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9"/>
  </p:notes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33D29E-8A80-4B78-A6E6-FDDD115DA9F7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0464FC-14FB-4F12-81C7-9FDE3A0C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5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464FC-14FB-4F12-81C7-9FDE3A0C39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3B6B-CBA5-4BBA-9A8C-8B23EA9A5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D543-EFE0-4819-A460-7A60292D9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4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A214-B252-4A6B-8C08-F734C86FB3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7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335013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9550BD-D761-47C3-90F9-0A9191649B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2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E480-12B7-4713-89ED-39F2DF4A7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1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F037-E5D3-4809-B7F1-89699FB59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1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0A9F-4D2D-48CB-A671-A5BE5C0233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1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6C7C-3AF2-4B2E-B9D7-F1BDDFC72B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0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3A52-A3CF-4F9E-910F-AF8AC50E0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18FB-9443-4CA3-A911-C07545704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4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974C-E6F9-4E58-9116-DCE8F84E59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9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5CB3-0068-41BC-9F3D-198086BBB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6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916FB-F808-49B5-9283-C2F17A87C5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7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162.MT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/>
              <a:t>Phaeocystis</a:t>
            </a:r>
            <a:r>
              <a:rPr lang="en-US" sz="2400" dirty="0"/>
              <a:t> Ghost Colonies: </a:t>
            </a:r>
            <a:endParaRPr lang="en-US" sz="2400" dirty="0" smtClean="0"/>
          </a:p>
          <a:p>
            <a:pPr algn="ctr"/>
            <a:r>
              <a:rPr lang="en-US" sz="2400" dirty="0" smtClean="0"/>
              <a:t>Distribution </a:t>
            </a:r>
            <a:r>
              <a:rPr lang="en-US" sz="2400" dirty="0"/>
              <a:t>and Abundance in the Ross </a:t>
            </a:r>
            <a:r>
              <a:rPr lang="en-US" sz="2400" dirty="0" smtClean="0"/>
              <a:t>Sea</a:t>
            </a:r>
            <a:endParaRPr lang="en-US" sz="2400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Walker </a:t>
            </a:r>
            <a:r>
              <a:rPr lang="en-US" dirty="0"/>
              <a:t>O. Smith, Jr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r>
              <a:rPr lang="en-US" dirty="0"/>
              <a:t>Dennis J. McGillicuddy, Jr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r>
              <a:rPr lang="en-US" dirty="0"/>
              <a:t>Elise B. </a:t>
            </a:r>
            <a:r>
              <a:rPr lang="en-US" dirty="0" smtClean="0"/>
              <a:t>Olson</a:t>
            </a:r>
            <a:endParaRPr lang="en-US" dirty="0"/>
          </a:p>
          <a:p>
            <a:pPr algn="ctr"/>
            <a:r>
              <a:rPr lang="en-US" dirty="0" smtClean="0"/>
              <a:t>Others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2283607"/>
            <a:ext cx="4480560" cy="45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5883_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0"/>
            <a:ext cx="4557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39000" y="63246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hlinkClick r:id="rId3" action="ppaction://hlinkfile"/>
              </a:rPr>
              <a:t>Movie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72" y="0"/>
            <a:ext cx="41717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9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2" y="0"/>
            <a:ext cx="8736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9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609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9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0"/>
            <a:ext cx="77174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9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32</Words>
  <Application>Microsoft Office PowerPoint</Application>
  <PresentationFormat>On-screen Show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</dc:creator>
  <cp:lastModifiedBy>Dennis</cp:lastModifiedBy>
  <cp:revision>8</cp:revision>
  <cp:lastPrinted>2015-07-22T13:58:27Z</cp:lastPrinted>
  <dcterms:created xsi:type="dcterms:W3CDTF">2015-07-17T11:56:23Z</dcterms:created>
  <dcterms:modified xsi:type="dcterms:W3CDTF">2015-07-23T11:41:30Z</dcterms:modified>
</cp:coreProperties>
</file>