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3.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4.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5.xml" ContentType="application/vnd.openxmlformats-officedocument.themeOverride+xml"/>
  <Override PartName="/ppt/drawings/drawing2.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0" r:id="rId2"/>
    <p:sldId id="256"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92601E"/>
    <a:srgbClr val="B00082"/>
    <a:srgbClr val="7AB8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2" d="100"/>
          <a:sy n="82" d="100"/>
        </p:scale>
        <p:origin x="1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jadlowic\Documents\Pioneer%20Array%20Shelfbreak%20Proposal\SPIROPA_Zooplankton_Dat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6.xml"/><Relationship Id="rId1" Type="http://schemas.microsoft.com/office/2011/relationships/chartStyle" Target="style16.xml"/><Relationship Id="rId5" Type="http://schemas.openxmlformats.org/officeDocument/2006/relationships/chartUserShapes" Target="../drawings/drawing2.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oleObject" Target="file:///C:\Users\cjadlowic\Documents\Pioneer%20Array%20Shelfbreak%20Proposal\Outside_Grazing.csv"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Total Zooplankton</a:t>
            </a:r>
            <a:r>
              <a:rPr lang="en-US" sz="1800" baseline="0" dirty="0"/>
              <a:t> (surface/1 meter</a:t>
            </a:r>
            <a:r>
              <a:rPr lang="en-US" baseline="0" dirty="0"/>
              <a:t>) </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Animals/m3</c:v>
          </c:tx>
          <c:spPr>
            <a:solidFill>
              <a:schemeClr val="accent1"/>
            </a:solidFill>
            <a:ln>
              <a:noFill/>
            </a:ln>
            <a:effectLst/>
          </c:spPr>
          <c:invertIfNegative val="0"/>
          <c:cat>
            <c:numRef>
              <c:f>Sheet4!$A$3:$A$14</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Sheet4!$B$3:$B$14</c:f>
              <c:numCache>
                <c:formatCode>0.00</c:formatCode>
                <c:ptCount val="12"/>
                <c:pt idx="0">
                  <c:v>23755.932203389839</c:v>
                </c:pt>
                <c:pt idx="1">
                  <c:v>6906.666666666667</c:v>
                </c:pt>
                <c:pt idx="2">
                  <c:v>3032.6153846153843</c:v>
                </c:pt>
                <c:pt idx="3">
                  <c:v>1776.0946745562132</c:v>
                </c:pt>
                <c:pt idx="4">
                  <c:v>2296.1403508771928</c:v>
                </c:pt>
                <c:pt idx="5">
                  <c:v>2038.4447900466566</c:v>
                </c:pt>
                <c:pt idx="6">
                  <c:v>5009.4964028776967</c:v>
                </c:pt>
                <c:pt idx="7">
                  <c:v>3679.6483516483513</c:v>
                </c:pt>
                <c:pt idx="9">
                  <c:v>5576.1247216035626</c:v>
                </c:pt>
                <c:pt idx="10">
                  <c:v>2041.7177914110425</c:v>
                </c:pt>
                <c:pt idx="11">
                  <c:v>397.55102040816314</c:v>
                </c:pt>
              </c:numCache>
            </c:numRef>
          </c:val>
        </c:ser>
        <c:dLbls>
          <c:showLegendKey val="0"/>
          <c:showVal val="0"/>
          <c:showCatName val="0"/>
          <c:showSerName val="0"/>
          <c:showPercent val="0"/>
          <c:showBubbleSize val="0"/>
        </c:dLbls>
        <c:gapWidth val="219"/>
        <c:overlap val="-27"/>
        <c:axId val="139598360"/>
        <c:axId val="139599928"/>
      </c:barChart>
      <c:catAx>
        <c:axId val="1395983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solidFill>
                      <a:schemeClr val="tx1"/>
                    </a:solidFill>
                  </a:rPr>
                  <a:t>Experiment#</a:t>
                </a:r>
              </a:p>
            </c:rich>
          </c:tx>
          <c:layout>
            <c:manualLayout>
              <c:xMode val="edge"/>
              <c:yMode val="edge"/>
              <c:x val="0.43622090413040476"/>
              <c:y val="0.9243675269757946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9599928"/>
        <c:crosses val="autoZero"/>
        <c:auto val="1"/>
        <c:lblAlgn val="ctr"/>
        <c:lblOffset val="100"/>
        <c:noMultiLvlLbl val="0"/>
      </c:catAx>
      <c:valAx>
        <c:axId val="139599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solidFill>
                      <a:schemeClr val="tx1"/>
                    </a:solidFill>
                  </a:rPr>
                  <a:t>animals/m3</a:t>
                </a:r>
              </a:p>
            </c:rich>
          </c:tx>
          <c:layout>
            <c:manualLayout>
              <c:xMode val="edge"/>
              <c:yMode val="edge"/>
              <c:x val="1.3084795321637427E-2"/>
              <c:y val="0.3927009466470199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9598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Station A13-SLOPE (14m)</a:t>
            </a:r>
            <a:endParaRPr lang="en-US">
              <a:effectLst/>
            </a:endParaRPr>
          </a:p>
        </c:rich>
      </c:tx>
      <c:layout>
        <c:manualLayout>
          <c:xMode val="edge"/>
          <c:yMode val="edge"/>
          <c:x val="0.22047306215353352"/>
          <c:y val="6.944444444444444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373698182560752"/>
          <c:y val="0.17581036745406825"/>
          <c:w val="0.62998375379771099"/>
          <c:h val="0.75474518810148727"/>
        </c:manualLayout>
      </c:layout>
      <c:pie3DChart>
        <c:varyColors val="1"/>
        <c:ser>
          <c:idx val="1"/>
          <c:order val="0"/>
          <c:dPt>
            <c:idx val="0"/>
            <c:bubble3D val="0"/>
            <c:spPr>
              <a:solidFill>
                <a:srgbClr val="00B0F0"/>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rgbClr val="FFFF66"/>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'Cast#6 (14m)'!$K$2:$K$7</c:f>
              <c:strCache>
                <c:ptCount val="6"/>
                <c:pt idx="0">
                  <c:v>copepod nauplii</c:v>
                </c:pt>
                <c:pt idx="1">
                  <c:v>Calanus finmarchicus adult + copepodite</c:v>
                </c:pt>
                <c:pt idx="2">
                  <c:v>Oithona similis adult + copepodite</c:v>
                </c:pt>
                <c:pt idx="3">
                  <c:v>Paracalanus parvus adult + copepodite</c:v>
                </c:pt>
                <c:pt idx="4">
                  <c:v>other copepods</c:v>
                </c:pt>
                <c:pt idx="5">
                  <c:v>non-copepods</c:v>
                </c:pt>
              </c:strCache>
            </c:strRef>
          </c:cat>
          <c:val>
            <c:numRef>
              <c:f>'Cast#6 (14m)'!$L$2:$L$7</c:f>
              <c:numCache>
                <c:formatCode>0.00</c:formatCode>
                <c:ptCount val="6"/>
                <c:pt idx="0">
                  <c:v>584.16107382550331</c:v>
                </c:pt>
                <c:pt idx="1">
                  <c:v>68.724832214765101</c:v>
                </c:pt>
                <c:pt idx="2">
                  <c:v>3516.4205816554804</c:v>
                </c:pt>
                <c:pt idx="3">
                  <c:v>5120</c:v>
                </c:pt>
                <c:pt idx="4">
                  <c:v>400.89485458612972</c:v>
                </c:pt>
                <c:pt idx="5">
                  <c:v>641.43176733780751</c:v>
                </c:pt>
              </c:numCache>
            </c:numRef>
          </c:val>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Station A2-SHELF (26m)</a:t>
            </a:r>
            <a:endParaRPr lang="en-US">
              <a:effectLst/>
            </a:endParaRPr>
          </a:p>
        </c:rich>
      </c:tx>
      <c:layout>
        <c:manualLayout>
          <c:xMode val="edge"/>
          <c:yMode val="edge"/>
          <c:x val="0.2581991874575163"/>
          <c:y val="3.70370370370370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003157142253334"/>
          <c:y val="0.14340296004666084"/>
          <c:w val="0.62998375379771099"/>
          <c:h val="0.75474518810148727"/>
        </c:manualLayout>
      </c:layout>
      <c:pie3DChart>
        <c:varyColors val="1"/>
        <c:ser>
          <c:idx val="1"/>
          <c:order val="0"/>
          <c:dPt>
            <c:idx val="0"/>
            <c:bubble3D val="0"/>
            <c:spPr>
              <a:solidFill>
                <a:srgbClr val="00B0F0"/>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rgbClr val="FFFF66"/>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'Cast#11 (26m)'!$K$2:$K$7</c:f>
              <c:strCache>
                <c:ptCount val="6"/>
                <c:pt idx="0">
                  <c:v>copepod nauplii</c:v>
                </c:pt>
                <c:pt idx="1">
                  <c:v>Calanus finmarchicus adult + copepodite</c:v>
                </c:pt>
                <c:pt idx="2">
                  <c:v>Oithona similis adult + copepodite</c:v>
                </c:pt>
                <c:pt idx="3">
                  <c:v>Paracalanus parvus adult + copepodite</c:v>
                </c:pt>
                <c:pt idx="4">
                  <c:v>other copepods</c:v>
                </c:pt>
                <c:pt idx="5">
                  <c:v>non-copepods</c:v>
                </c:pt>
              </c:strCache>
            </c:strRef>
          </c:cat>
          <c:val>
            <c:numRef>
              <c:f>'Cast#11 (26m)'!$L$2:$L$7</c:f>
              <c:numCache>
                <c:formatCode>0.00</c:formatCode>
                <c:ptCount val="6"/>
                <c:pt idx="0">
                  <c:v>44.23963133640553</c:v>
                </c:pt>
                <c:pt idx="1">
                  <c:v>247.74193548387098</c:v>
                </c:pt>
                <c:pt idx="2">
                  <c:v>168.11059907834104</c:v>
                </c:pt>
                <c:pt idx="3">
                  <c:v>203.50230414746545</c:v>
                </c:pt>
                <c:pt idx="4">
                  <c:v>79.631336405529964</c:v>
                </c:pt>
                <c:pt idx="5">
                  <c:v>2.9493087557603688</c:v>
                </c:pt>
              </c:numCache>
            </c:numRef>
          </c:val>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Station A18-SLOPE (7m)</a:t>
            </a:r>
            <a:endParaRPr lang="en-US">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023412979466388"/>
          <c:y val="0.16655110819480898"/>
          <c:w val="0.62998375379771099"/>
          <c:h val="0.75474518810148727"/>
        </c:manualLayout>
      </c:layout>
      <c:pie3DChart>
        <c:varyColors val="1"/>
        <c:ser>
          <c:idx val="1"/>
          <c:order val="0"/>
          <c:dPt>
            <c:idx val="0"/>
            <c:bubble3D val="0"/>
            <c:spPr>
              <a:solidFill>
                <a:srgbClr val="00B0F0"/>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rgbClr val="FFFF66"/>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'Cast#10 (7m)'!$K$2:$K$7</c:f>
              <c:strCache>
                <c:ptCount val="6"/>
                <c:pt idx="0">
                  <c:v>copepod nauplii</c:v>
                </c:pt>
                <c:pt idx="1">
                  <c:v>Calanus finmarchicus adult + copepodite</c:v>
                </c:pt>
                <c:pt idx="2">
                  <c:v>Oithona similis adult + copepodite</c:v>
                </c:pt>
                <c:pt idx="3">
                  <c:v>Paracalanus parvus adult + copepodite</c:v>
                </c:pt>
                <c:pt idx="4">
                  <c:v>other copepods</c:v>
                </c:pt>
                <c:pt idx="5">
                  <c:v>non-copepods</c:v>
                </c:pt>
              </c:strCache>
            </c:strRef>
          </c:cat>
          <c:val>
            <c:numRef>
              <c:f>'Cast#10 (7m)'!$L$2:$L$7</c:f>
              <c:numCache>
                <c:formatCode>0.00</c:formatCode>
                <c:ptCount val="6"/>
                <c:pt idx="0">
                  <c:v>17.066666666666666</c:v>
                </c:pt>
                <c:pt idx="1">
                  <c:v>28.444444444444443</c:v>
                </c:pt>
                <c:pt idx="2">
                  <c:v>1763.5555555555554</c:v>
                </c:pt>
                <c:pt idx="3">
                  <c:v>11.377777777777778</c:v>
                </c:pt>
                <c:pt idx="4">
                  <c:v>56.888888888888886</c:v>
                </c:pt>
                <c:pt idx="5">
                  <c:v>79.644444444444446</c:v>
                </c:pt>
              </c:numCache>
            </c:numRef>
          </c:val>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dirty="0">
                <a:solidFill>
                  <a:schemeClr val="tx1"/>
                </a:solidFill>
                <a:effectLst/>
              </a:rPr>
              <a:t>Station A13-FRONT (1m)</a:t>
            </a:r>
            <a:endParaRPr lang="en-US" b="1" dirty="0">
              <a:solidFill>
                <a:schemeClr val="tx1"/>
              </a:solidFill>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7581036745406825"/>
          <c:w val="0.62998375379771099"/>
          <c:h val="0.75474518810148727"/>
        </c:manualLayout>
      </c:layout>
      <c:pie3DChart>
        <c:varyColors val="1"/>
        <c:ser>
          <c:idx val="1"/>
          <c:order val="0"/>
          <c:dPt>
            <c:idx val="0"/>
            <c:bubble3D val="0"/>
            <c:spPr>
              <a:solidFill>
                <a:srgbClr val="00B0F0"/>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rgbClr val="FFFF66"/>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'Cast#2 (1m)_FR'!$N$3:$N$8</c:f>
              <c:strCache>
                <c:ptCount val="6"/>
                <c:pt idx="0">
                  <c:v>copepod nauplii</c:v>
                </c:pt>
                <c:pt idx="1">
                  <c:v>Calanus finmarchicus adult + copepodite</c:v>
                </c:pt>
                <c:pt idx="2">
                  <c:v>Oithona similis adult + copepodite</c:v>
                </c:pt>
                <c:pt idx="3">
                  <c:v>Paracalanus parvus adult + copepodite</c:v>
                </c:pt>
                <c:pt idx="4">
                  <c:v>other copepods</c:v>
                </c:pt>
                <c:pt idx="5">
                  <c:v>non-copepods</c:v>
                </c:pt>
              </c:strCache>
            </c:strRef>
          </c:cat>
          <c:val>
            <c:numRef>
              <c:f>'Cast#2 (1m)_FR'!$O$3:$O$8</c:f>
              <c:numCache>
                <c:formatCode>0.00</c:formatCode>
                <c:ptCount val="6"/>
                <c:pt idx="0">
                  <c:v>641.4065934065934</c:v>
                </c:pt>
                <c:pt idx="1">
                  <c:v>804.57142857142856</c:v>
                </c:pt>
                <c:pt idx="2">
                  <c:v>1327.8241758241759</c:v>
                </c:pt>
                <c:pt idx="3">
                  <c:v>95.64835164835165</c:v>
                </c:pt>
                <c:pt idx="4">
                  <c:v>16.87912087912088</c:v>
                </c:pt>
                <c:pt idx="5">
                  <c:v>146.28571428571428</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r"/>
      <c:layout>
        <c:manualLayout>
          <c:xMode val="edge"/>
          <c:yMode val="edge"/>
          <c:x val="0.55764053212007869"/>
          <c:y val="0.17702209098862642"/>
          <c:w val="0.44235946787992136"/>
          <c:h val="0.7708398950131233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dirty="0">
                <a:solidFill>
                  <a:schemeClr val="tx1"/>
                </a:solidFill>
                <a:effectLst/>
              </a:rPr>
              <a:t>Station A13-FRONT (8m)</a:t>
            </a:r>
            <a:endParaRPr lang="en-US" b="1" dirty="0">
              <a:solidFill>
                <a:schemeClr val="tx1"/>
              </a:solidFill>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7755788415807833"/>
          <c:y val="0.1850696267133275"/>
          <c:w val="0.62998375379771099"/>
          <c:h val="0.75474518810148727"/>
        </c:manualLayout>
      </c:layout>
      <c:pie3DChart>
        <c:varyColors val="1"/>
        <c:ser>
          <c:idx val="1"/>
          <c:order val="0"/>
          <c:dPt>
            <c:idx val="0"/>
            <c:bubble3D val="0"/>
            <c:spPr>
              <a:solidFill>
                <a:srgbClr val="00B0F0"/>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rgbClr val="FFFF66"/>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'Cast#2 (8m)'!$K$2:$K$7</c:f>
              <c:strCache>
                <c:ptCount val="6"/>
                <c:pt idx="0">
                  <c:v>copepod nauplii</c:v>
                </c:pt>
                <c:pt idx="1">
                  <c:v>Calanus finmarchicus adult + copepodite</c:v>
                </c:pt>
                <c:pt idx="2">
                  <c:v>Oithona similis adult + copepodite</c:v>
                </c:pt>
                <c:pt idx="3">
                  <c:v>Paracalanus parvus adult + copepodite</c:v>
                </c:pt>
                <c:pt idx="4">
                  <c:v>other copepods</c:v>
                </c:pt>
                <c:pt idx="5">
                  <c:v>non-copepods</c:v>
                </c:pt>
              </c:strCache>
            </c:strRef>
          </c:cat>
          <c:val>
            <c:numRef>
              <c:f>'Cast#2 (8m)'!$L$2:$L$7</c:f>
              <c:numCache>
                <c:formatCode>0.00</c:formatCode>
                <c:ptCount val="6"/>
                <c:pt idx="0">
                  <c:v>200.55299539170508</c:v>
                </c:pt>
                <c:pt idx="1">
                  <c:v>94.377880184331801</c:v>
                </c:pt>
                <c:pt idx="2">
                  <c:v>1144.3317972350233</c:v>
                </c:pt>
                <c:pt idx="3">
                  <c:v>1427.4654377880186</c:v>
                </c:pt>
                <c:pt idx="4">
                  <c:v>129.76958525345623</c:v>
                </c:pt>
                <c:pt idx="5">
                  <c:v>318.52534562211986</c:v>
                </c:pt>
              </c:numCache>
            </c:numRef>
          </c:val>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dirty="0">
                <a:solidFill>
                  <a:schemeClr val="tx1"/>
                </a:solidFill>
                <a:effectLst/>
              </a:rPr>
              <a:t>Station A13-FRONT (30m)</a:t>
            </a:r>
            <a:endParaRPr lang="en-US" b="1" dirty="0">
              <a:solidFill>
                <a:schemeClr val="tx1"/>
              </a:solidFill>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766109785202864"/>
          <c:y val="0.1850696267133275"/>
          <c:w val="0.62998375379771099"/>
          <c:h val="0.75474518810148727"/>
        </c:manualLayout>
      </c:layout>
      <c:pie3DChart>
        <c:varyColors val="1"/>
        <c:ser>
          <c:idx val="1"/>
          <c:order val="0"/>
          <c:dPt>
            <c:idx val="0"/>
            <c:bubble3D val="0"/>
            <c:spPr>
              <a:solidFill>
                <a:srgbClr val="00B0F0"/>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rgbClr val="FFFF66"/>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'Cast#2 (30m)'!$K$2:$K$7</c:f>
              <c:strCache>
                <c:ptCount val="6"/>
                <c:pt idx="0">
                  <c:v>copepod nauplii</c:v>
                </c:pt>
                <c:pt idx="1">
                  <c:v>Calanus finmarchicus adult + copepodite</c:v>
                </c:pt>
                <c:pt idx="2">
                  <c:v>Oithona similis adult + copepodite</c:v>
                </c:pt>
                <c:pt idx="3">
                  <c:v>Paracalanus parvus adult + copepodite</c:v>
                </c:pt>
                <c:pt idx="4">
                  <c:v>other copepods</c:v>
                </c:pt>
                <c:pt idx="5">
                  <c:v>non-copepods</c:v>
                </c:pt>
              </c:strCache>
            </c:strRef>
          </c:cat>
          <c:val>
            <c:numRef>
              <c:f>'Cast#2 (30m)'!$L$2:$L$7</c:f>
              <c:numCache>
                <c:formatCode>0.00</c:formatCode>
                <c:ptCount val="6"/>
                <c:pt idx="0">
                  <c:v>143.52402745995423</c:v>
                </c:pt>
                <c:pt idx="1">
                  <c:v>32.219679633867273</c:v>
                </c:pt>
                <c:pt idx="2">
                  <c:v>565.30892448512589</c:v>
                </c:pt>
                <c:pt idx="3">
                  <c:v>131.80778032036613</c:v>
                </c:pt>
                <c:pt idx="4">
                  <c:v>79.084668192219667</c:v>
                </c:pt>
                <c:pt idx="5">
                  <c:v>99.588100686498862</c:v>
                </c:pt>
              </c:numCache>
            </c:numRef>
          </c:val>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Light Intensity</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v>Outside_Walker</c:v>
          </c:tx>
          <c:spPr>
            <a:ln w="28575" cap="rnd">
              <a:solidFill>
                <a:schemeClr val="accent2"/>
              </a:solidFill>
              <a:round/>
            </a:ln>
            <a:effectLst/>
          </c:spPr>
          <c:marker>
            <c:symbol val="none"/>
          </c:marker>
          <c:cat>
            <c:numRef>
              <c:f>Outside_Grazing!$B$5:$B$1160</c:f>
              <c:numCache>
                <c:formatCode>m/d/yyyy\ h:mm</c:formatCode>
                <c:ptCount val="1156"/>
                <c:pt idx="0">
                  <c:v>43207.495682870373</c:v>
                </c:pt>
                <c:pt idx="1">
                  <c:v>43207.506099537037</c:v>
                </c:pt>
                <c:pt idx="2">
                  <c:v>43207.516516203701</c:v>
                </c:pt>
                <c:pt idx="3">
                  <c:v>43207.526932870373</c:v>
                </c:pt>
                <c:pt idx="4">
                  <c:v>43207.537349537037</c:v>
                </c:pt>
                <c:pt idx="5">
                  <c:v>43207.547766203701</c:v>
                </c:pt>
                <c:pt idx="6">
                  <c:v>43207.558182870373</c:v>
                </c:pt>
                <c:pt idx="7">
                  <c:v>43207.568599537037</c:v>
                </c:pt>
                <c:pt idx="8">
                  <c:v>43207.579016203701</c:v>
                </c:pt>
                <c:pt idx="9">
                  <c:v>43207.589432870373</c:v>
                </c:pt>
                <c:pt idx="10">
                  <c:v>43207.599849537037</c:v>
                </c:pt>
                <c:pt idx="11">
                  <c:v>43207.610266203701</c:v>
                </c:pt>
                <c:pt idx="12">
                  <c:v>43207.620682870373</c:v>
                </c:pt>
                <c:pt idx="13">
                  <c:v>43207.631099537037</c:v>
                </c:pt>
                <c:pt idx="14">
                  <c:v>43207.641516203701</c:v>
                </c:pt>
                <c:pt idx="15">
                  <c:v>43207.651932870373</c:v>
                </c:pt>
                <c:pt idx="16">
                  <c:v>43207.662349537037</c:v>
                </c:pt>
                <c:pt idx="17">
                  <c:v>43207.672766203701</c:v>
                </c:pt>
                <c:pt idx="18">
                  <c:v>43207.683182870373</c:v>
                </c:pt>
                <c:pt idx="19">
                  <c:v>43207.693599537037</c:v>
                </c:pt>
                <c:pt idx="20">
                  <c:v>43207.704016203701</c:v>
                </c:pt>
                <c:pt idx="21">
                  <c:v>43207.714432870373</c:v>
                </c:pt>
                <c:pt idx="22">
                  <c:v>43207.724849537037</c:v>
                </c:pt>
                <c:pt idx="23">
                  <c:v>43207.735266203701</c:v>
                </c:pt>
                <c:pt idx="24">
                  <c:v>43207.745682870373</c:v>
                </c:pt>
                <c:pt idx="25">
                  <c:v>43207.756099537037</c:v>
                </c:pt>
                <c:pt idx="26">
                  <c:v>43207.766516203701</c:v>
                </c:pt>
                <c:pt idx="27">
                  <c:v>43207.776932870373</c:v>
                </c:pt>
                <c:pt idx="28">
                  <c:v>43207.787349537037</c:v>
                </c:pt>
                <c:pt idx="29">
                  <c:v>43207.797766203701</c:v>
                </c:pt>
                <c:pt idx="30">
                  <c:v>43207.808182870373</c:v>
                </c:pt>
                <c:pt idx="31">
                  <c:v>43207.818599537037</c:v>
                </c:pt>
                <c:pt idx="32">
                  <c:v>43207.829016203701</c:v>
                </c:pt>
                <c:pt idx="33">
                  <c:v>43207.839432870373</c:v>
                </c:pt>
                <c:pt idx="34">
                  <c:v>43207.849849537037</c:v>
                </c:pt>
                <c:pt idx="35">
                  <c:v>43207.860266203701</c:v>
                </c:pt>
                <c:pt idx="36">
                  <c:v>43207.870682870373</c:v>
                </c:pt>
                <c:pt idx="37">
                  <c:v>43207.881099537037</c:v>
                </c:pt>
                <c:pt idx="38">
                  <c:v>43207.891516203701</c:v>
                </c:pt>
                <c:pt idx="39">
                  <c:v>43207.901932870373</c:v>
                </c:pt>
                <c:pt idx="40">
                  <c:v>43207.912349537037</c:v>
                </c:pt>
                <c:pt idx="41">
                  <c:v>43207.922766203701</c:v>
                </c:pt>
                <c:pt idx="42">
                  <c:v>43207.933182870373</c:v>
                </c:pt>
                <c:pt idx="43">
                  <c:v>43207.943599537037</c:v>
                </c:pt>
                <c:pt idx="44">
                  <c:v>43207.954016203701</c:v>
                </c:pt>
                <c:pt idx="45">
                  <c:v>43207.964432870373</c:v>
                </c:pt>
                <c:pt idx="46">
                  <c:v>43207.974849537037</c:v>
                </c:pt>
                <c:pt idx="47">
                  <c:v>43207.985266203701</c:v>
                </c:pt>
                <c:pt idx="48">
                  <c:v>43207.995682870373</c:v>
                </c:pt>
                <c:pt idx="49">
                  <c:v>43208.006099537037</c:v>
                </c:pt>
                <c:pt idx="50">
                  <c:v>43208.016516203701</c:v>
                </c:pt>
                <c:pt idx="51">
                  <c:v>43208.026932870373</c:v>
                </c:pt>
                <c:pt idx="52">
                  <c:v>43208.037349537037</c:v>
                </c:pt>
                <c:pt idx="53">
                  <c:v>43208.047766203701</c:v>
                </c:pt>
                <c:pt idx="54">
                  <c:v>43208.058182870373</c:v>
                </c:pt>
                <c:pt idx="55">
                  <c:v>43208.068599537037</c:v>
                </c:pt>
                <c:pt idx="56">
                  <c:v>43208.079016203701</c:v>
                </c:pt>
                <c:pt idx="57">
                  <c:v>43208.089432870373</c:v>
                </c:pt>
                <c:pt idx="58">
                  <c:v>43208.099849537037</c:v>
                </c:pt>
                <c:pt idx="59">
                  <c:v>43208.110266203701</c:v>
                </c:pt>
                <c:pt idx="60">
                  <c:v>43208.120682870373</c:v>
                </c:pt>
                <c:pt idx="61">
                  <c:v>43208.131099537037</c:v>
                </c:pt>
                <c:pt idx="62">
                  <c:v>43208.141516203701</c:v>
                </c:pt>
                <c:pt idx="63">
                  <c:v>43208.151932870373</c:v>
                </c:pt>
                <c:pt idx="64">
                  <c:v>43208.162349537037</c:v>
                </c:pt>
                <c:pt idx="65">
                  <c:v>43208.172766203701</c:v>
                </c:pt>
                <c:pt idx="66">
                  <c:v>43208.183182870373</c:v>
                </c:pt>
                <c:pt idx="67">
                  <c:v>43208.193599537037</c:v>
                </c:pt>
                <c:pt idx="68">
                  <c:v>43208.204016203701</c:v>
                </c:pt>
                <c:pt idx="69">
                  <c:v>43208.214432870373</c:v>
                </c:pt>
                <c:pt idx="70">
                  <c:v>43208.224849537037</c:v>
                </c:pt>
                <c:pt idx="71">
                  <c:v>43208.235266203701</c:v>
                </c:pt>
                <c:pt idx="72">
                  <c:v>43208.245682870373</c:v>
                </c:pt>
                <c:pt idx="73">
                  <c:v>43208.256099537037</c:v>
                </c:pt>
                <c:pt idx="74">
                  <c:v>43208.266516203701</c:v>
                </c:pt>
                <c:pt idx="75">
                  <c:v>43208.276932870373</c:v>
                </c:pt>
                <c:pt idx="76">
                  <c:v>43208.287349537037</c:v>
                </c:pt>
                <c:pt idx="77">
                  <c:v>43208.297766203701</c:v>
                </c:pt>
                <c:pt idx="78">
                  <c:v>43208.308182870373</c:v>
                </c:pt>
                <c:pt idx="79">
                  <c:v>43208.318599537037</c:v>
                </c:pt>
                <c:pt idx="80">
                  <c:v>43208.329016203701</c:v>
                </c:pt>
                <c:pt idx="81">
                  <c:v>43208.339432870373</c:v>
                </c:pt>
                <c:pt idx="82">
                  <c:v>43208.349849537037</c:v>
                </c:pt>
                <c:pt idx="83">
                  <c:v>43208.360266203701</c:v>
                </c:pt>
                <c:pt idx="84">
                  <c:v>43208.370682870373</c:v>
                </c:pt>
                <c:pt idx="85">
                  <c:v>43208.381099537037</c:v>
                </c:pt>
                <c:pt idx="86">
                  <c:v>43208.391516203701</c:v>
                </c:pt>
                <c:pt idx="87">
                  <c:v>43208.401932870373</c:v>
                </c:pt>
                <c:pt idx="88">
                  <c:v>43208.412349537037</c:v>
                </c:pt>
                <c:pt idx="89">
                  <c:v>43208.422766203701</c:v>
                </c:pt>
                <c:pt idx="90">
                  <c:v>43208.433182870373</c:v>
                </c:pt>
                <c:pt idx="91">
                  <c:v>43208.443599537037</c:v>
                </c:pt>
                <c:pt idx="92">
                  <c:v>43208.454016203701</c:v>
                </c:pt>
                <c:pt idx="93">
                  <c:v>43208.464432870373</c:v>
                </c:pt>
                <c:pt idx="94">
                  <c:v>43208.474849537037</c:v>
                </c:pt>
                <c:pt idx="95">
                  <c:v>43208.485266203701</c:v>
                </c:pt>
                <c:pt idx="96">
                  <c:v>43208.495682870373</c:v>
                </c:pt>
                <c:pt idx="97">
                  <c:v>43208.506099537037</c:v>
                </c:pt>
                <c:pt idx="98">
                  <c:v>43208.516516203701</c:v>
                </c:pt>
                <c:pt idx="99">
                  <c:v>43208.526932870373</c:v>
                </c:pt>
                <c:pt idx="100">
                  <c:v>43208.537349537037</c:v>
                </c:pt>
                <c:pt idx="101">
                  <c:v>43208.547766203701</c:v>
                </c:pt>
                <c:pt idx="102">
                  <c:v>43208.558182870373</c:v>
                </c:pt>
                <c:pt idx="103">
                  <c:v>43208.568599537037</c:v>
                </c:pt>
                <c:pt idx="104">
                  <c:v>43208.579016203701</c:v>
                </c:pt>
                <c:pt idx="105">
                  <c:v>43208.589432870373</c:v>
                </c:pt>
                <c:pt idx="106">
                  <c:v>43208.599849537037</c:v>
                </c:pt>
                <c:pt idx="107">
                  <c:v>43208.610266203701</c:v>
                </c:pt>
                <c:pt idx="108">
                  <c:v>43208.620682870373</c:v>
                </c:pt>
                <c:pt idx="109">
                  <c:v>43208.631099537037</c:v>
                </c:pt>
                <c:pt idx="110">
                  <c:v>43208.641516203701</c:v>
                </c:pt>
                <c:pt idx="111">
                  <c:v>43208.651932870373</c:v>
                </c:pt>
                <c:pt idx="112">
                  <c:v>43208.662349537037</c:v>
                </c:pt>
                <c:pt idx="113">
                  <c:v>43208.672766203701</c:v>
                </c:pt>
                <c:pt idx="114">
                  <c:v>43208.683182870373</c:v>
                </c:pt>
                <c:pt idx="115">
                  <c:v>43208.693599537037</c:v>
                </c:pt>
                <c:pt idx="116">
                  <c:v>43208.704016203701</c:v>
                </c:pt>
                <c:pt idx="117">
                  <c:v>43208.714432870373</c:v>
                </c:pt>
                <c:pt idx="118">
                  <c:v>43208.724849537037</c:v>
                </c:pt>
                <c:pt idx="119">
                  <c:v>43208.735266203701</c:v>
                </c:pt>
                <c:pt idx="120">
                  <c:v>43208.745682870373</c:v>
                </c:pt>
                <c:pt idx="121">
                  <c:v>43208.756099537037</c:v>
                </c:pt>
                <c:pt idx="122">
                  <c:v>43208.766516203701</c:v>
                </c:pt>
                <c:pt idx="123">
                  <c:v>43208.776932870373</c:v>
                </c:pt>
                <c:pt idx="124">
                  <c:v>43208.787349537037</c:v>
                </c:pt>
                <c:pt idx="125">
                  <c:v>43208.797766203701</c:v>
                </c:pt>
                <c:pt idx="126">
                  <c:v>43208.808182870373</c:v>
                </c:pt>
                <c:pt idx="127">
                  <c:v>43208.818599537037</c:v>
                </c:pt>
                <c:pt idx="128">
                  <c:v>43208.829016203701</c:v>
                </c:pt>
                <c:pt idx="129">
                  <c:v>43208.839432870373</c:v>
                </c:pt>
                <c:pt idx="130">
                  <c:v>43208.849849537037</c:v>
                </c:pt>
                <c:pt idx="131">
                  <c:v>43208.860266203701</c:v>
                </c:pt>
                <c:pt idx="132">
                  <c:v>43208.870682870373</c:v>
                </c:pt>
                <c:pt idx="133">
                  <c:v>43208.881099537037</c:v>
                </c:pt>
                <c:pt idx="134">
                  <c:v>43208.891516203701</c:v>
                </c:pt>
                <c:pt idx="135">
                  <c:v>43208.901932870373</c:v>
                </c:pt>
                <c:pt idx="136">
                  <c:v>43208.912349537037</c:v>
                </c:pt>
                <c:pt idx="137">
                  <c:v>43208.922766203701</c:v>
                </c:pt>
                <c:pt idx="138">
                  <c:v>43208.933182870373</c:v>
                </c:pt>
                <c:pt idx="139">
                  <c:v>43208.943599537037</c:v>
                </c:pt>
                <c:pt idx="140">
                  <c:v>43208.954016203701</c:v>
                </c:pt>
                <c:pt idx="141">
                  <c:v>43208.964432870373</c:v>
                </c:pt>
                <c:pt idx="142">
                  <c:v>43208.974849537037</c:v>
                </c:pt>
                <c:pt idx="143">
                  <c:v>43208.985266203701</c:v>
                </c:pt>
                <c:pt idx="144">
                  <c:v>43208.995682870373</c:v>
                </c:pt>
                <c:pt idx="145">
                  <c:v>43209.006099537037</c:v>
                </c:pt>
                <c:pt idx="146">
                  <c:v>43209.016516203701</c:v>
                </c:pt>
                <c:pt idx="147">
                  <c:v>43209.026932870373</c:v>
                </c:pt>
                <c:pt idx="148">
                  <c:v>43209.037349537037</c:v>
                </c:pt>
                <c:pt idx="149">
                  <c:v>43209.047766203701</c:v>
                </c:pt>
                <c:pt idx="150">
                  <c:v>43209.058182870373</c:v>
                </c:pt>
                <c:pt idx="151">
                  <c:v>43209.068599537037</c:v>
                </c:pt>
                <c:pt idx="152">
                  <c:v>43209.079016203701</c:v>
                </c:pt>
                <c:pt idx="153">
                  <c:v>43209.089432870373</c:v>
                </c:pt>
                <c:pt idx="154">
                  <c:v>43209.099849537037</c:v>
                </c:pt>
                <c:pt idx="155">
                  <c:v>43209.110266203701</c:v>
                </c:pt>
                <c:pt idx="156">
                  <c:v>43209.120682870373</c:v>
                </c:pt>
                <c:pt idx="157">
                  <c:v>43209.131099537037</c:v>
                </c:pt>
                <c:pt idx="158">
                  <c:v>43209.141516203701</c:v>
                </c:pt>
                <c:pt idx="159">
                  <c:v>43209.151932870373</c:v>
                </c:pt>
                <c:pt idx="160">
                  <c:v>43209.162349537037</c:v>
                </c:pt>
                <c:pt idx="161">
                  <c:v>43209.172766203701</c:v>
                </c:pt>
                <c:pt idx="162">
                  <c:v>43209.183182870373</c:v>
                </c:pt>
                <c:pt idx="163">
                  <c:v>43209.193599537037</c:v>
                </c:pt>
                <c:pt idx="164">
                  <c:v>43209.204016203701</c:v>
                </c:pt>
                <c:pt idx="165">
                  <c:v>43209.214432870373</c:v>
                </c:pt>
                <c:pt idx="166">
                  <c:v>43209.224849537037</c:v>
                </c:pt>
                <c:pt idx="167">
                  <c:v>43209.235266203701</c:v>
                </c:pt>
                <c:pt idx="168">
                  <c:v>43209.245682870373</c:v>
                </c:pt>
                <c:pt idx="169">
                  <c:v>43209.256099537037</c:v>
                </c:pt>
                <c:pt idx="170">
                  <c:v>43209.266516203701</c:v>
                </c:pt>
                <c:pt idx="171">
                  <c:v>43209.276932870373</c:v>
                </c:pt>
                <c:pt idx="172">
                  <c:v>43209.287349537037</c:v>
                </c:pt>
                <c:pt idx="173">
                  <c:v>43209.297766203701</c:v>
                </c:pt>
                <c:pt idx="174">
                  <c:v>43209.308182870373</c:v>
                </c:pt>
                <c:pt idx="175">
                  <c:v>43209.318599537037</c:v>
                </c:pt>
                <c:pt idx="176">
                  <c:v>43209.329016203701</c:v>
                </c:pt>
                <c:pt idx="177">
                  <c:v>43209.339432870373</c:v>
                </c:pt>
                <c:pt idx="178">
                  <c:v>43209.349849537037</c:v>
                </c:pt>
                <c:pt idx="179">
                  <c:v>43209.360266203701</c:v>
                </c:pt>
                <c:pt idx="180">
                  <c:v>43209.370682870373</c:v>
                </c:pt>
                <c:pt idx="181">
                  <c:v>43209.381099537037</c:v>
                </c:pt>
                <c:pt idx="182">
                  <c:v>43209.391516203701</c:v>
                </c:pt>
                <c:pt idx="183">
                  <c:v>43209.401932870373</c:v>
                </c:pt>
                <c:pt idx="184">
                  <c:v>43209.412349537037</c:v>
                </c:pt>
                <c:pt idx="185">
                  <c:v>43209.422766203701</c:v>
                </c:pt>
                <c:pt idx="186">
                  <c:v>43209.433182870373</c:v>
                </c:pt>
                <c:pt idx="187">
                  <c:v>43209.443599537037</c:v>
                </c:pt>
                <c:pt idx="188">
                  <c:v>43209.454016203701</c:v>
                </c:pt>
                <c:pt idx="189">
                  <c:v>43209.464432870373</c:v>
                </c:pt>
                <c:pt idx="190">
                  <c:v>43209.474849537037</c:v>
                </c:pt>
                <c:pt idx="191">
                  <c:v>43209.485266203701</c:v>
                </c:pt>
                <c:pt idx="192">
                  <c:v>43209.495682870373</c:v>
                </c:pt>
                <c:pt idx="193">
                  <c:v>43209.506099537037</c:v>
                </c:pt>
                <c:pt idx="194">
                  <c:v>43209.516516203701</c:v>
                </c:pt>
                <c:pt idx="195">
                  <c:v>43209.526932870373</c:v>
                </c:pt>
                <c:pt idx="196">
                  <c:v>43209.537349537037</c:v>
                </c:pt>
                <c:pt idx="197">
                  <c:v>43209.547766203701</c:v>
                </c:pt>
                <c:pt idx="198">
                  <c:v>43209.558182870373</c:v>
                </c:pt>
                <c:pt idx="199">
                  <c:v>43209.568599537037</c:v>
                </c:pt>
                <c:pt idx="200">
                  <c:v>43209.579016203701</c:v>
                </c:pt>
                <c:pt idx="201">
                  <c:v>43209.589432870373</c:v>
                </c:pt>
                <c:pt idx="202">
                  <c:v>43209.599849537037</c:v>
                </c:pt>
                <c:pt idx="203">
                  <c:v>43209.610266203701</c:v>
                </c:pt>
                <c:pt idx="204">
                  <c:v>43209.620682870373</c:v>
                </c:pt>
                <c:pt idx="205">
                  <c:v>43209.631099537037</c:v>
                </c:pt>
                <c:pt idx="206">
                  <c:v>43209.641516203701</c:v>
                </c:pt>
                <c:pt idx="207">
                  <c:v>43209.651932870373</c:v>
                </c:pt>
                <c:pt idx="208">
                  <c:v>43209.662349537037</c:v>
                </c:pt>
                <c:pt idx="209">
                  <c:v>43209.672766203701</c:v>
                </c:pt>
                <c:pt idx="210">
                  <c:v>43209.683182870373</c:v>
                </c:pt>
                <c:pt idx="211">
                  <c:v>43209.693599537037</c:v>
                </c:pt>
                <c:pt idx="212">
                  <c:v>43209.704016203701</c:v>
                </c:pt>
                <c:pt idx="213">
                  <c:v>43209.714432870373</c:v>
                </c:pt>
                <c:pt idx="214">
                  <c:v>43209.724849537037</c:v>
                </c:pt>
                <c:pt idx="215">
                  <c:v>43209.735266203701</c:v>
                </c:pt>
                <c:pt idx="216">
                  <c:v>43209.745682870373</c:v>
                </c:pt>
                <c:pt idx="217">
                  <c:v>43209.756099537037</c:v>
                </c:pt>
                <c:pt idx="218">
                  <c:v>43209.766516203701</c:v>
                </c:pt>
                <c:pt idx="219">
                  <c:v>43209.776932870373</c:v>
                </c:pt>
                <c:pt idx="220">
                  <c:v>43209.787349537037</c:v>
                </c:pt>
                <c:pt idx="221">
                  <c:v>43209.797766203701</c:v>
                </c:pt>
                <c:pt idx="222">
                  <c:v>43209.808182870373</c:v>
                </c:pt>
                <c:pt idx="223">
                  <c:v>43209.818599537037</c:v>
                </c:pt>
                <c:pt idx="224">
                  <c:v>43209.829016203701</c:v>
                </c:pt>
                <c:pt idx="225">
                  <c:v>43209.839432870373</c:v>
                </c:pt>
                <c:pt idx="226">
                  <c:v>43209.849849537037</c:v>
                </c:pt>
                <c:pt idx="227">
                  <c:v>43209.860266203701</c:v>
                </c:pt>
                <c:pt idx="228">
                  <c:v>43209.870682870373</c:v>
                </c:pt>
                <c:pt idx="229">
                  <c:v>43209.881099537037</c:v>
                </c:pt>
                <c:pt idx="230">
                  <c:v>43209.891516203701</c:v>
                </c:pt>
                <c:pt idx="231">
                  <c:v>43209.901932870373</c:v>
                </c:pt>
                <c:pt idx="232">
                  <c:v>43209.912349537037</c:v>
                </c:pt>
                <c:pt idx="233">
                  <c:v>43209.922766203701</c:v>
                </c:pt>
                <c:pt idx="234">
                  <c:v>43209.933182870373</c:v>
                </c:pt>
                <c:pt idx="235">
                  <c:v>43209.943599537037</c:v>
                </c:pt>
                <c:pt idx="236">
                  <c:v>43209.954016203701</c:v>
                </c:pt>
                <c:pt idx="237">
                  <c:v>43209.964432870373</c:v>
                </c:pt>
                <c:pt idx="238">
                  <c:v>43209.974849537037</c:v>
                </c:pt>
                <c:pt idx="239">
                  <c:v>43209.985266203701</c:v>
                </c:pt>
                <c:pt idx="240">
                  <c:v>43209.995682870373</c:v>
                </c:pt>
                <c:pt idx="241">
                  <c:v>43210.006099537037</c:v>
                </c:pt>
                <c:pt idx="242">
                  <c:v>43210.016516203701</c:v>
                </c:pt>
                <c:pt idx="243">
                  <c:v>43210.026932870373</c:v>
                </c:pt>
                <c:pt idx="244">
                  <c:v>43210.037349537037</c:v>
                </c:pt>
                <c:pt idx="245">
                  <c:v>43210.047766203701</c:v>
                </c:pt>
                <c:pt idx="246">
                  <c:v>43210.058182870373</c:v>
                </c:pt>
                <c:pt idx="247">
                  <c:v>43210.068599537037</c:v>
                </c:pt>
                <c:pt idx="248">
                  <c:v>43210.079016203701</c:v>
                </c:pt>
                <c:pt idx="249">
                  <c:v>43210.089432870373</c:v>
                </c:pt>
                <c:pt idx="250">
                  <c:v>43210.099849537037</c:v>
                </c:pt>
                <c:pt idx="251">
                  <c:v>43210.110266203701</c:v>
                </c:pt>
                <c:pt idx="252">
                  <c:v>43210.120682870373</c:v>
                </c:pt>
                <c:pt idx="253">
                  <c:v>43210.131099537037</c:v>
                </c:pt>
                <c:pt idx="254">
                  <c:v>43210.141516203701</c:v>
                </c:pt>
                <c:pt idx="255">
                  <c:v>43210.151932870373</c:v>
                </c:pt>
                <c:pt idx="256">
                  <c:v>43210.162349537037</c:v>
                </c:pt>
                <c:pt idx="257">
                  <c:v>43210.172766203701</c:v>
                </c:pt>
                <c:pt idx="258">
                  <c:v>43210.183182870373</c:v>
                </c:pt>
                <c:pt idx="259">
                  <c:v>43210.193599537037</c:v>
                </c:pt>
                <c:pt idx="260">
                  <c:v>43210.204016203701</c:v>
                </c:pt>
                <c:pt idx="261">
                  <c:v>43210.214432870373</c:v>
                </c:pt>
                <c:pt idx="262">
                  <c:v>43210.224849537037</c:v>
                </c:pt>
                <c:pt idx="263">
                  <c:v>43210.235266203701</c:v>
                </c:pt>
                <c:pt idx="264">
                  <c:v>43210.245682870373</c:v>
                </c:pt>
                <c:pt idx="265">
                  <c:v>43210.256099537037</c:v>
                </c:pt>
                <c:pt idx="266">
                  <c:v>43210.266516203701</c:v>
                </c:pt>
                <c:pt idx="267">
                  <c:v>43210.276932870373</c:v>
                </c:pt>
                <c:pt idx="268">
                  <c:v>43210.287349537037</c:v>
                </c:pt>
                <c:pt idx="269">
                  <c:v>43210.297766203701</c:v>
                </c:pt>
                <c:pt idx="270">
                  <c:v>43210.308182870373</c:v>
                </c:pt>
                <c:pt idx="271">
                  <c:v>43210.318599537037</c:v>
                </c:pt>
                <c:pt idx="272">
                  <c:v>43210.329016203701</c:v>
                </c:pt>
                <c:pt idx="273">
                  <c:v>43210.339432870373</c:v>
                </c:pt>
                <c:pt idx="274">
                  <c:v>43210.349849537037</c:v>
                </c:pt>
                <c:pt idx="275">
                  <c:v>43210.360266203701</c:v>
                </c:pt>
                <c:pt idx="276">
                  <c:v>43210.370682870373</c:v>
                </c:pt>
                <c:pt idx="277">
                  <c:v>43210.381099537037</c:v>
                </c:pt>
                <c:pt idx="278">
                  <c:v>43210.391516203701</c:v>
                </c:pt>
                <c:pt idx="279">
                  <c:v>43210.401932870373</c:v>
                </c:pt>
                <c:pt idx="280">
                  <c:v>43210.412349537037</c:v>
                </c:pt>
                <c:pt idx="281">
                  <c:v>43210.422766203701</c:v>
                </c:pt>
                <c:pt idx="282">
                  <c:v>43210.433182870373</c:v>
                </c:pt>
                <c:pt idx="283">
                  <c:v>43210.443599537037</c:v>
                </c:pt>
                <c:pt idx="284">
                  <c:v>43210.454016203701</c:v>
                </c:pt>
                <c:pt idx="285">
                  <c:v>43210.464432870373</c:v>
                </c:pt>
                <c:pt idx="286">
                  <c:v>43210.474849537037</c:v>
                </c:pt>
                <c:pt idx="287">
                  <c:v>43210.485266203701</c:v>
                </c:pt>
                <c:pt idx="288">
                  <c:v>43210.495682870373</c:v>
                </c:pt>
                <c:pt idx="289">
                  <c:v>43210.506099537037</c:v>
                </c:pt>
                <c:pt idx="290">
                  <c:v>43210.516516203701</c:v>
                </c:pt>
                <c:pt idx="291">
                  <c:v>43210.526932870373</c:v>
                </c:pt>
                <c:pt idx="292">
                  <c:v>43210.537349537037</c:v>
                </c:pt>
                <c:pt idx="293">
                  <c:v>43210.547766203701</c:v>
                </c:pt>
                <c:pt idx="294">
                  <c:v>43210.558182870373</c:v>
                </c:pt>
                <c:pt idx="295">
                  <c:v>43210.568599537037</c:v>
                </c:pt>
                <c:pt idx="296">
                  <c:v>43210.579016203701</c:v>
                </c:pt>
                <c:pt idx="297">
                  <c:v>43210.589432870373</c:v>
                </c:pt>
                <c:pt idx="298">
                  <c:v>43210.599849537037</c:v>
                </c:pt>
                <c:pt idx="299">
                  <c:v>43210.610266203701</c:v>
                </c:pt>
                <c:pt idx="300">
                  <c:v>43210.620682870373</c:v>
                </c:pt>
                <c:pt idx="301">
                  <c:v>43210.631099537037</c:v>
                </c:pt>
                <c:pt idx="302">
                  <c:v>43210.641516203701</c:v>
                </c:pt>
                <c:pt idx="303">
                  <c:v>43210.651932870373</c:v>
                </c:pt>
                <c:pt idx="304">
                  <c:v>43210.662349537037</c:v>
                </c:pt>
                <c:pt idx="305">
                  <c:v>43210.672766203701</c:v>
                </c:pt>
                <c:pt idx="306">
                  <c:v>43210.683182870373</c:v>
                </c:pt>
                <c:pt idx="307">
                  <c:v>43210.693599537037</c:v>
                </c:pt>
                <c:pt idx="308">
                  <c:v>43210.704016203701</c:v>
                </c:pt>
                <c:pt idx="309">
                  <c:v>43210.714432870373</c:v>
                </c:pt>
                <c:pt idx="310">
                  <c:v>43210.724849537037</c:v>
                </c:pt>
                <c:pt idx="311">
                  <c:v>43210.735266203701</c:v>
                </c:pt>
                <c:pt idx="312">
                  <c:v>43210.745682870373</c:v>
                </c:pt>
                <c:pt idx="313">
                  <c:v>43210.756099537037</c:v>
                </c:pt>
                <c:pt idx="314">
                  <c:v>43210.766516203701</c:v>
                </c:pt>
                <c:pt idx="315">
                  <c:v>43210.776932870373</c:v>
                </c:pt>
                <c:pt idx="316">
                  <c:v>43210.787349537037</c:v>
                </c:pt>
                <c:pt idx="317">
                  <c:v>43210.797766203701</c:v>
                </c:pt>
                <c:pt idx="318">
                  <c:v>43210.808182870373</c:v>
                </c:pt>
                <c:pt idx="319">
                  <c:v>43210.818599537037</c:v>
                </c:pt>
                <c:pt idx="320">
                  <c:v>43210.829016203701</c:v>
                </c:pt>
                <c:pt idx="321">
                  <c:v>43210.839432870373</c:v>
                </c:pt>
                <c:pt idx="322">
                  <c:v>43210.849849537037</c:v>
                </c:pt>
                <c:pt idx="323">
                  <c:v>43210.860266203701</c:v>
                </c:pt>
                <c:pt idx="324">
                  <c:v>43210.870682870373</c:v>
                </c:pt>
                <c:pt idx="325">
                  <c:v>43210.881099537037</c:v>
                </c:pt>
                <c:pt idx="326">
                  <c:v>43210.891516203701</c:v>
                </c:pt>
                <c:pt idx="327">
                  <c:v>43210.901932870373</c:v>
                </c:pt>
                <c:pt idx="328">
                  <c:v>43210.912349537037</c:v>
                </c:pt>
                <c:pt idx="329">
                  <c:v>43210.922766203701</c:v>
                </c:pt>
                <c:pt idx="330">
                  <c:v>43210.933182870373</c:v>
                </c:pt>
                <c:pt idx="331">
                  <c:v>43210.943599537037</c:v>
                </c:pt>
                <c:pt idx="332">
                  <c:v>43210.954016203701</c:v>
                </c:pt>
                <c:pt idx="333">
                  <c:v>43210.964432870373</c:v>
                </c:pt>
                <c:pt idx="334">
                  <c:v>43210.974849537037</c:v>
                </c:pt>
                <c:pt idx="335">
                  <c:v>43210.985266203701</c:v>
                </c:pt>
                <c:pt idx="336">
                  <c:v>43210.995682870373</c:v>
                </c:pt>
                <c:pt idx="337">
                  <c:v>43211.006099537037</c:v>
                </c:pt>
                <c:pt idx="338">
                  <c:v>43211.016516203701</c:v>
                </c:pt>
                <c:pt idx="339">
                  <c:v>43211.026932870373</c:v>
                </c:pt>
                <c:pt idx="340">
                  <c:v>43211.037349537037</c:v>
                </c:pt>
                <c:pt idx="341">
                  <c:v>43211.047766203701</c:v>
                </c:pt>
                <c:pt idx="342">
                  <c:v>43211.058182870373</c:v>
                </c:pt>
                <c:pt idx="343">
                  <c:v>43211.068599537037</c:v>
                </c:pt>
                <c:pt idx="344">
                  <c:v>43211.079016203701</c:v>
                </c:pt>
                <c:pt idx="345">
                  <c:v>43211.089432870373</c:v>
                </c:pt>
                <c:pt idx="346">
                  <c:v>43211.099849537037</c:v>
                </c:pt>
                <c:pt idx="347">
                  <c:v>43211.110266203701</c:v>
                </c:pt>
                <c:pt idx="348">
                  <c:v>43211.120682870373</c:v>
                </c:pt>
                <c:pt idx="349">
                  <c:v>43211.131099537037</c:v>
                </c:pt>
                <c:pt idx="350">
                  <c:v>43211.141516203701</c:v>
                </c:pt>
                <c:pt idx="351">
                  <c:v>43211.151932870373</c:v>
                </c:pt>
                <c:pt idx="352">
                  <c:v>43211.162349537037</c:v>
                </c:pt>
                <c:pt idx="353">
                  <c:v>43211.172766203701</c:v>
                </c:pt>
                <c:pt idx="354">
                  <c:v>43211.183182870373</c:v>
                </c:pt>
                <c:pt idx="355">
                  <c:v>43211.193599537037</c:v>
                </c:pt>
                <c:pt idx="356">
                  <c:v>43211.204016203701</c:v>
                </c:pt>
                <c:pt idx="357">
                  <c:v>43211.214432870373</c:v>
                </c:pt>
                <c:pt idx="358">
                  <c:v>43211.224849537037</c:v>
                </c:pt>
                <c:pt idx="359">
                  <c:v>43211.235266203701</c:v>
                </c:pt>
                <c:pt idx="360">
                  <c:v>43211.245682870373</c:v>
                </c:pt>
                <c:pt idx="361">
                  <c:v>43211.256099537037</c:v>
                </c:pt>
                <c:pt idx="362">
                  <c:v>43211.266516203701</c:v>
                </c:pt>
                <c:pt idx="363">
                  <c:v>43211.276932870373</c:v>
                </c:pt>
                <c:pt idx="364">
                  <c:v>43211.287349537037</c:v>
                </c:pt>
                <c:pt idx="365">
                  <c:v>43211.297766203701</c:v>
                </c:pt>
                <c:pt idx="366">
                  <c:v>43211.308182870373</c:v>
                </c:pt>
                <c:pt idx="367">
                  <c:v>43211.318599537037</c:v>
                </c:pt>
                <c:pt idx="368">
                  <c:v>43211.329016203701</c:v>
                </c:pt>
                <c:pt idx="369">
                  <c:v>43211.339432870373</c:v>
                </c:pt>
                <c:pt idx="370">
                  <c:v>43211.349849537037</c:v>
                </c:pt>
                <c:pt idx="371">
                  <c:v>43211.360266203701</c:v>
                </c:pt>
                <c:pt idx="372">
                  <c:v>43211.370682870373</c:v>
                </c:pt>
                <c:pt idx="373">
                  <c:v>43211.381099537037</c:v>
                </c:pt>
                <c:pt idx="374">
                  <c:v>43211.391516203701</c:v>
                </c:pt>
                <c:pt idx="375">
                  <c:v>43211.401932870373</c:v>
                </c:pt>
                <c:pt idx="376">
                  <c:v>43211.412349537037</c:v>
                </c:pt>
                <c:pt idx="377">
                  <c:v>43211.422766203701</c:v>
                </c:pt>
                <c:pt idx="378">
                  <c:v>43211.433182870373</c:v>
                </c:pt>
                <c:pt idx="379">
                  <c:v>43211.443599537037</c:v>
                </c:pt>
                <c:pt idx="380">
                  <c:v>43211.454016203701</c:v>
                </c:pt>
                <c:pt idx="381">
                  <c:v>43211.464432870373</c:v>
                </c:pt>
                <c:pt idx="382">
                  <c:v>43211.474849537037</c:v>
                </c:pt>
                <c:pt idx="383">
                  <c:v>43211.485266203701</c:v>
                </c:pt>
                <c:pt idx="384">
                  <c:v>43211.495682870373</c:v>
                </c:pt>
                <c:pt idx="385">
                  <c:v>43211.506099537037</c:v>
                </c:pt>
                <c:pt idx="386">
                  <c:v>43211.516516203701</c:v>
                </c:pt>
                <c:pt idx="387">
                  <c:v>43211.526932870373</c:v>
                </c:pt>
                <c:pt idx="388">
                  <c:v>43211.537349537037</c:v>
                </c:pt>
                <c:pt idx="389">
                  <c:v>43211.547766203701</c:v>
                </c:pt>
                <c:pt idx="390">
                  <c:v>43211.558182870373</c:v>
                </c:pt>
                <c:pt idx="391">
                  <c:v>43211.568599537037</c:v>
                </c:pt>
                <c:pt idx="392">
                  <c:v>43211.579016203701</c:v>
                </c:pt>
                <c:pt idx="393">
                  <c:v>43211.589432870373</c:v>
                </c:pt>
                <c:pt idx="394">
                  <c:v>43211.599849537037</c:v>
                </c:pt>
                <c:pt idx="395">
                  <c:v>43211.610266203701</c:v>
                </c:pt>
                <c:pt idx="396">
                  <c:v>43211.620682870373</c:v>
                </c:pt>
                <c:pt idx="397">
                  <c:v>43211.631099537037</c:v>
                </c:pt>
                <c:pt idx="398">
                  <c:v>43211.641516203701</c:v>
                </c:pt>
                <c:pt idx="399">
                  <c:v>43211.651932870373</c:v>
                </c:pt>
                <c:pt idx="400">
                  <c:v>43211.662349537037</c:v>
                </c:pt>
                <c:pt idx="401">
                  <c:v>43211.672766203701</c:v>
                </c:pt>
                <c:pt idx="402">
                  <c:v>43211.683182870373</c:v>
                </c:pt>
                <c:pt idx="403">
                  <c:v>43211.693599537037</c:v>
                </c:pt>
                <c:pt idx="404">
                  <c:v>43211.704016203701</c:v>
                </c:pt>
                <c:pt idx="405">
                  <c:v>43211.714432870373</c:v>
                </c:pt>
                <c:pt idx="406">
                  <c:v>43211.724849537037</c:v>
                </c:pt>
                <c:pt idx="407">
                  <c:v>43211.735266203701</c:v>
                </c:pt>
                <c:pt idx="408">
                  <c:v>43211.745682870373</c:v>
                </c:pt>
                <c:pt idx="409">
                  <c:v>43211.756099537037</c:v>
                </c:pt>
                <c:pt idx="410">
                  <c:v>43211.766516203701</c:v>
                </c:pt>
                <c:pt idx="411">
                  <c:v>43211.776932870373</c:v>
                </c:pt>
                <c:pt idx="412">
                  <c:v>43211.787349537037</c:v>
                </c:pt>
                <c:pt idx="413">
                  <c:v>43211.797766203701</c:v>
                </c:pt>
                <c:pt idx="414">
                  <c:v>43211.808182870373</c:v>
                </c:pt>
                <c:pt idx="415">
                  <c:v>43211.818599537037</c:v>
                </c:pt>
                <c:pt idx="416">
                  <c:v>43211.829016203701</c:v>
                </c:pt>
                <c:pt idx="417">
                  <c:v>43211.839432870373</c:v>
                </c:pt>
                <c:pt idx="418">
                  <c:v>43211.849849537037</c:v>
                </c:pt>
                <c:pt idx="419">
                  <c:v>43211.860266203701</c:v>
                </c:pt>
                <c:pt idx="420">
                  <c:v>43211.870682870373</c:v>
                </c:pt>
                <c:pt idx="421">
                  <c:v>43211.881099537037</c:v>
                </c:pt>
                <c:pt idx="422">
                  <c:v>43211.891516203701</c:v>
                </c:pt>
                <c:pt idx="423">
                  <c:v>43211.901932870373</c:v>
                </c:pt>
                <c:pt idx="424">
                  <c:v>43211.912349537037</c:v>
                </c:pt>
                <c:pt idx="425">
                  <c:v>43211.922766203701</c:v>
                </c:pt>
                <c:pt idx="426">
                  <c:v>43211.933182870373</c:v>
                </c:pt>
                <c:pt idx="427">
                  <c:v>43211.943599537037</c:v>
                </c:pt>
                <c:pt idx="428">
                  <c:v>43211.954016203701</c:v>
                </c:pt>
                <c:pt idx="429">
                  <c:v>43211.964432870373</c:v>
                </c:pt>
                <c:pt idx="430">
                  <c:v>43211.974849537037</c:v>
                </c:pt>
                <c:pt idx="431">
                  <c:v>43211.985266203701</c:v>
                </c:pt>
                <c:pt idx="432">
                  <c:v>43211.995682870373</c:v>
                </c:pt>
                <c:pt idx="433">
                  <c:v>43212.006099537037</c:v>
                </c:pt>
                <c:pt idx="434">
                  <c:v>43212.016516203701</c:v>
                </c:pt>
                <c:pt idx="435">
                  <c:v>43212.026932870373</c:v>
                </c:pt>
                <c:pt idx="436">
                  <c:v>43212.037349537037</c:v>
                </c:pt>
                <c:pt idx="437">
                  <c:v>43212.047766203701</c:v>
                </c:pt>
                <c:pt idx="438">
                  <c:v>43212.058182870373</c:v>
                </c:pt>
                <c:pt idx="439">
                  <c:v>43212.068599537037</c:v>
                </c:pt>
                <c:pt idx="440">
                  <c:v>43212.079016203701</c:v>
                </c:pt>
                <c:pt idx="441">
                  <c:v>43212.089432870373</c:v>
                </c:pt>
                <c:pt idx="442">
                  <c:v>43212.099849537037</c:v>
                </c:pt>
                <c:pt idx="443">
                  <c:v>43212.110266203701</c:v>
                </c:pt>
                <c:pt idx="444">
                  <c:v>43212.120682870373</c:v>
                </c:pt>
                <c:pt idx="445">
                  <c:v>43212.131099537037</c:v>
                </c:pt>
                <c:pt idx="446">
                  <c:v>43212.141516203701</c:v>
                </c:pt>
                <c:pt idx="447">
                  <c:v>43212.151932870373</c:v>
                </c:pt>
                <c:pt idx="448">
                  <c:v>43212.162349537037</c:v>
                </c:pt>
                <c:pt idx="449">
                  <c:v>43212.172766203701</c:v>
                </c:pt>
                <c:pt idx="450">
                  <c:v>43212.183182870373</c:v>
                </c:pt>
                <c:pt idx="451">
                  <c:v>43212.193599537037</c:v>
                </c:pt>
                <c:pt idx="452">
                  <c:v>43212.204016203701</c:v>
                </c:pt>
                <c:pt idx="453">
                  <c:v>43212.214432870373</c:v>
                </c:pt>
                <c:pt idx="454">
                  <c:v>43212.224849537037</c:v>
                </c:pt>
                <c:pt idx="455">
                  <c:v>43212.235266203701</c:v>
                </c:pt>
                <c:pt idx="456">
                  <c:v>43212.245682870373</c:v>
                </c:pt>
                <c:pt idx="457">
                  <c:v>43212.256099537037</c:v>
                </c:pt>
                <c:pt idx="458">
                  <c:v>43212.266516203701</c:v>
                </c:pt>
                <c:pt idx="459">
                  <c:v>43212.276932870373</c:v>
                </c:pt>
                <c:pt idx="460">
                  <c:v>43212.287349537037</c:v>
                </c:pt>
                <c:pt idx="461">
                  <c:v>43212.297766203701</c:v>
                </c:pt>
                <c:pt idx="462">
                  <c:v>43212.308182870373</c:v>
                </c:pt>
                <c:pt idx="463">
                  <c:v>43212.318599537037</c:v>
                </c:pt>
                <c:pt idx="464">
                  <c:v>43212.329016203701</c:v>
                </c:pt>
                <c:pt idx="465">
                  <c:v>43212.339432870373</c:v>
                </c:pt>
                <c:pt idx="466">
                  <c:v>43212.349849537037</c:v>
                </c:pt>
                <c:pt idx="467">
                  <c:v>43212.360266203701</c:v>
                </c:pt>
                <c:pt idx="468">
                  <c:v>43212.370682870373</c:v>
                </c:pt>
                <c:pt idx="469">
                  <c:v>43212.381099537037</c:v>
                </c:pt>
                <c:pt idx="470">
                  <c:v>43212.391516203701</c:v>
                </c:pt>
                <c:pt idx="471">
                  <c:v>43212.401932870373</c:v>
                </c:pt>
                <c:pt idx="472">
                  <c:v>43212.412349537037</c:v>
                </c:pt>
                <c:pt idx="473">
                  <c:v>43212.422766203701</c:v>
                </c:pt>
                <c:pt idx="474">
                  <c:v>43212.433182870373</c:v>
                </c:pt>
                <c:pt idx="475">
                  <c:v>43212.443599537037</c:v>
                </c:pt>
                <c:pt idx="476">
                  <c:v>43212.454016203701</c:v>
                </c:pt>
                <c:pt idx="477">
                  <c:v>43212.464432870373</c:v>
                </c:pt>
                <c:pt idx="478">
                  <c:v>43212.474849537037</c:v>
                </c:pt>
                <c:pt idx="479">
                  <c:v>43212.485266203701</c:v>
                </c:pt>
                <c:pt idx="480">
                  <c:v>43212.495682870373</c:v>
                </c:pt>
                <c:pt idx="481">
                  <c:v>43212.506099537037</c:v>
                </c:pt>
                <c:pt idx="482">
                  <c:v>43212.516516203701</c:v>
                </c:pt>
                <c:pt idx="483">
                  <c:v>43212.526932870373</c:v>
                </c:pt>
                <c:pt idx="484">
                  <c:v>43212.537349537037</c:v>
                </c:pt>
                <c:pt idx="485">
                  <c:v>43212.547766203701</c:v>
                </c:pt>
                <c:pt idx="486">
                  <c:v>43212.558182870373</c:v>
                </c:pt>
                <c:pt idx="487">
                  <c:v>43212.568599537037</c:v>
                </c:pt>
                <c:pt idx="488">
                  <c:v>43212.579016203701</c:v>
                </c:pt>
                <c:pt idx="489">
                  <c:v>43212.589432870373</c:v>
                </c:pt>
                <c:pt idx="490">
                  <c:v>43212.599849537037</c:v>
                </c:pt>
                <c:pt idx="491">
                  <c:v>43212.610266203701</c:v>
                </c:pt>
                <c:pt idx="492">
                  <c:v>43212.620682870373</c:v>
                </c:pt>
                <c:pt idx="493">
                  <c:v>43212.631099537037</c:v>
                </c:pt>
                <c:pt idx="494">
                  <c:v>43212.641516203701</c:v>
                </c:pt>
                <c:pt idx="495">
                  <c:v>43212.651932870373</c:v>
                </c:pt>
                <c:pt idx="496">
                  <c:v>43212.662349537037</c:v>
                </c:pt>
                <c:pt idx="497">
                  <c:v>43212.672766203701</c:v>
                </c:pt>
                <c:pt idx="498">
                  <c:v>43212.683182870373</c:v>
                </c:pt>
                <c:pt idx="499">
                  <c:v>43212.693599537037</c:v>
                </c:pt>
                <c:pt idx="500">
                  <c:v>43212.704016203701</c:v>
                </c:pt>
                <c:pt idx="501">
                  <c:v>43212.714432870373</c:v>
                </c:pt>
                <c:pt idx="502">
                  <c:v>43212.724849537037</c:v>
                </c:pt>
                <c:pt idx="503">
                  <c:v>43212.735266203701</c:v>
                </c:pt>
                <c:pt idx="504">
                  <c:v>43212.745682870373</c:v>
                </c:pt>
                <c:pt idx="505">
                  <c:v>43212.756099537037</c:v>
                </c:pt>
                <c:pt idx="506">
                  <c:v>43212.766516203701</c:v>
                </c:pt>
                <c:pt idx="507">
                  <c:v>43212.776932870373</c:v>
                </c:pt>
                <c:pt idx="508">
                  <c:v>43212.787349537037</c:v>
                </c:pt>
                <c:pt idx="509">
                  <c:v>43212.797766203701</c:v>
                </c:pt>
                <c:pt idx="510">
                  <c:v>43212.808182870373</c:v>
                </c:pt>
                <c:pt idx="511">
                  <c:v>43212.818599537037</c:v>
                </c:pt>
                <c:pt idx="512">
                  <c:v>43212.829016203701</c:v>
                </c:pt>
                <c:pt idx="513">
                  <c:v>43212.839432870373</c:v>
                </c:pt>
                <c:pt idx="514">
                  <c:v>43212.849849537037</c:v>
                </c:pt>
                <c:pt idx="515">
                  <c:v>43212.860266203701</c:v>
                </c:pt>
                <c:pt idx="516">
                  <c:v>43212.870682870373</c:v>
                </c:pt>
                <c:pt idx="517">
                  <c:v>43212.881099537037</c:v>
                </c:pt>
                <c:pt idx="518">
                  <c:v>43212.891516203701</c:v>
                </c:pt>
                <c:pt idx="519">
                  <c:v>43212.901932870373</c:v>
                </c:pt>
                <c:pt idx="520">
                  <c:v>43212.912349537037</c:v>
                </c:pt>
                <c:pt idx="521">
                  <c:v>43212.922766203701</c:v>
                </c:pt>
                <c:pt idx="522">
                  <c:v>43212.933182870373</c:v>
                </c:pt>
                <c:pt idx="523">
                  <c:v>43212.943599537037</c:v>
                </c:pt>
                <c:pt idx="524">
                  <c:v>43212.954016203701</c:v>
                </c:pt>
                <c:pt idx="525">
                  <c:v>43212.964432870373</c:v>
                </c:pt>
                <c:pt idx="526">
                  <c:v>43212.974849537037</c:v>
                </c:pt>
                <c:pt idx="527">
                  <c:v>43212.985266203701</c:v>
                </c:pt>
                <c:pt idx="528">
                  <c:v>43212.995682870373</c:v>
                </c:pt>
                <c:pt idx="529">
                  <c:v>43213.006099537037</c:v>
                </c:pt>
                <c:pt idx="530">
                  <c:v>43213.016516203701</c:v>
                </c:pt>
                <c:pt idx="531">
                  <c:v>43213.026932870373</c:v>
                </c:pt>
                <c:pt idx="532">
                  <c:v>43213.037349537037</c:v>
                </c:pt>
                <c:pt idx="533">
                  <c:v>43213.047766203701</c:v>
                </c:pt>
                <c:pt idx="534">
                  <c:v>43213.058182870373</c:v>
                </c:pt>
                <c:pt idx="535">
                  <c:v>43213.068599537037</c:v>
                </c:pt>
                <c:pt idx="536">
                  <c:v>43213.079016203701</c:v>
                </c:pt>
                <c:pt idx="537">
                  <c:v>43213.089432870373</c:v>
                </c:pt>
                <c:pt idx="538">
                  <c:v>43213.099849537037</c:v>
                </c:pt>
                <c:pt idx="539">
                  <c:v>43213.110266203701</c:v>
                </c:pt>
                <c:pt idx="540">
                  <c:v>43213.120682870373</c:v>
                </c:pt>
                <c:pt idx="541">
                  <c:v>43213.131099537037</c:v>
                </c:pt>
                <c:pt idx="542">
                  <c:v>43213.141516203701</c:v>
                </c:pt>
                <c:pt idx="543">
                  <c:v>43213.151932870373</c:v>
                </c:pt>
                <c:pt idx="544">
                  <c:v>43213.162349537037</c:v>
                </c:pt>
                <c:pt idx="545">
                  <c:v>43213.172766203701</c:v>
                </c:pt>
                <c:pt idx="546">
                  <c:v>43213.183182870373</c:v>
                </c:pt>
                <c:pt idx="547">
                  <c:v>43213.193599537037</c:v>
                </c:pt>
                <c:pt idx="548">
                  <c:v>43213.204016203701</c:v>
                </c:pt>
                <c:pt idx="549">
                  <c:v>43213.214432870373</c:v>
                </c:pt>
                <c:pt idx="550">
                  <c:v>43213.224849537037</c:v>
                </c:pt>
                <c:pt idx="551">
                  <c:v>43213.235266203701</c:v>
                </c:pt>
                <c:pt idx="552">
                  <c:v>43213.245682870373</c:v>
                </c:pt>
                <c:pt idx="553">
                  <c:v>43213.256099537037</c:v>
                </c:pt>
                <c:pt idx="554">
                  <c:v>43213.266516203701</c:v>
                </c:pt>
                <c:pt idx="555">
                  <c:v>43213.276932870373</c:v>
                </c:pt>
                <c:pt idx="556">
                  <c:v>43213.287349537037</c:v>
                </c:pt>
                <c:pt idx="557">
                  <c:v>43213.297766203701</c:v>
                </c:pt>
                <c:pt idx="558">
                  <c:v>43213.308182870373</c:v>
                </c:pt>
                <c:pt idx="559">
                  <c:v>43213.318599537037</c:v>
                </c:pt>
                <c:pt idx="560">
                  <c:v>43213.329016203701</c:v>
                </c:pt>
                <c:pt idx="561">
                  <c:v>43213.339432870373</c:v>
                </c:pt>
                <c:pt idx="562">
                  <c:v>43213.349849537037</c:v>
                </c:pt>
                <c:pt idx="563">
                  <c:v>43213.360266203701</c:v>
                </c:pt>
                <c:pt idx="564">
                  <c:v>43213.370682870373</c:v>
                </c:pt>
                <c:pt idx="565">
                  <c:v>43213.381099537037</c:v>
                </c:pt>
                <c:pt idx="566">
                  <c:v>43213.391516203701</c:v>
                </c:pt>
                <c:pt idx="567">
                  <c:v>43213.401932870373</c:v>
                </c:pt>
                <c:pt idx="568">
                  <c:v>43213.412349537037</c:v>
                </c:pt>
                <c:pt idx="569">
                  <c:v>43213.422766203701</c:v>
                </c:pt>
                <c:pt idx="570">
                  <c:v>43213.433182870373</c:v>
                </c:pt>
                <c:pt idx="571">
                  <c:v>43213.443599537037</c:v>
                </c:pt>
                <c:pt idx="572">
                  <c:v>43213.454016203701</c:v>
                </c:pt>
                <c:pt idx="573">
                  <c:v>43213.464432870373</c:v>
                </c:pt>
                <c:pt idx="574">
                  <c:v>43213.474849537037</c:v>
                </c:pt>
                <c:pt idx="575">
                  <c:v>43213.485266203701</c:v>
                </c:pt>
                <c:pt idx="576">
                  <c:v>43213.495682870373</c:v>
                </c:pt>
                <c:pt idx="577">
                  <c:v>43213.506099537037</c:v>
                </c:pt>
                <c:pt idx="578">
                  <c:v>43213.516516203701</c:v>
                </c:pt>
                <c:pt idx="579">
                  <c:v>43213.526932870373</c:v>
                </c:pt>
                <c:pt idx="580">
                  <c:v>43213.537349537037</c:v>
                </c:pt>
                <c:pt idx="581">
                  <c:v>43213.547766203701</c:v>
                </c:pt>
                <c:pt idx="582">
                  <c:v>43213.558182870373</c:v>
                </c:pt>
                <c:pt idx="583">
                  <c:v>43213.568599537037</c:v>
                </c:pt>
                <c:pt idx="584">
                  <c:v>43213.579016203701</c:v>
                </c:pt>
                <c:pt idx="585">
                  <c:v>43213.589432870373</c:v>
                </c:pt>
                <c:pt idx="586">
                  <c:v>43213.599849537037</c:v>
                </c:pt>
                <c:pt idx="587">
                  <c:v>43213.610266203701</c:v>
                </c:pt>
                <c:pt idx="588">
                  <c:v>43213.620682870373</c:v>
                </c:pt>
                <c:pt idx="589">
                  <c:v>43213.631099537037</c:v>
                </c:pt>
                <c:pt idx="590">
                  <c:v>43213.641516203701</c:v>
                </c:pt>
                <c:pt idx="591">
                  <c:v>43213.651932870373</c:v>
                </c:pt>
                <c:pt idx="592">
                  <c:v>43213.662349537037</c:v>
                </c:pt>
                <c:pt idx="593">
                  <c:v>43213.672766203701</c:v>
                </c:pt>
                <c:pt idx="594">
                  <c:v>43213.683182870373</c:v>
                </c:pt>
                <c:pt idx="595">
                  <c:v>43213.693599537037</c:v>
                </c:pt>
                <c:pt idx="596">
                  <c:v>43213.704016203701</c:v>
                </c:pt>
                <c:pt idx="597">
                  <c:v>43213.714432870373</c:v>
                </c:pt>
                <c:pt idx="598">
                  <c:v>43213.724849537037</c:v>
                </c:pt>
                <c:pt idx="599">
                  <c:v>43213.735266203701</c:v>
                </c:pt>
                <c:pt idx="600">
                  <c:v>43213.745682870373</c:v>
                </c:pt>
                <c:pt idx="601">
                  <c:v>43213.756099537037</c:v>
                </c:pt>
                <c:pt idx="602">
                  <c:v>43213.766516203701</c:v>
                </c:pt>
                <c:pt idx="603">
                  <c:v>43213.776932870373</c:v>
                </c:pt>
                <c:pt idx="604">
                  <c:v>43213.787349537037</c:v>
                </c:pt>
                <c:pt idx="605">
                  <c:v>43213.797766203701</c:v>
                </c:pt>
                <c:pt idx="606">
                  <c:v>43213.808182870373</c:v>
                </c:pt>
                <c:pt idx="607">
                  <c:v>43213.818599537037</c:v>
                </c:pt>
                <c:pt idx="608">
                  <c:v>43213.829016203701</c:v>
                </c:pt>
                <c:pt idx="609">
                  <c:v>43213.839432870373</c:v>
                </c:pt>
                <c:pt idx="610">
                  <c:v>43213.849849537037</c:v>
                </c:pt>
                <c:pt idx="611">
                  <c:v>43213.860266203701</c:v>
                </c:pt>
                <c:pt idx="612">
                  <c:v>43213.870682870373</c:v>
                </c:pt>
                <c:pt idx="613">
                  <c:v>43213.881099537037</c:v>
                </c:pt>
                <c:pt idx="614">
                  <c:v>43213.891516203701</c:v>
                </c:pt>
                <c:pt idx="615">
                  <c:v>43213.901932870373</c:v>
                </c:pt>
                <c:pt idx="616">
                  <c:v>43213.912349537037</c:v>
                </c:pt>
                <c:pt idx="617">
                  <c:v>43213.922766203701</c:v>
                </c:pt>
                <c:pt idx="618">
                  <c:v>43213.933182870373</c:v>
                </c:pt>
                <c:pt idx="619">
                  <c:v>43213.943599537037</c:v>
                </c:pt>
                <c:pt idx="620">
                  <c:v>43213.954016203701</c:v>
                </c:pt>
                <c:pt idx="621">
                  <c:v>43213.964432870373</c:v>
                </c:pt>
                <c:pt idx="622">
                  <c:v>43213.974849537037</c:v>
                </c:pt>
                <c:pt idx="623">
                  <c:v>43213.985266203701</c:v>
                </c:pt>
                <c:pt idx="624">
                  <c:v>43213.995682870373</c:v>
                </c:pt>
                <c:pt idx="625">
                  <c:v>43214.006099537037</c:v>
                </c:pt>
                <c:pt idx="626">
                  <c:v>43214.016516203701</c:v>
                </c:pt>
                <c:pt idx="627">
                  <c:v>43214.026932870373</c:v>
                </c:pt>
                <c:pt idx="628">
                  <c:v>43214.037349537037</c:v>
                </c:pt>
                <c:pt idx="629">
                  <c:v>43214.047766203701</c:v>
                </c:pt>
                <c:pt idx="630">
                  <c:v>43214.058182870373</c:v>
                </c:pt>
                <c:pt idx="631">
                  <c:v>43214.068599537037</c:v>
                </c:pt>
                <c:pt idx="632">
                  <c:v>43214.079016203701</c:v>
                </c:pt>
                <c:pt idx="633">
                  <c:v>43214.089432870373</c:v>
                </c:pt>
                <c:pt idx="634">
                  <c:v>43214.099849537037</c:v>
                </c:pt>
                <c:pt idx="635">
                  <c:v>43214.110266203701</c:v>
                </c:pt>
                <c:pt idx="636">
                  <c:v>43214.120682870373</c:v>
                </c:pt>
                <c:pt idx="637">
                  <c:v>43214.131099537037</c:v>
                </c:pt>
                <c:pt idx="638">
                  <c:v>43214.141516203701</c:v>
                </c:pt>
                <c:pt idx="639">
                  <c:v>43214.151932870373</c:v>
                </c:pt>
                <c:pt idx="640">
                  <c:v>43214.162349537037</c:v>
                </c:pt>
                <c:pt idx="641">
                  <c:v>43214.172766203701</c:v>
                </c:pt>
                <c:pt idx="642">
                  <c:v>43214.183182870373</c:v>
                </c:pt>
                <c:pt idx="643">
                  <c:v>43214.193599537037</c:v>
                </c:pt>
                <c:pt idx="644">
                  <c:v>43214.204016203701</c:v>
                </c:pt>
                <c:pt idx="645">
                  <c:v>43214.214432870373</c:v>
                </c:pt>
                <c:pt idx="646">
                  <c:v>43214.224849537037</c:v>
                </c:pt>
                <c:pt idx="647">
                  <c:v>43214.235266203701</c:v>
                </c:pt>
                <c:pt idx="648">
                  <c:v>43214.245682870373</c:v>
                </c:pt>
                <c:pt idx="649">
                  <c:v>43214.256099537037</c:v>
                </c:pt>
                <c:pt idx="650">
                  <c:v>43214.266516203701</c:v>
                </c:pt>
                <c:pt idx="651">
                  <c:v>43214.276932870373</c:v>
                </c:pt>
                <c:pt idx="652">
                  <c:v>43214.287349537037</c:v>
                </c:pt>
                <c:pt idx="653">
                  <c:v>43214.297766203701</c:v>
                </c:pt>
                <c:pt idx="654">
                  <c:v>43214.308182870373</c:v>
                </c:pt>
                <c:pt idx="655">
                  <c:v>43214.318599537037</c:v>
                </c:pt>
                <c:pt idx="656">
                  <c:v>43214.329016203701</c:v>
                </c:pt>
                <c:pt idx="657">
                  <c:v>43214.339432870373</c:v>
                </c:pt>
                <c:pt idx="658">
                  <c:v>43214.349849537037</c:v>
                </c:pt>
                <c:pt idx="659">
                  <c:v>43214.360266203701</c:v>
                </c:pt>
                <c:pt idx="660">
                  <c:v>43214.370682870373</c:v>
                </c:pt>
                <c:pt idx="661">
                  <c:v>43214.381099537037</c:v>
                </c:pt>
                <c:pt idx="662">
                  <c:v>43214.391516203701</c:v>
                </c:pt>
                <c:pt idx="663">
                  <c:v>43214.401932870373</c:v>
                </c:pt>
                <c:pt idx="664">
                  <c:v>43214.412349537037</c:v>
                </c:pt>
                <c:pt idx="665">
                  <c:v>43214.422766203701</c:v>
                </c:pt>
                <c:pt idx="666">
                  <c:v>43214.433182870373</c:v>
                </c:pt>
                <c:pt idx="667">
                  <c:v>43214.443599537037</c:v>
                </c:pt>
                <c:pt idx="668">
                  <c:v>43214.454016203701</c:v>
                </c:pt>
                <c:pt idx="669">
                  <c:v>43214.464432870373</c:v>
                </c:pt>
                <c:pt idx="670">
                  <c:v>43214.474849537037</c:v>
                </c:pt>
                <c:pt idx="671">
                  <c:v>43214.485266203701</c:v>
                </c:pt>
                <c:pt idx="672">
                  <c:v>43214.495682870373</c:v>
                </c:pt>
                <c:pt idx="673">
                  <c:v>43214.506099537037</c:v>
                </c:pt>
                <c:pt idx="674">
                  <c:v>43214.516516203701</c:v>
                </c:pt>
                <c:pt idx="675">
                  <c:v>43214.526932870373</c:v>
                </c:pt>
                <c:pt idx="676">
                  <c:v>43214.537349537037</c:v>
                </c:pt>
                <c:pt idx="677">
                  <c:v>43214.547766203701</c:v>
                </c:pt>
                <c:pt idx="678">
                  <c:v>43214.558182870373</c:v>
                </c:pt>
                <c:pt idx="679">
                  <c:v>43214.568599537037</c:v>
                </c:pt>
                <c:pt idx="680">
                  <c:v>43214.579016203701</c:v>
                </c:pt>
                <c:pt idx="681">
                  <c:v>43214.589432870373</c:v>
                </c:pt>
                <c:pt idx="682">
                  <c:v>43214.599849537037</c:v>
                </c:pt>
                <c:pt idx="683">
                  <c:v>43214.610266203701</c:v>
                </c:pt>
                <c:pt idx="684">
                  <c:v>43214.620682870373</c:v>
                </c:pt>
                <c:pt idx="685">
                  <c:v>43214.631099537037</c:v>
                </c:pt>
                <c:pt idx="686">
                  <c:v>43214.641516203701</c:v>
                </c:pt>
                <c:pt idx="687">
                  <c:v>43214.651932870373</c:v>
                </c:pt>
                <c:pt idx="688">
                  <c:v>43214.662349537037</c:v>
                </c:pt>
                <c:pt idx="689">
                  <c:v>43214.672766203701</c:v>
                </c:pt>
                <c:pt idx="690">
                  <c:v>43214.683182870373</c:v>
                </c:pt>
                <c:pt idx="691">
                  <c:v>43214.693599537037</c:v>
                </c:pt>
                <c:pt idx="692">
                  <c:v>43214.704016203701</c:v>
                </c:pt>
                <c:pt idx="693">
                  <c:v>43214.714432870373</c:v>
                </c:pt>
                <c:pt idx="694">
                  <c:v>43214.724849537037</c:v>
                </c:pt>
                <c:pt idx="695">
                  <c:v>43214.735266203701</c:v>
                </c:pt>
                <c:pt idx="696">
                  <c:v>43214.745682870373</c:v>
                </c:pt>
                <c:pt idx="697">
                  <c:v>43214.756099537037</c:v>
                </c:pt>
                <c:pt idx="698">
                  <c:v>43214.766516203701</c:v>
                </c:pt>
                <c:pt idx="699">
                  <c:v>43214.776932870373</c:v>
                </c:pt>
                <c:pt idx="700">
                  <c:v>43214.787349537037</c:v>
                </c:pt>
                <c:pt idx="701">
                  <c:v>43214.797766203701</c:v>
                </c:pt>
                <c:pt idx="702">
                  <c:v>43214.808182870373</c:v>
                </c:pt>
                <c:pt idx="703">
                  <c:v>43214.818599537037</c:v>
                </c:pt>
                <c:pt idx="704">
                  <c:v>43214.829016203701</c:v>
                </c:pt>
                <c:pt idx="705">
                  <c:v>43214.839432870373</c:v>
                </c:pt>
                <c:pt idx="706">
                  <c:v>43214.849849537037</c:v>
                </c:pt>
                <c:pt idx="707">
                  <c:v>43214.860266203701</c:v>
                </c:pt>
                <c:pt idx="708">
                  <c:v>43214.870682870373</c:v>
                </c:pt>
                <c:pt idx="709">
                  <c:v>43214.881099537037</c:v>
                </c:pt>
                <c:pt idx="710">
                  <c:v>43214.891516203701</c:v>
                </c:pt>
                <c:pt idx="711">
                  <c:v>43214.901932870373</c:v>
                </c:pt>
                <c:pt idx="712">
                  <c:v>43214.912349537037</c:v>
                </c:pt>
                <c:pt idx="713">
                  <c:v>43214.922766203701</c:v>
                </c:pt>
                <c:pt idx="714">
                  <c:v>43214.933182870373</c:v>
                </c:pt>
                <c:pt idx="715">
                  <c:v>43214.943599537037</c:v>
                </c:pt>
                <c:pt idx="716">
                  <c:v>43214.954016203701</c:v>
                </c:pt>
                <c:pt idx="717">
                  <c:v>43214.964432870373</c:v>
                </c:pt>
                <c:pt idx="718">
                  <c:v>43214.974849537037</c:v>
                </c:pt>
                <c:pt idx="719">
                  <c:v>43214.985266203701</c:v>
                </c:pt>
                <c:pt idx="720">
                  <c:v>43214.995682870373</c:v>
                </c:pt>
                <c:pt idx="721">
                  <c:v>43215.006099537037</c:v>
                </c:pt>
                <c:pt idx="722">
                  <c:v>43215.016516203701</c:v>
                </c:pt>
                <c:pt idx="723">
                  <c:v>43215.026932870373</c:v>
                </c:pt>
                <c:pt idx="724">
                  <c:v>43215.037349537037</c:v>
                </c:pt>
                <c:pt idx="725">
                  <c:v>43215.047766203701</c:v>
                </c:pt>
                <c:pt idx="726">
                  <c:v>43215.058182870373</c:v>
                </c:pt>
                <c:pt idx="727">
                  <c:v>43215.068599537037</c:v>
                </c:pt>
                <c:pt idx="728">
                  <c:v>43215.079016203701</c:v>
                </c:pt>
                <c:pt idx="729">
                  <c:v>43215.089432870373</c:v>
                </c:pt>
                <c:pt idx="730">
                  <c:v>43215.099849537037</c:v>
                </c:pt>
                <c:pt idx="731">
                  <c:v>43215.110266203701</c:v>
                </c:pt>
                <c:pt idx="732">
                  <c:v>43215.120682870373</c:v>
                </c:pt>
                <c:pt idx="733">
                  <c:v>43215.131099537037</c:v>
                </c:pt>
                <c:pt idx="734">
                  <c:v>43215.141516203701</c:v>
                </c:pt>
                <c:pt idx="735">
                  <c:v>43215.151932870373</c:v>
                </c:pt>
                <c:pt idx="736">
                  <c:v>43215.162349537037</c:v>
                </c:pt>
                <c:pt idx="737">
                  <c:v>43215.172766203701</c:v>
                </c:pt>
                <c:pt idx="738">
                  <c:v>43215.183182870373</c:v>
                </c:pt>
                <c:pt idx="739">
                  <c:v>43215.193599537037</c:v>
                </c:pt>
                <c:pt idx="740">
                  <c:v>43215.204016203701</c:v>
                </c:pt>
                <c:pt idx="741">
                  <c:v>43215.214432870373</c:v>
                </c:pt>
                <c:pt idx="742">
                  <c:v>43215.224849537037</c:v>
                </c:pt>
                <c:pt idx="743">
                  <c:v>43215.235266203701</c:v>
                </c:pt>
                <c:pt idx="744">
                  <c:v>43215.245682870373</c:v>
                </c:pt>
                <c:pt idx="745">
                  <c:v>43215.256099537037</c:v>
                </c:pt>
                <c:pt idx="746">
                  <c:v>43215.266516203701</c:v>
                </c:pt>
                <c:pt idx="747">
                  <c:v>43215.276932870373</c:v>
                </c:pt>
                <c:pt idx="748">
                  <c:v>43215.287349537037</c:v>
                </c:pt>
                <c:pt idx="749">
                  <c:v>43215.297766203701</c:v>
                </c:pt>
                <c:pt idx="750">
                  <c:v>43215.308182870373</c:v>
                </c:pt>
                <c:pt idx="751">
                  <c:v>43215.318599537037</c:v>
                </c:pt>
                <c:pt idx="752">
                  <c:v>43215.329016203701</c:v>
                </c:pt>
                <c:pt idx="753">
                  <c:v>43215.339432870373</c:v>
                </c:pt>
                <c:pt idx="754">
                  <c:v>43215.349849537037</c:v>
                </c:pt>
                <c:pt idx="755">
                  <c:v>43215.360266203701</c:v>
                </c:pt>
                <c:pt idx="756">
                  <c:v>43215.370682870373</c:v>
                </c:pt>
                <c:pt idx="757">
                  <c:v>43215.381099537037</c:v>
                </c:pt>
                <c:pt idx="758">
                  <c:v>43215.391516203701</c:v>
                </c:pt>
                <c:pt idx="759">
                  <c:v>43215.401932870373</c:v>
                </c:pt>
                <c:pt idx="760">
                  <c:v>43215.412349537037</c:v>
                </c:pt>
                <c:pt idx="761">
                  <c:v>43215.422766203701</c:v>
                </c:pt>
                <c:pt idx="762">
                  <c:v>43215.433182870373</c:v>
                </c:pt>
                <c:pt idx="763">
                  <c:v>43215.443599537037</c:v>
                </c:pt>
                <c:pt idx="764">
                  <c:v>43215.454016203701</c:v>
                </c:pt>
                <c:pt idx="765">
                  <c:v>43215.464432870373</c:v>
                </c:pt>
                <c:pt idx="766">
                  <c:v>43215.474849537037</c:v>
                </c:pt>
                <c:pt idx="767">
                  <c:v>43215.485266203701</c:v>
                </c:pt>
                <c:pt idx="768">
                  <c:v>43215.495682870373</c:v>
                </c:pt>
                <c:pt idx="769">
                  <c:v>43215.506099537037</c:v>
                </c:pt>
                <c:pt idx="770">
                  <c:v>43215.516516203701</c:v>
                </c:pt>
                <c:pt idx="771">
                  <c:v>43215.526932870373</c:v>
                </c:pt>
                <c:pt idx="772">
                  <c:v>43215.537349537037</c:v>
                </c:pt>
                <c:pt idx="773">
                  <c:v>43215.547766203701</c:v>
                </c:pt>
                <c:pt idx="774">
                  <c:v>43215.558182870373</c:v>
                </c:pt>
                <c:pt idx="775">
                  <c:v>43215.568599537037</c:v>
                </c:pt>
                <c:pt idx="776">
                  <c:v>43215.579016203701</c:v>
                </c:pt>
                <c:pt idx="777">
                  <c:v>43215.589432870373</c:v>
                </c:pt>
                <c:pt idx="778">
                  <c:v>43215.599849537037</c:v>
                </c:pt>
                <c:pt idx="779">
                  <c:v>43215.610266203701</c:v>
                </c:pt>
                <c:pt idx="780">
                  <c:v>43215.620682870373</c:v>
                </c:pt>
                <c:pt idx="781">
                  <c:v>43215.631099537037</c:v>
                </c:pt>
                <c:pt idx="782">
                  <c:v>43215.641516203701</c:v>
                </c:pt>
                <c:pt idx="783">
                  <c:v>43215.651932870373</c:v>
                </c:pt>
                <c:pt idx="784">
                  <c:v>43215.662349537037</c:v>
                </c:pt>
                <c:pt idx="785">
                  <c:v>43215.672766203701</c:v>
                </c:pt>
                <c:pt idx="786">
                  <c:v>43215.683182870373</c:v>
                </c:pt>
                <c:pt idx="787">
                  <c:v>43215.693599537037</c:v>
                </c:pt>
                <c:pt idx="788">
                  <c:v>43215.704016203701</c:v>
                </c:pt>
                <c:pt idx="789">
                  <c:v>43215.714432870373</c:v>
                </c:pt>
                <c:pt idx="790">
                  <c:v>43215.724849537037</c:v>
                </c:pt>
                <c:pt idx="791">
                  <c:v>43215.735266203701</c:v>
                </c:pt>
                <c:pt idx="792">
                  <c:v>43215.745682870373</c:v>
                </c:pt>
                <c:pt idx="793">
                  <c:v>43215.756099537037</c:v>
                </c:pt>
                <c:pt idx="794">
                  <c:v>43215.766516203701</c:v>
                </c:pt>
                <c:pt idx="795">
                  <c:v>43215.776932870373</c:v>
                </c:pt>
                <c:pt idx="796">
                  <c:v>43215.787349537037</c:v>
                </c:pt>
                <c:pt idx="797">
                  <c:v>43215.797766203701</c:v>
                </c:pt>
                <c:pt idx="798">
                  <c:v>43215.808182870373</c:v>
                </c:pt>
                <c:pt idx="799">
                  <c:v>43215.818599537037</c:v>
                </c:pt>
                <c:pt idx="800">
                  <c:v>43215.829016203701</c:v>
                </c:pt>
                <c:pt idx="801">
                  <c:v>43215.839432870373</c:v>
                </c:pt>
                <c:pt idx="802">
                  <c:v>43215.849849537037</c:v>
                </c:pt>
                <c:pt idx="803">
                  <c:v>43215.860266203701</c:v>
                </c:pt>
                <c:pt idx="804">
                  <c:v>43215.870682870373</c:v>
                </c:pt>
                <c:pt idx="805">
                  <c:v>43215.881099537037</c:v>
                </c:pt>
                <c:pt idx="806">
                  <c:v>43215.891516203701</c:v>
                </c:pt>
                <c:pt idx="807">
                  <c:v>43215.901932870373</c:v>
                </c:pt>
                <c:pt idx="808">
                  <c:v>43215.912349537037</c:v>
                </c:pt>
                <c:pt idx="809">
                  <c:v>43215.922766203701</c:v>
                </c:pt>
                <c:pt idx="810">
                  <c:v>43215.933182870373</c:v>
                </c:pt>
                <c:pt idx="811">
                  <c:v>43215.943599537037</c:v>
                </c:pt>
                <c:pt idx="812">
                  <c:v>43215.954016203701</c:v>
                </c:pt>
                <c:pt idx="813">
                  <c:v>43215.964432870373</c:v>
                </c:pt>
                <c:pt idx="814">
                  <c:v>43215.974849537037</c:v>
                </c:pt>
                <c:pt idx="815">
                  <c:v>43215.985266203701</c:v>
                </c:pt>
                <c:pt idx="816">
                  <c:v>43215.995682870373</c:v>
                </c:pt>
                <c:pt idx="817">
                  <c:v>43216.006099537037</c:v>
                </c:pt>
                <c:pt idx="818">
                  <c:v>43216.016516203701</c:v>
                </c:pt>
                <c:pt idx="819">
                  <c:v>43216.026932870373</c:v>
                </c:pt>
                <c:pt idx="820">
                  <c:v>43216.037349537037</c:v>
                </c:pt>
                <c:pt idx="821">
                  <c:v>43216.047766203701</c:v>
                </c:pt>
                <c:pt idx="822">
                  <c:v>43216.058182870373</c:v>
                </c:pt>
                <c:pt idx="823">
                  <c:v>43216.068599537037</c:v>
                </c:pt>
                <c:pt idx="824">
                  <c:v>43216.079016203701</c:v>
                </c:pt>
                <c:pt idx="825">
                  <c:v>43216.089432870373</c:v>
                </c:pt>
                <c:pt idx="826">
                  <c:v>43216.099849537037</c:v>
                </c:pt>
                <c:pt idx="827">
                  <c:v>43216.110266203701</c:v>
                </c:pt>
                <c:pt idx="828">
                  <c:v>43216.120682870373</c:v>
                </c:pt>
                <c:pt idx="829">
                  <c:v>43216.131099537037</c:v>
                </c:pt>
                <c:pt idx="830">
                  <c:v>43216.141516203701</c:v>
                </c:pt>
                <c:pt idx="831">
                  <c:v>43216.151932870373</c:v>
                </c:pt>
                <c:pt idx="832">
                  <c:v>43216.162349537037</c:v>
                </c:pt>
                <c:pt idx="833">
                  <c:v>43216.172766203701</c:v>
                </c:pt>
                <c:pt idx="834">
                  <c:v>43216.183182870373</c:v>
                </c:pt>
                <c:pt idx="835">
                  <c:v>43216.193599537037</c:v>
                </c:pt>
                <c:pt idx="836">
                  <c:v>43216.204016203701</c:v>
                </c:pt>
                <c:pt idx="837">
                  <c:v>43216.214432870373</c:v>
                </c:pt>
                <c:pt idx="838">
                  <c:v>43216.224849537037</c:v>
                </c:pt>
                <c:pt idx="839">
                  <c:v>43216.235266203701</c:v>
                </c:pt>
                <c:pt idx="840">
                  <c:v>43216.245682870373</c:v>
                </c:pt>
                <c:pt idx="841">
                  <c:v>43216.256099537037</c:v>
                </c:pt>
                <c:pt idx="842">
                  <c:v>43216.266516203701</c:v>
                </c:pt>
                <c:pt idx="843">
                  <c:v>43216.276932870373</c:v>
                </c:pt>
                <c:pt idx="844">
                  <c:v>43216.287349537037</c:v>
                </c:pt>
                <c:pt idx="845">
                  <c:v>43216.297766203701</c:v>
                </c:pt>
                <c:pt idx="846">
                  <c:v>43216.308182870373</c:v>
                </c:pt>
                <c:pt idx="847">
                  <c:v>43216.318599537037</c:v>
                </c:pt>
                <c:pt idx="848">
                  <c:v>43216.329016203701</c:v>
                </c:pt>
                <c:pt idx="849">
                  <c:v>43216.339432870373</c:v>
                </c:pt>
                <c:pt idx="850">
                  <c:v>43216.349849537037</c:v>
                </c:pt>
                <c:pt idx="851">
                  <c:v>43216.360266203701</c:v>
                </c:pt>
                <c:pt idx="852">
                  <c:v>43216.370682870373</c:v>
                </c:pt>
                <c:pt idx="853">
                  <c:v>43216.381099537037</c:v>
                </c:pt>
                <c:pt idx="854">
                  <c:v>43216.391516203701</c:v>
                </c:pt>
                <c:pt idx="855">
                  <c:v>43216.401932870373</c:v>
                </c:pt>
                <c:pt idx="856">
                  <c:v>43216.412349537037</c:v>
                </c:pt>
                <c:pt idx="857">
                  <c:v>43216.422766203701</c:v>
                </c:pt>
                <c:pt idx="858">
                  <c:v>43216.433182870373</c:v>
                </c:pt>
                <c:pt idx="859">
                  <c:v>43216.443599537037</c:v>
                </c:pt>
                <c:pt idx="860">
                  <c:v>43216.454016203701</c:v>
                </c:pt>
                <c:pt idx="861">
                  <c:v>43216.464432870373</c:v>
                </c:pt>
                <c:pt idx="862">
                  <c:v>43216.474849537037</c:v>
                </c:pt>
                <c:pt idx="863">
                  <c:v>43216.485266203701</c:v>
                </c:pt>
                <c:pt idx="864">
                  <c:v>43216.495682870373</c:v>
                </c:pt>
                <c:pt idx="865">
                  <c:v>43216.506099537037</c:v>
                </c:pt>
                <c:pt idx="866">
                  <c:v>43216.516516203701</c:v>
                </c:pt>
                <c:pt idx="867">
                  <c:v>43216.526932870373</c:v>
                </c:pt>
                <c:pt idx="868">
                  <c:v>43216.537349537037</c:v>
                </c:pt>
                <c:pt idx="869">
                  <c:v>43216.547766203701</c:v>
                </c:pt>
                <c:pt idx="870">
                  <c:v>43216.558182870373</c:v>
                </c:pt>
                <c:pt idx="871">
                  <c:v>43216.568599537037</c:v>
                </c:pt>
                <c:pt idx="872">
                  <c:v>43216.579016203701</c:v>
                </c:pt>
                <c:pt idx="873">
                  <c:v>43216.589432870373</c:v>
                </c:pt>
                <c:pt idx="874">
                  <c:v>43216.599849537037</c:v>
                </c:pt>
                <c:pt idx="875">
                  <c:v>43216.610266203701</c:v>
                </c:pt>
                <c:pt idx="876">
                  <c:v>43216.620682870373</c:v>
                </c:pt>
                <c:pt idx="877">
                  <c:v>43216.631099537037</c:v>
                </c:pt>
                <c:pt idx="878">
                  <c:v>43216.641516203701</c:v>
                </c:pt>
                <c:pt idx="879">
                  <c:v>43216.651932870373</c:v>
                </c:pt>
                <c:pt idx="880">
                  <c:v>43216.662349537037</c:v>
                </c:pt>
                <c:pt idx="881">
                  <c:v>43216.672766203701</c:v>
                </c:pt>
                <c:pt idx="882">
                  <c:v>43216.683182870373</c:v>
                </c:pt>
                <c:pt idx="883">
                  <c:v>43216.693599537037</c:v>
                </c:pt>
                <c:pt idx="884">
                  <c:v>43216.704016203701</c:v>
                </c:pt>
                <c:pt idx="885">
                  <c:v>43216.714432870373</c:v>
                </c:pt>
                <c:pt idx="886">
                  <c:v>43216.724849537037</c:v>
                </c:pt>
                <c:pt idx="887">
                  <c:v>43216.735266203701</c:v>
                </c:pt>
                <c:pt idx="888">
                  <c:v>43216.745682870373</c:v>
                </c:pt>
                <c:pt idx="889">
                  <c:v>43216.756099537037</c:v>
                </c:pt>
                <c:pt idx="890">
                  <c:v>43216.766516203701</c:v>
                </c:pt>
                <c:pt idx="891">
                  <c:v>43216.776932870373</c:v>
                </c:pt>
                <c:pt idx="892">
                  <c:v>43216.787349537037</c:v>
                </c:pt>
                <c:pt idx="893">
                  <c:v>43216.797766203701</c:v>
                </c:pt>
                <c:pt idx="894">
                  <c:v>43216.808182870373</c:v>
                </c:pt>
                <c:pt idx="895">
                  <c:v>43216.818599537037</c:v>
                </c:pt>
                <c:pt idx="896">
                  <c:v>43216.829016203701</c:v>
                </c:pt>
                <c:pt idx="897">
                  <c:v>43216.839432870373</c:v>
                </c:pt>
                <c:pt idx="898">
                  <c:v>43216.849849537037</c:v>
                </c:pt>
                <c:pt idx="899">
                  <c:v>43216.860266203701</c:v>
                </c:pt>
                <c:pt idx="900">
                  <c:v>43216.870682870373</c:v>
                </c:pt>
                <c:pt idx="901">
                  <c:v>43216.881099537037</c:v>
                </c:pt>
                <c:pt idx="902">
                  <c:v>43216.891516203701</c:v>
                </c:pt>
                <c:pt idx="903">
                  <c:v>43216.901932870373</c:v>
                </c:pt>
                <c:pt idx="904">
                  <c:v>43216.912349537037</c:v>
                </c:pt>
                <c:pt idx="905">
                  <c:v>43216.922766203701</c:v>
                </c:pt>
                <c:pt idx="906">
                  <c:v>43216.933182870373</c:v>
                </c:pt>
                <c:pt idx="907">
                  <c:v>43216.943599537037</c:v>
                </c:pt>
                <c:pt idx="908">
                  <c:v>43216.954016203701</c:v>
                </c:pt>
                <c:pt idx="909">
                  <c:v>43216.964432870373</c:v>
                </c:pt>
                <c:pt idx="910">
                  <c:v>43216.974849537037</c:v>
                </c:pt>
                <c:pt idx="911">
                  <c:v>43216.985266203701</c:v>
                </c:pt>
                <c:pt idx="912">
                  <c:v>43216.995682870373</c:v>
                </c:pt>
                <c:pt idx="913">
                  <c:v>43217.006099537037</c:v>
                </c:pt>
                <c:pt idx="914">
                  <c:v>43217.016516203701</c:v>
                </c:pt>
                <c:pt idx="915">
                  <c:v>43217.026932870373</c:v>
                </c:pt>
                <c:pt idx="916">
                  <c:v>43217.037349537037</c:v>
                </c:pt>
                <c:pt idx="917">
                  <c:v>43217.047766203701</c:v>
                </c:pt>
                <c:pt idx="918">
                  <c:v>43217.058182870373</c:v>
                </c:pt>
                <c:pt idx="919">
                  <c:v>43217.068599537037</c:v>
                </c:pt>
                <c:pt idx="920">
                  <c:v>43217.079016203701</c:v>
                </c:pt>
                <c:pt idx="921">
                  <c:v>43217.089432870373</c:v>
                </c:pt>
                <c:pt idx="922">
                  <c:v>43217.099849537037</c:v>
                </c:pt>
                <c:pt idx="923">
                  <c:v>43217.110266203701</c:v>
                </c:pt>
                <c:pt idx="924">
                  <c:v>43217.120682870373</c:v>
                </c:pt>
                <c:pt idx="925">
                  <c:v>43217.131099537037</c:v>
                </c:pt>
                <c:pt idx="926">
                  <c:v>43217.141516203701</c:v>
                </c:pt>
                <c:pt idx="927">
                  <c:v>43217.151932870373</c:v>
                </c:pt>
                <c:pt idx="928">
                  <c:v>43217.162349537037</c:v>
                </c:pt>
                <c:pt idx="929">
                  <c:v>43217.172766203701</c:v>
                </c:pt>
                <c:pt idx="930">
                  <c:v>43217.183182870373</c:v>
                </c:pt>
                <c:pt idx="931">
                  <c:v>43217.193599537037</c:v>
                </c:pt>
                <c:pt idx="932">
                  <c:v>43217.204016203701</c:v>
                </c:pt>
                <c:pt idx="933">
                  <c:v>43217.214432870373</c:v>
                </c:pt>
                <c:pt idx="934">
                  <c:v>43217.224849537037</c:v>
                </c:pt>
                <c:pt idx="935">
                  <c:v>43217.235266203701</c:v>
                </c:pt>
                <c:pt idx="936">
                  <c:v>43217.245682870373</c:v>
                </c:pt>
                <c:pt idx="937">
                  <c:v>43217.256099537037</c:v>
                </c:pt>
                <c:pt idx="938">
                  <c:v>43217.266516203701</c:v>
                </c:pt>
                <c:pt idx="939">
                  <c:v>43217.276932870373</c:v>
                </c:pt>
                <c:pt idx="940">
                  <c:v>43217.287349537037</c:v>
                </c:pt>
                <c:pt idx="941">
                  <c:v>43217.297766203701</c:v>
                </c:pt>
                <c:pt idx="942">
                  <c:v>43217.308182870373</c:v>
                </c:pt>
                <c:pt idx="943">
                  <c:v>43217.318599537037</c:v>
                </c:pt>
                <c:pt idx="944">
                  <c:v>43217.329016203701</c:v>
                </c:pt>
                <c:pt idx="945">
                  <c:v>43217.339432870373</c:v>
                </c:pt>
                <c:pt idx="946">
                  <c:v>43217.349849537037</c:v>
                </c:pt>
                <c:pt idx="947">
                  <c:v>43217.360266203701</c:v>
                </c:pt>
                <c:pt idx="948">
                  <c:v>43217.370682870373</c:v>
                </c:pt>
                <c:pt idx="949">
                  <c:v>43217.381099537037</c:v>
                </c:pt>
                <c:pt idx="950">
                  <c:v>43217.391516203701</c:v>
                </c:pt>
                <c:pt idx="951">
                  <c:v>43217.401932870373</c:v>
                </c:pt>
                <c:pt idx="952">
                  <c:v>43217.412349537037</c:v>
                </c:pt>
                <c:pt idx="953">
                  <c:v>43217.422766203701</c:v>
                </c:pt>
                <c:pt idx="954">
                  <c:v>43217.433182870373</c:v>
                </c:pt>
                <c:pt idx="955">
                  <c:v>43217.443599537037</c:v>
                </c:pt>
                <c:pt idx="956">
                  <c:v>43217.454016203701</c:v>
                </c:pt>
                <c:pt idx="957">
                  <c:v>43217.464432870373</c:v>
                </c:pt>
                <c:pt idx="958">
                  <c:v>43217.474849537037</c:v>
                </c:pt>
                <c:pt idx="959">
                  <c:v>43217.485266203701</c:v>
                </c:pt>
                <c:pt idx="960">
                  <c:v>43217.495682870373</c:v>
                </c:pt>
                <c:pt idx="961">
                  <c:v>43217.506099537037</c:v>
                </c:pt>
                <c:pt idx="962">
                  <c:v>43217.516516203701</c:v>
                </c:pt>
                <c:pt idx="963">
                  <c:v>43217.526932870373</c:v>
                </c:pt>
                <c:pt idx="964">
                  <c:v>43217.537349537037</c:v>
                </c:pt>
                <c:pt idx="965">
                  <c:v>43217.547766203701</c:v>
                </c:pt>
                <c:pt idx="966">
                  <c:v>43217.558182870373</c:v>
                </c:pt>
                <c:pt idx="967">
                  <c:v>43217.568599537037</c:v>
                </c:pt>
                <c:pt idx="968">
                  <c:v>43217.579016203701</c:v>
                </c:pt>
                <c:pt idx="969">
                  <c:v>43217.589432870373</c:v>
                </c:pt>
                <c:pt idx="970">
                  <c:v>43217.599849537037</c:v>
                </c:pt>
                <c:pt idx="971">
                  <c:v>43217.610266203701</c:v>
                </c:pt>
                <c:pt idx="972">
                  <c:v>43217.620682870373</c:v>
                </c:pt>
                <c:pt idx="973">
                  <c:v>43217.631099537037</c:v>
                </c:pt>
                <c:pt idx="974">
                  <c:v>43217.641516203701</c:v>
                </c:pt>
                <c:pt idx="975">
                  <c:v>43217.651932870373</c:v>
                </c:pt>
                <c:pt idx="976">
                  <c:v>43217.662349537037</c:v>
                </c:pt>
                <c:pt idx="977">
                  <c:v>43217.672766203701</c:v>
                </c:pt>
                <c:pt idx="978">
                  <c:v>43217.683182870373</c:v>
                </c:pt>
                <c:pt idx="979">
                  <c:v>43217.693599537037</c:v>
                </c:pt>
                <c:pt idx="980">
                  <c:v>43217.704016203701</c:v>
                </c:pt>
                <c:pt idx="981">
                  <c:v>43217.714432870373</c:v>
                </c:pt>
                <c:pt idx="982">
                  <c:v>43217.724849537037</c:v>
                </c:pt>
                <c:pt idx="983">
                  <c:v>43217.735266203701</c:v>
                </c:pt>
                <c:pt idx="984">
                  <c:v>43217.745682870373</c:v>
                </c:pt>
                <c:pt idx="985">
                  <c:v>43217.756099537037</c:v>
                </c:pt>
                <c:pt idx="986">
                  <c:v>43217.766516203701</c:v>
                </c:pt>
                <c:pt idx="987">
                  <c:v>43217.776932870373</c:v>
                </c:pt>
                <c:pt idx="988">
                  <c:v>43217.787349537037</c:v>
                </c:pt>
                <c:pt idx="989">
                  <c:v>43217.797766203701</c:v>
                </c:pt>
                <c:pt idx="990">
                  <c:v>43217.808182870373</c:v>
                </c:pt>
                <c:pt idx="991">
                  <c:v>43217.818599537037</c:v>
                </c:pt>
                <c:pt idx="992">
                  <c:v>43217.829016203701</c:v>
                </c:pt>
                <c:pt idx="993">
                  <c:v>43217.839432870373</c:v>
                </c:pt>
                <c:pt idx="994">
                  <c:v>43217.849849537037</c:v>
                </c:pt>
                <c:pt idx="995">
                  <c:v>43217.860266203701</c:v>
                </c:pt>
                <c:pt idx="996">
                  <c:v>43217.870682870373</c:v>
                </c:pt>
                <c:pt idx="997">
                  <c:v>43217.881099537037</c:v>
                </c:pt>
                <c:pt idx="998">
                  <c:v>43217.891516203701</c:v>
                </c:pt>
                <c:pt idx="999">
                  <c:v>43217.901932870373</c:v>
                </c:pt>
                <c:pt idx="1000">
                  <c:v>43217.912349537037</c:v>
                </c:pt>
                <c:pt idx="1001">
                  <c:v>43217.922766203701</c:v>
                </c:pt>
                <c:pt idx="1002">
                  <c:v>43217.933182870373</c:v>
                </c:pt>
                <c:pt idx="1003">
                  <c:v>43217.943599537037</c:v>
                </c:pt>
                <c:pt idx="1004">
                  <c:v>43217.954016203701</c:v>
                </c:pt>
                <c:pt idx="1005">
                  <c:v>43217.964432870373</c:v>
                </c:pt>
                <c:pt idx="1006">
                  <c:v>43217.974849537037</c:v>
                </c:pt>
                <c:pt idx="1007">
                  <c:v>43217.985266203701</c:v>
                </c:pt>
                <c:pt idx="1008">
                  <c:v>43217.995682870373</c:v>
                </c:pt>
                <c:pt idx="1009">
                  <c:v>43218.006099537037</c:v>
                </c:pt>
                <c:pt idx="1010">
                  <c:v>43218.016516203701</c:v>
                </c:pt>
                <c:pt idx="1011">
                  <c:v>43218.026932870373</c:v>
                </c:pt>
                <c:pt idx="1012">
                  <c:v>43218.037349537037</c:v>
                </c:pt>
                <c:pt idx="1013">
                  <c:v>43218.047766203701</c:v>
                </c:pt>
                <c:pt idx="1014">
                  <c:v>43218.058182870373</c:v>
                </c:pt>
                <c:pt idx="1015">
                  <c:v>43218.068599537037</c:v>
                </c:pt>
                <c:pt idx="1016">
                  <c:v>43218.079016203701</c:v>
                </c:pt>
                <c:pt idx="1017">
                  <c:v>43218.089432870373</c:v>
                </c:pt>
                <c:pt idx="1018">
                  <c:v>43218.099849537037</c:v>
                </c:pt>
                <c:pt idx="1019">
                  <c:v>43218.110266203701</c:v>
                </c:pt>
                <c:pt idx="1020">
                  <c:v>43218.120682870373</c:v>
                </c:pt>
                <c:pt idx="1021">
                  <c:v>43218.131099537037</c:v>
                </c:pt>
                <c:pt idx="1022">
                  <c:v>43218.141516203701</c:v>
                </c:pt>
                <c:pt idx="1023">
                  <c:v>43218.151932870373</c:v>
                </c:pt>
                <c:pt idx="1024">
                  <c:v>43218.162349537037</c:v>
                </c:pt>
                <c:pt idx="1025">
                  <c:v>43218.172766203701</c:v>
                </c:pt>
                <c:pt idx="1026">
                  <c:v>43218.183182870373</c:v>
                </c:pt>
                <c:pt idx="1027">
                  <c:v>43218.193599537037</c:v>
                </c:pt>
                <c:pt idx="1028">
                  <c:v>43218.204016203701</c:v>
                </c:pt>
                <c:pt idx="1029">
                  <c:v>43218.214432870373</c:v>
                </c:pt>
                <c:pt idx="1030">
                  <c:v>43218.224849537037</c:v>
                </c:pt>
                <c:pt idx="1031">
                  <c:v>43218.235266203701</c:v>
                </c:pt>
                <c:pt idx="1032">
                  <c:v>43218.245682870373</c:v>
                </c:pt>
                <c:pt idx="1033">
                  <c:v>43218.256099537037</c:v>
                </c:pt>
                <c:pt idx="1034">
                  <c:v>43218.266516203701</c:v>
                </c:pt>
                <c:pt idx="1035">
                  <c:v>43218.276932870373</c:v>
                </c:pt>
                <c:pt idx="1036">
                  <c:v>43218.287349537037</c:v>
                </c:pt>
                <c:pt idx="1037">
                  <c:v>43218.297766203701</c:v>
                </c:pt>
                <c:pt idx="1038">
                  <c:v>43218.308182870373</c:v>
                </c:pt>
                <c:pt idx="1039">
                  <c:v>43218.318599537037</c:v>
                </c:pt>
                <c:pt idx="1040">
                  <c:v>43218.329016203701</c:v>
                </c:pt>
                <c:pt idx="1041">
                  <c:v>43218.339432870373</c:v>
                </c:pt>
                <c:pt idx="1042">
                  <c:v>43218.349849537037</c:v>
                </c:pt>
                <c:pt idx="1043">
                  <c:v>43218.360266203701</c:v>
                </c:pt>
                <c:pt idx="1044">
                  <c:v>43218.370682870373</c:v>
                </c:pt>
                <c:pt idx="1045">
                  <c:v>43218.381099537037</c:v>
                </c:pt>
                <c:pt idx="1046">
                  <c:v>43218.391516203701</c:v>
                </c:pt>
                <c:pt idx="1047">
                  <c:v>43218.401932870373</c:v>
                </c:pt>
                <c:pt idx="1048">
                  <c:v>43218.412349537037</c:v>
                </c:pt>
                <c:pt idx="1049">
                  <c:v>43218.422766203701</c:v>
                </c:pt>
                <c:pt idx="1050">
                  <c:v>43218.433182870373</c:v>
                </c:pt>
                <c:pt idx="1051">
                  <c:v>43218.443599537037</c:v>
                </c:pt>
                <c:pt idx="1052">
                  <c:v>43218.454016203701</c:v>
                </c:pt>
                <c:pt idx="1053">
                  <c:v>43218.464432870373</c:v>
                </c:pt>
                <c:pt idx="1054">
                  <c:v>43218.474849537037</c:v>
                </c:pt>
                <c:pt idx="1055">
                  <c:v>43218.485266203701</c:v>
                </c:pt>
                <c:pt idx="1056">
                  <c:v>43218.495682870373</c:v>
                </c:pt>
                <c:pt idx="1057">
                  <c:v>43218.506099537037</c:v>
                </c:pt>
                <c:pt idx="1058">
                  <c:v>43218.516516203701</c:v>
                </c:pt>
                <c:pt idx="1059">
                  <c:v>43218.526932870373</c:v>
                </c:pt>
                <c:pt idx="1060">
                  <c:v>43218.537349537037</c:v>
                </c:pt>
                <c:pt idx="1061">
                  <c:v>43218.547766203701</c:v>
                </c:pt>
                <c:pt idx="1062">
                  <c:v>43218.558182870373</c:v>
                </c:pt>
                <c:pt idx="1063">
                  <c:v>43218.568599537037</c:v>
                </c:pt>
                <c:pt idx="1064">
                  <c:v>43218.579016203701</c:v>
                </c:pt>
                <c:pt idx="1065">
                  <c:v>43218.589432870373</c:v>
                </c:pt>
                <c:pt idx="1066">
                  <c:v>43218.599849537037</c:v>
                </c:pt>
                <c:pt idx="1067">
                  <c:v>43218.610266203701</c:v>
                </c:pt>
                <c:pt idx="1068">
                  <c:v>43218.620682870373</c:v>
                </c:pt>
                <c:pt idx="1069">
                  <c:v>43218.631099537037</c:v>
                </c:pt>
                <c:pt idx="1070">
                  <c:v>43218.641516203701</c:v>
                </c:pt>
                <c:pt idx="1071">
                  <c:v>43218.651932870373</c:v>
                </c:pt>
                <c:pt idx="1072">
                  <c:v>43218.662349537037</c:v>
                </c:pt>
                <c:pt idx="1073">
                  <c:v>43218.672766203701</c:v>
                </c:pt>
                <c:pt idx="1074">
                  <c:v>43218.683182870373</c:v>
                </c:pt>
                <c:pt idx="1075">
                  <c:v>43218.693599537037</c:v>
                </c:pt>
                <c:pt idx="1076">
                  <c:v>43218.704016203701</c:v>
                </c:pt>
                <c:pt idx="1077">
                  <c:v>43218.714432870373</c:v>
                </c:pt>
                <c:pt idx="1078">
                  <c:v>43218.724849537037</c:v>
                </c:pt>
                <c:pt idx="1079">
                  <c:v>43218.735266203701</c:v>
                </c:pt>
                <c:pt idx="1080">
                  <c:v>43218.745682870373</c:v>
                </c:pt>
                <c:pt idx="1081">
                  <c:v>43218.756099537037</c:v>
                </c:pt>
                <c:pt idx="1082">
                  <c:v>43218.766516203701</c:v>
                </c:pt>
                <c:pt idx="1083">
                  <c:v>43218.776932870373</c:v>
                </c:pt>
                <c:pt idx="1084">
                  <c:v>43218.787349537037</c:v>
                </c:pt>
                <c:pt idx="1085">
                  <c:v>43218.797766203701</c:v>
                </c:pt>
                <c:pt idx="1086">
                  <c:v>43218.808182870373</c:v>
                </c:pt>
                <c:pt idx="1087">
                  <c:v>43218.818599537037</c:v>
                </c:pt>
                <c:pt idx="1088">
                  <c:v>43218.829016203701</c:v>
                </c:pt>
                <c:pt idx="1089">
                  <c:v>43218.839432870373</c:v>
                </c:pt>
                <c:pt idx="1090">
                  <c:v>43218.849849537037</c:v>
                </c:pt>
                <c:pt idx="1091">
                  <c:v>43218.860266203701</c:v>
                </c:pt>
                <c:pt idx="1092">
                  <c:v>43218.870682870373</c:v>
                </c:pt>
                <c:pt idx="1093">
                  <c:v>43218.881099537037</c:v>
                </c:pt>
                <c:pt idx="1094">
                  <c:v>43218.891516203701</c:v>
                </c:pt>
                <c:pt idx="1095">
                  <c:v>43218.901932870373</c:v>
                </c:pt>
                <c:pt idx="1096">
                  <c:v>43218.912349537037</c:v>
                </c:pt>
                <c:pt idx="1097">
                  <c:v>43218.922766203701</c:v>
                </c:pt>
                <c:pt idx="1098">
                  <c:v>43218.933182870373</c:v>
                </c:pt>
                <c:pt idx="1099">
                  <c:v>43218.943599537037</c:v>
                </c:pt>
                <c:pt idx="1100">
                  <c:v>43218.954016203701</c:v>
                </c:pt>
                <c:pt idx="1101">
                  <c:v>43218.964432870373</c:v>
                </c:pt>
                <c:pt idx="1102">
                  <c:v>43218.974849537037</c:v>
                </c:pt>
                <c:pt idx="1103">
                  <c:v>43218.985266203701</c:v>
                </c:pt>
                <c:pt idx="1104">
                  <c:v>43218.995682870373</c:v>
                </c:pt>
                <c:pt idx="1105">
                  <c:v>43219.006099537037</c:v>
                </c:pt>
                <c:pt idx="1106">
                  <c:v>43219.016516203701</c:v>
                </c:pt>
                <c:pt idx="1107">
                  <c:v>43219.026932870373</c:v>
                </c:pt>
                <c:pt idx="1108">
                  <c:v>43219.037349537037</c:v>
                </c:pt>
                <c:pt idx="1109">
                  <c:v>43219.047766203701</c:v>
                </c:pt>
                <c:pt idx="1110">
                  <c:v>43219.058182870373</c:v>
                </c:pt>
                <c:pt idx="1111">
                  <c:v>43219.068599537037</c:v>
                </c:pt>
                <c:pt idx="1112">
                  <c:v>43219.079016203701</c:v>
                </c:pt>
                <c:pt idx="1113">
                  <c:v>43219.089432870373</c:v>
                </c:pt>
                <c:pt idx="1114">
                  <c:v>43219.099849537037</c:v>
                </c:pt>
                <c:pt idx="1115">
                  <c:v>43219.110266203701</c:v>
                </c:pt>
                <c:pt idx="1116">
                  <c:v>43219.120682870373</c:v>
                </c:pt>
                <c:pt idx="1117">
                  <c:v>43219.131099537037</c:v>
                </c:pt>
                <c:pt idx="1118">
                  <c:v>43219.141516203701</c:v>
                </c:pt>
                <c:pt idx="1119">
                  <c:v>43219.151932870373</c:v>
                </c:pt>
                <c:pt idx="1120">
                  <c:v>43219.162349537037</c:v>
                </c:pt>
                <c:pt idx="1121">
                  <c:v>43219.172766203701</c:v>
                </c:pt>
                <c:pt idx="1122">
                  <c:v>43219.183182870373</c:v>
                </c:pt>
                <c:pt idx="1123">
                  <c:v>43219.193599537037</c:v>
                </c:pt>
                <c:pt idx="1124">
                  <c:v>43219.204016203701</c:v>
                </c:pt>
                <c:pt idx="1125">
                  <c:v>43219.214432870373</c:v>
                </c:pt>
                <c:pt idx="1126">
                  <c:v>43219.224849537037</c:v>
                </c:pt>
                <c:pt idx="1127">
                  <c:v>43219.235266203701</c:v>
                </c:pt>
                <c:pt idx="1128">
                  <c:v>43219.245682870373</c:v>
                </c:pt>
                <c:pt idx="1129">
                  <c:v>43219.256099537037</c:v>
                </c:pt>
                <c:pt idx="1130">
                  <c:v>43219.266516203701</c:v>
                </c:pt>
                <c:pt idx="1131">
                  <c:v>43219.276932870373</c:v>
                </c:pt>
                <c:pt idx="1132">
                  <c:v>43219.287349537037</c:v>
                </c:pt>
                <c:pt idx="1133">
                  <c:v>43219.297766203701</c:v>
                </c:pt>
                <c:pt idx="1134">
                  <c:v>43219.308182870373</c:v>
                </c:pt>
                <c:pt idx="1135">
                  <c:v>43219.318599537037</c:v>
                </c:pt>
                <c:pt idx="1136">
                  <c:v>43219.329016203701</c:v>
                </c:pt>
                <c:pt idx="1137">
                  <c:v>43219.339432870373</c:v>
                </c:pt>
                <c:pt idx="1138">
                  <c:v>43219.349849537037</c:v>
                </c:pt>
                <c:pt idx="1139">
                  <c:v>43219.360266203701</c:v>
                </c:pt>
                <c:pt idx="1140">
                  <c:v>43219.370682870373</c:v>
                </c:pt>
                <c:pt idx="1141">
                  <c:v>43219.381099537037</c:v>
                </c:pt>
                <c:pt idx="1142">
                  <c:v>43219.391516203701</c:v>
                </c:pt>
                <c:pt idx="1143">
                  <c:v>43219.401932870373</c:v>
                </c:pt>
                <c:pt idx="1144">
                  <c:v>43219.412349537037</c:v>
                </c:pt>
                <c:pt idx="1145">
                  <c:v>43219.422766203701</c:v>
                </c:pt>
                <c:pt idx="1146">
                  <c:v>43219.433182870373</c:v>
                </c:pt>
                <c:pt idx="1147">
                  <c:v>43219.443599537037</c:v>
                </c:pt>
                <c:pt idx="1148">
                  <c:v>43219.454016203701</c:v>
                </c:pt>
                <c:pt idx="1149">
                  <c:v>43219.464432870373</c:v>
                </c:pt>
                <c:pt idx="1150">
                  <c:v>43219.474849537037</c:v>
                </c:pt>
                <c:pt idx="1151">
                  <c:v>43219.485266203701</c:v>
                </c:pt>
                <c:pt idx="1152">
                  <c:v>43219.495682870373</c:v>
                </c:pt>
                <c:pt idx="1153">
                  <c:v>43219.506099537037</c:v>
                </c:pt>
                <c:pt idx="1154">
                  <c:v>43219.516516203701</c:v>
                </c:pt>
                <c:pt idx="1155">
                  <c:v>43219.526932870373</c:v>
                </c:pt>
              </c:numCache>
            </c:numRef>
          </c:cat>
          <c:val>
            <c:numRef>
              <c:f>Outside_Grazing!$J$5:$J$1160</c:f>
              <c:numCache>
                <c:formatCode>General</c:formatCode>
                <c:ptCount val="1156"/>
                <c:pt idx="0">
                  <c:v>63378.2</c:v>
                </c:pt>
                <c:pt idx="1">
                  <c:v>110223</c:v>
                </c:pt>
                <c:pt idx="2">
                  <c:v>115734.1</c:v>
                </c:pt>
                <c:pt idx="3">
                  <c:v>115734.1</c:v>
                </c:pt>
                <c:pt idx="4">
                  <c:v>34444.699999999997</c:v>
                </c:pt>
                <c:pt idx="5">
                  <c:v>49600.3</c:v>
                </c:pt>
                <c:pt idx="6">
                  <c:v>121245.2</c:v>
                </c:pt>
                <c:pt idx="7">
                  <c:v>121245.2</c:v>
                </c:pt>
                <c:pt idx="8">
                  <c:v>126756.4</c:v>
                </c:pt>
                <c:pt idx="9">
                  <c:v>132267.5</c:v>
                </c:pt>
                <c:pt idx="10">
                  <c:v>143289.79999999999</c:v>
                </c:pt>
                <c:pt idx="11">
                  <c:v>121245.2</c:v>
                </c:pt>
                <c:pt idx="12">
                  <c:v>68889.3</c:v>
                </c:pt>
                <c:pt idx="13">
                  <c:v>46844.800000000003</c:v>
                </c:pt>
                <c:pt idx="14">
                  <c:v>159823.29999999999</c:v>
                </c:pt>
                <c:pt idx="15">
                  <c:v>93689.5</c:v>
                </c:pt>
                <c:pt idx="16">
                  <c:v>57867</c:v>
                </c:pt>
                <c:pt idx="17">
                  <c:v>46844.800000000003</c:v>
                </c:pt>
                <c:pt idx="18">
                  <c:v>23422.400000000001</c:v>
                </c:pt>
                <c:pt idx="19">
                  <c:v>126756.4</c:v>
                </c:pt>
                <c:pt idx="20">
                  <c:v>121245.2</c:v>
                </c:pt>
                <c:pt idx="21">
                  <c:v>13089</c:v>
                </c:pt>
                <c:pt idx="22">
                  <c:v>143289.79999999999</c:v>
                </c:pt>
                <c:pt idx="23">
                  <c:v>60622.6</c:v>
                </c:pt>
                <c:pt idx="24">
                  <c:v>57867</c:v>
                </c:pt>
                <c:pt idx="25">
                  <c:v>30311.3</c:v>
                </c:pt>
                <c:pt idx="26">
                  <c:v>6544.5</c:v>
                </c:pt>
                <c:pt idx="27">
                  <c:v>6200</c:v>
                </c:pt>
                <c:pt idx="28">
                  <c:v>1722.2</c:v>
                </c:pt>
                <c:pt idx="29">
                  <c:v>936.5</c:v>
                </c:pt>
                <c:pt idx="30">
                  <c:v>193.8</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215.3</c:v>
                </c:pt>
                <c:pt idx="73">
                  <c:v>882.6</c:v>
                </c:pt>
                <c:pt idx="74">
                  <c:v>1550</c:v>
                </c:pt>
                <c:pt idx="75">
                  <c:v>2152.8000000000002</c:v>
                </c:pt>
                <c:pt idx="76">
                  <c:v>2497.1999999999998</c:v>
                </c:pt>
                <c:pt idx="77">
                  <c:v>3100</c:v>
                </c:pt>
                <c:pt idx="78">
                  <c:v>13089</c:v>
                </c:pt>
                <c:pt idx="79">
                  <c:v>11022.3</c:v>
                </c:pt>
                <c:pt idx="80">
                  <c:v>10333.4</c:v>
                </c:pt>
                <c:pt idx="81">
                  <c:v>12400.1</c:v>
                </c:pt>
                <c:pt idx="82">
                  <c:v>10677.8</c:v>
                </c:pt>
                <c:pt idx="83">
                  <c:v>20666.8</c:v>
                </c:pt>
                <c:pt idx="84">
                  <c:v>14466.8</c:v>
                </c:pt>
                <c:pt idx="85">
                  <c:v>8266.7000000000007</c:v>
                </c:pt>
                <c:pt idx="86">
                  <c:v>8611.2000000000007</c:v>
                </c:pt>
                <c:pt idx="87">
                  <c:v>8266.7000000000007</c:v>
                </c:pt>
                <c:pt idx="88">
                  <c:v>19289</c:v>
                </c:pt>
                <c:pt idx="89">
                  <c:v>28933.5</c:v>
                </c:pt>
                <c:pt idx="90">
                  <c:v>154312.1</c:v>
                </c:pt>
                <c:pt idx="91">
                  <c:v>30311.3</c:v>
                </c:pt>
                <c:pt idx="92">
                  <c:v>20666.8</c:v>
                </c:pt>
                <c:pt idx="93">
                  <c:v>20666.8</c:v>
                </c:pt>
                <c:pt idx="94">
                  <c:v>23422.400000000001</c:v>
                </c:pt>
                <c:pt idx="95">
                  <c:v>33066.9</c:v>
                </c:pt>
                <c:pt idx="96">
                  <c:v>28933.5</c:v>
                </c:pt>
                <c:pt idx="97">
                  <c:v>28933.5</c:v>
                </c:pt>
                <c:pt idx="98">
                  <c:v>31689.1</c:v>
                </c:pt>
                <c:pt idx="99">
                  <c:v>159823.29999999999</c:v>
                </c:pt>
                <c:pt idx="100">
                  <c:v>55111.5</c:v>
                </c:pt>
                <c:pt idx="101">
                  <c:v>63378.2</c:v>
                </c:pt>
                <c:pt idx="102">
                  <c:v>137778.70000000001</c:v>
                </c:pt>
                <c:pt idx="103">
                  <c:v>132267.5</c:v>
                </c:pt>
                <c:pt idx="104">
                  <c:v>154312.1</c:v>
                </c:pt>
                <c:pt idx="105">
                  <c:v>35822.5</c:v>
                </c:pt>
                <c:pt idx="106">
                  <c:v>57867</c:v>
                </c:pt>
                <c:pt idx="107">
                  <c:v>253512.8</c:v>
                </c:pt>
                <c:pt idx="108">
                  <c:v>143289.79999999999</c:v>
                </c:pt>
                <c:pt idx="109">
                  <c:v>26178</c:v>
                </c:pt>
                <c:pt idx="110">
                  <c:v>170845.6</c:v>
                </c:pt>
                <c:pt idx="111">
                  <c:v>220445.9</c:v>
                </c:pt>
                <c:pt idx="112">
                  <c:v>330668.90000000002</c:v>
                </c:pt>
                <c:pt idx="113">
                  <c:v>88178.4</c:v>
                </c:pt>
                <c:pt idx="114">
                  <c:v>22044.6</c:v>
                </c:pt>
                <c:pt idx="115">
                  <c:v>209423.6</c:v>
                </c:pt>
                <c:pt idx="116">
                  <c:v>16533.400000000001</c:v>
                </c:pt>
                <c:pt idx="117">
                  <c:v>148801</c:v>
                </c:pt>
                <c:pt idx="118">
                  <c:v>57867</c:v>
                </c:pt>
                <c:pt idx="119">
                  <c:v>17911.2</c:v>
                </c:pt>
                <c:pt idx="120">
                  <c:v>16533.400000000001</c:v>
                </c:pt>
                <c:pt idx="121">
                  <c:v>68889.3</c:v>
                </c:pt>
                <c:pt idx="122">
                  <c:v>57867</c:v>
                </c:pt>
                <c:pt idx="123">
                  <c:v>34444.699999999997</c:v>
                </c:pt>
                <c:pt idx="124">
                  <c:v>4477.8</c:v>
                </c:pt>
                <c:pt idx="125">
                  <c:v>1808.3</c:v>
                </c:pt>
                <c:pt idx="126">
                  <c:v>1205.5999999999999</c:v>
                </c:pt>
                <c:pt idx="127">
                  <c:v>107.6</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21.5</c:v>
                </c:pt>
                <c:pt idx="169">
                  <c:v>139.9</c:v>
                </c:pt>
                <c:pt idx="170">
                  <c:v>398.3</c:v>
                </c:pt>
                <c:pt idx="171">
                  <c:v>1334.7</c:v>
                </c:pt>
                <c:pt idx="172">
                  <c:v>1894.5</c:v>
                </c:pt>
                <c:pt idx="173">
                  <c:v>1980.6</c:v>
                </c:pt>
                <c:pt idx="174">
                  <c:v>2152.8000000000002</c:v>
                </c:pt>
                <c:pt idx="175">
                  <c:v>3616.7</c:v>
                </c:pt>
                <c:pt idx="176">
                  <c:v>8266.7000000000007</c:v>
                </c:pt>
                <c:pt idx="177">
                  <c:v>4477.8</c:v>
                </c:pt>
                <c:pt idx="178">
                  <c:v>10333.4</c:v>
                </c:pt>
                <c:pt idx="179">
                  <c:v>5166.7</c:v>
                </c:pt>
                <c:pt idx="180">
                  <c:v>5166.7</c:v>
                </c:pt>
                <c:pt idx="181">
                  <c:v>9300.1</c:v>
                </c:pt>
                <c:pt idx="182">
                  <c:v>6200</c:v>
                </c:pt>
                <c:pt idx="183">
                  <c:v>11711.2</c:v>
                </c:pt>
                <c:pt idx="184">
                  <c:v>18600.099999999999</c:v>
                </c:pt>
                <c:pt idx="185">
                  <c:v>19289</c:v>
                </c:pt>
                <c:pt idx="186">
                  <c:v>15844.5</c:v>
                </c:pt>
                <c:pt idx="187">
                  <c:v>20666.8</c:v>
                </c:pt>
                <c:pt idx="188">
                  <c:v>23422.400000000001</c:v>
                </c:pt>
                <c:pt idx="189">
                  <c:v>16533.400000000001</c:v>
                </c:pt>
                <c:pt idx="190">
                  <c:v>20666.8</c:v>
                </c:pt>
                <c:pt idx="191">
                  <c:v>12400.1</c:v>
                </c:pt>
                <c:pt idx="192">
                  <c:v>19289</c:v>
                </c:pt>
                <c:pt idx="193">
                  <c:v>23422.400000000001</c:v>
                </c:pt>
                <c:pt idx="194">
                  <c:v>30311.3</c:v>
                </c:pt>
                <c:pt idx="195">
                  <c:v>20666.8</c:v>
                </c:pt>
                <c:pt idx="196">
                  <c:v>17222.3</c:v>
                </c:pt>
                <c:pt idx="197">
                  <c:v>7233.4</c:v>
                </c:pt>
                <c:pt idx="198">
                  <c:v>8611.2000000000007</c:v>
                </c:pt>
                <c:pt idx="199">
                  <c:v>14466.8</c:v>
                </c:pt>
                <c:pt idx="200">
                  <c:v>28933.5</c:v>
                </c:pt>
                <c:pt idx="201">
                  <c:v>31689.1</c:v>
                </c:pt>
                <c:pt idx="202">
                  <c:v>28933.5</c:v>
                </c:pt>
                <c:pt idx="203">
                  <c:v>24800.2</c:v>
                </c:pt>
                <c:pt idx="204">
                  <c:v>19977.900000000001</c:v>
                </c:pt>
                <c:pt idx="205">
                  <c:v>13089</c:v>
                </c:pt>
                <c:pt idx="206">
                  <c:v>17222.3</c:v>
                </c:pt>
                <c:pt idx="207">
                  <c:v>13089</c:v>
                </c:pt>
                <c:pt idx="208">
                  <c:v>11711.2</c:v>
                </c:pt>
                <c:pt idx="209">
                  <c:v>20666.8</c:v>
                </c:pt>
                <c:pt idx="210">
                  <c:v>22044.6</c:v>
                </c:pt>
                <c:pt idx="211">
                  <c:v>13089</c:v>
                </c:pt>
                <c:pt idx="212">
                  <c:v>6200</c:v>
                </c:pt>
                <c:pt idx="213">
                  <c:v>3444.5</c:v>
                </c:pt>
                <c:pt idx="214">
                  <c:v>3272.2</c:v>
                </c:pt>
                <c:pt idx="215">
                  <c:v>1980.6</c:v>
                </c:pt>
                <c:pt idx="216">
                  <c:v>2325</c:v>
                </c:pt>
                <c:pt idx="217">
                  <c:v>3100</c:v>
                </c:pt>
                <c:pt idx="218">
                  <c:v>2152.8000000000002</c:v>
                </c:pt>
                <c:pt idx="219">
                  <c:v>721.2</c:v>
                </c:pt>
                <c:pt idx="220">
                  <c:v>721.2</c:v>
                </c:pt>
                <c:pt idx="221">
                  <c:v>376.7</c:v>
                </c:pt>
                <c:pt idx="222">
                  <c:v>86.1</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21.5</c:v>
                </c:pt>
                <c:pt idx="264">
                  <c:v>312.2</c:v>
                </c:pt>
                <c:pt idx="265">
                  <c:v>2755.6</c:v>
                </c:pt>
                <c:pt idx="266">
                  <c:v>2927.8</c:v>
                </c:pt>
                <c:pt idx="267">
                  <c:v>6200</c:v>
                </c:pt>
                <c:pt idx="268">
                  <c:v>5511.1</c:v>
                </c:pt>
                <c:pt idx="269">
                  <c:v>20666.8</c:v>
                </c:pt>
                <c:pt idx="270">
                  <c:v>7233.4</c:v>
                </c:pt>
                <c:pt idx="271">
                  <c:v>231468.2</c:v>
                </c:pt>
                <c:pt idx="272">
                  <c:v>5166.7</c:v>
                </c:pt>
                <c:pt idx="273">
                  <c:v>7233.4</c:v>
                </c:pt>
                <c:pt idx="274">
                  <c:v>5338.9</c:v>
                </c:pt>
                <c:pt idx="275">
                  <c:v>17222.3</c:v>
                </c:pt>
                <c:pt idx="276">
                  <c:v>15155.7</c:v>
                </c:pt>
                <c:pt idx="277">
                  <c:v>20666.8</c:v>
                </c:pt>
                <c:pt idx="278">
                  <c:v>13089</c:v>
                </c:pt>
                <c:pt idx="279">
                  <c:v>143289.79999999999</c:v>
                </c:pt>
                <c:pt idx="280">
                  <c:v>63378.2</c:v>
                </c:pt>
                <c:pt idx="281">
                  <c:v>187379</c:v>
                </c:pt>
                <c:pt idx="282">
                  <c:v>148801</c:v>
                </c:pt>
                <c:pt idx="283">
                  <c:v>77156.100000000006</c:v>
                </c:pt>
                <c:pt idx="284">
                  <c:v>159823.29999999999</c:v>
                </c:pt>
                <c:pt idx="285">
                  <c:v>159823.29999999999</c:v>
                </c:pt>
                <c:pt idx="286">
                  <c:v>187379</c:v>
                </c:pt>
                <c:pt idx="287">
                  <c:v>176356.7</c:v>
                </c:pt>
                <c:pt idx="288">
                  <c:v>126756.4</c:v>
                </c:pt>
                <c:pt idx="289">
                  <c:v>148801</c:v>
                </c:pt>
                <c:pt idx="290">
                  <c:v>159823.29999999999</c:v>
                </c:pt>
                <c:pt idx="291">
                  <c:v>159823.29999999999</c:v>
                </c:pt>
                <c:pt idx="292">
                  <c:v>154312.1</c:v>
                </c:pt>
                <c:pt idx="293">
                  <c:v>71644.899999999994</c:v>
                </c:pt>
                <c:pt idx="294">
                  <c:v>115734.1</c:v>
                </c:pt>
                <c:pt idx="295">
                  <c:v>37200.199999999997</c:v>
                </c:pt>
                <c:pt idx="296">
                  <c:v>12400.1</c:v>
                </c:pt>
                <c:pt idx="297">
                  <c:v>33066.9</c:v>
                </c:pt>
                <c:pt idx="298">
                  <c:v>121245.2</c:v>
                </c:pt>
                <c:pt idx="299">
                  <c:v>137778.70000000001</c:v>
                </c:pt>
                <c:pt idx="300">
                  <c:v>154312.1</c:v>
                </c:pt>
                <c:pt idx="301">
                  <c:v>176356.7</c:v>
                </c:pt>
                <c:pt idx="302">
                  <c:v>176356.7</c:v>
                </c:pt>
                <c:pt idx="303">
                  <c:v>187379</c:v>
                </c:pt>
                <c:pt idx="304">
                  <c:v>198401.3</c:v>
                </c:pt>
                <c:pt idx="305">
                  <c:v>198401.3</c:v>
                </c:pt>
                <c:pt idx="306">
                  <c:v>21355.7</c:v>
                </c:pt>
                <c:pt idx="307">
                  <c:v>16533.400000000001</c:v>
                </c:pt>
                <c:pt idx="308">
                  <c:v>231468.2</c:v>
                </c:pt>
                <c:pt idx="309">
                  <c:v>209423.6</c:v>
                </c:pt>
                <c:pt idx="310">
                  <c:v>12400.1</c:v>
                </c:pt>
                <c:pt idx="311">
                  <c:v>13089</c:v>
                </c:pt>
                <c:pt idx="312">
                  <c:v>148801</c:v>
                </c:pt>
                <c:pt idx="313">
                  <c:v>148801</c:v>
                </c:pt>
                <c:pt idx="314">
                  <c:v>3788.9</c:v>
                </c:pt>
                <c:pt idx="315">
                  <c:v>3100</c:v>
                </c:pt>
                <c:pt idx="316">
                  <c:v>2497.1999999999998</c:v>
                </c:pt>
                <c:pt idx="317">
                  <c:v>1463.9</c:v>
                </c:pt>
                <c:pt idx="318">
                  <c:v>602.79999999999995</c:v>
                </c:pt>
                <c:pt idx="319">
                  <c:v>269.10000000000002</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53.8</c:v>
                </c:pt>
                <c:pt idx="360">
                  <c:v>301.39999999999998</c:v>
                </c:pt>
                <c:pt idx="361">
                  <c:v>925.7</c:v>
                </c:pt>
                <c:pt idx="362">
                  <c:v>8266.7000000000007</c:v>
                </c:pt>
                <c:pt idx="363">
                  <c:v>11711.2</c:v>
                </c:pt>
                <c:pt idx="364">
                  <c:v>19977.900000000001</c:v>
                </c:pt>
                <c:pt idx="365">
                  <c:v>24800.2</c:v>
                </c:pt>
                <c:pt idx="366">
                  <c:v>31689.1</c:v>
                </c:pt>
                <c:pt idx="367">
                  <c:v>26178</c:v>
                </c:pt>
                <c:pt idx="368">
                  <c:v>26178</c:v>
                </c:pt>
                <c:pt idx="369">
                  <c:v>7577.8</c:v>
                </c:pt>
                <c:pt idx="370">
                  <c:v>31689.1</c:v>
                </c:pt>
                <c:pt idx="371">
                  <c:v>7233.4</c:v>
                </c:pt>
                <c:pt idx="372">
                  <c:v>5166.7</c:v>
                </c:pt>
                <c:pt idx="373">
                  <c:v>26178</c:v>
                </c:pt>
                <c:pt idx="374">
                  <c:v>8266.7000000000007</c:v>
                </c:pt>
                <c:pt idx="375">
                  <c:v>176356.7</c:v>
                </c:pt>
                <c:pt idx="376">
                  <c:v>30311.3</c:v>
                </c:pt>
                <c:pt idx="377">
                  <c:v>30311.3</c:v>
                </c:pt>
                <c:pt idx="378">
                  <c:v>187379</c:v>
                </c:pt>
                <c:pt idx="379">
                  <c:v>34444.699999999997</c:v>
                </c:pt>
                <c:pt idx="380">
                  <c:v>33066.9</c:v>
                </c:pt>
                <c:pt idx="381">
                  <c:v>33066.9</c:v>
                </c:pt>
                <c:pt idx="382">
                  <c:v>170845.6</c:v>
                </c:pt>
                <c:pt idx="383">
                  <c:v>176356.7</c:v>
                </c:pt>
                <c:pt idx="384">
                  <c:v>38578</c:v>
                </c:pt>
                <c:pt idx="385">
                  <c:v>49600.3</c:v>
                </c:pt>
                <c:pt idx="386">
                  <c:v>132267.5</c:v>
                </c:pt>
                <c:pt idx="387">
                  <c:v>154312.1</c:v>
                </c:pt>
                <c:pt idx="388">
                  <c:v>71644.899999999994</c:v>
                </c:pt>
                <c:pt idx="389">
                  <c:v>110223</c:v>
                </c:pt>
                <c:pt idx="390">
                  <c:v>79911.600000000006</c:v>
                </c:pt>
                <c:pt idx="391">
                  <c:v>82667.199999999997</c:v>
                </c:pt>
                <c:pt idx="392">
                  <c:v>159823.29999999999</c:v>
                </c:pt>
                <c:pt idx="393">
                  <c:v>16533.400000000001</c:v>
                </c:pt>
                <c:pt idx="394">
                  <c:v>49600.3</c:v>
                </c:pt>
                <c:pt idx="395">
                  <c:v>46844.800000000003</c:v>
                </c:pt>
                <c:pt idx="396">
                  <c:v>176356.7</c:v>
                </c:pt>
                <c:pt idx="397">
                  <c:v>176356.7</c:v>
                </c:pt>
                <c:pt idx="398">
                  <c:v>187379</c:v>
                </c:pt>
                <c:pt idx="399">
                  <c:v>198401.3</c:v>
                </c:pt>
                <c:pt idx="400">
                  <c:v>33066.9</c:v>
                </c:pt>
                <c:pt idx="401">
                  <c:v>26178</c:v>
                </c:pt>
                <c:pt idx="402">
                  <c:v>5511.1</c:v>
                </c:pt>
                <c:pt idx="403">
                  <c:v>5511.1</c:v>
                </c:pt>
                <c:pt idx="404">
                  <c:v>5338.9</c:v>
                </c:pt>
                <c:pt idx="405">
                  <c:v>4994.5</c:v>
                </c:pt>
                <c:pt idx="406">
                  <c:v>4822.3</c:v>
                </c:pt>
                <c:pt idx="407">
                  <c:v>3961.1</c:v>
                </c:pt>
                <c:pt idx="408">
                  <c:v>4305.6000000000004</c:v>
                </c:pt>
                <c:pt idx="409">
                  <c:v>3961.1</c:v>
                </c:pt>
                <c:pt idx="410">
                  <c:v>2583.4</c:v>
                </c:pt>
                <c:pt idx="411">
                  <c:v>1894.5</c:v>
                </c:pt>
                <c:pt idx="412">
                  <c:v>4477.8</c:v>
                </c:pt>
                <c:pt idx="413">
                  <c:v>2066.6999999999998</c:v>
                </c:pt>
                <c:pt idx="414">
                  <c:v>247.6</c:v>
                </c:pt>
                <c:pt idx="415">
                  <c:v>32.299999999999997</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32.299999999999997</c:v>
                </c:pt>
                <c:pt idx="456">
                  <c:v>387.5</c:v>
                </c:pt>
                <c:pt idx="457">
                  <c:v>4650</c:v>
                </c:pt>
                <c:pt idx="458">
                  <c:v>6200</c:v>
                </c:pt>
                <c:pt idx="459">
                  <c:v>16533.400000000001</c:v>
                </c:pt>
                <c:pt idx="460">
                  <c:v>4133.3999999999996</c:v>
                </c:pt>
                <c:pt idx="461">
                  <c:v>4650</c:v>
                </c:pt>
                <c:pt idx="462">
                  <c:v>18600.099999999999</c:v>
                </c:pt>
                <c:pt idx="463">
                  <c:v>30311.3</c:v>
                </c:pt>
                <c:pt idx="464">
                  <c:v>4994.5</c:v>
                </c:pt>
                <c:pt idx="465">
                  <c:v>5166.7</c:v>
                </c:pt>
                <c:pt idx="466">
                  <c:v>3961.1</c:v>
                </c:pt>
                <c:pt idx="467">
                  <c:v>6200</c:v>
                </c:pt>
                <c:pt idx="468">
                  <c:v>6200</c:v>
                </c:pt>
                <c:pt idx="469">
                  <c:v>16533.400000000001</c:v>
                </c:pt>
                <c:pt idx="470">
                  <c:v>7577.8</c:v>
                </c:pt>
                <c:pt idx="471">
                  <c:v>187379</c:v>
                </c:pt>
                <c:pt idx="472">
                  <c:v>44089.2</c:v>
                </c:pt>
                <c:pt idx="473">
                  <c:v>176356.7</c:v>
                </c:pt>
                <c:pt idx="474">
                  <c:v>187379</c:v>
                </c:pt>
                <c:pt idx="475">
                  <c:v>77156.100000000006</c:v>
                </c:pt>
                <c:pt idx="476">
                  <c:v>88178.4</c:v>
                </c:pt>
                <c:pt idx="477">
                  <c:v>170845.6</c:v>
                </c:pt>
                <c:pt idx="478">
                  <c:v>88178.4</c:v>
                </c:pt>
                <c:pt idx="479">
                  <c:v>85422.8</c:v>
                </c:pt>
                <c:pt idx="480">
                  <c:v>137778.70000000001</c:v>
                </c:pt>
                <c:pt idx="481">
                  <c:v>126756.4</c:v>
                </c:pt>
                <c:pt idx="482">
                  <c:v>38578</c:v>
                </c:pt>
                <c:pt idx="483">
                  <c:v>41333.599999999999</c:v>
                </c:pt>
                <c:pt idx="484">
                  <c:v>46844.800000000003</c:v>
                </c:pt>
                <c:pt idx="485">
                  <c:v>49600.3</c:v>
                </c:pt>
                <c:pt idx="486">
                  <c:v>60622.6</c:v>
                </c:pt>
                <c:pt idx="487">
                  <c:v>74400.5</c:v>
                </c:pt>
                <c:pt idx="488">
                  <c:v>46844.800000000003</c:v>
                </c:pt>
                <c:pt idx="489">
                  <c:v>42711.4</c:v>
                </c:pt>
                <c:pt idx="490">
                  <c:v>46844.800000000003</c:v>
                </c:pt>
                <c:pt idx="491">
                  <c:v>49600.3</c:v>
                </c:pt>
                <c:pt idx="492">
                  <c:v>49600.3</c:v>
                </c:pt>
                <c:pt idx="493">
                  <c:v>57867</c:v>
                </c:pt>
                <c:pt idx="494">
                  <c:v>68889.3</c:v>
                </c:pt>
                <c:pt idx="495">
                  <c:v>88178.4</c:v>
                </c:pt>
                <c:pt idx="496">
                  <c:v>16533.400000000001</c:v>
                </c:pt>
                <c:pt idx="497">
                  <c:v>7233.4</c:v>
                </c:pt>
                <c:pt idx="498">
                  <c:v>5166.7</c:v>
                </c:pt>
                <c:pt idx="499">
                  <c:v>4822.3</c:v>
                </c:pt>
                <c:pt idx="500">
                  <c:v>4650</c:v>
                </c:pt>
                <c:pt idx="501">
                  <c:v>4477.8</c:v>
                </c:pt>
                <c:pt idx="502">
                  <c:v>4477.8</c:v>
                </c:pt>
                <c:pt idx="503">
                  <c:v>4305.6000000000004</c:v>
                </c:pt>
                <c:pt idx="504">
                  <c:v>4305.6000000000004</c:v>
                </c:pt>
                <c:pt idx="505">
                  <c:v>3616.7</c:v>
                </c:pt>
                <c:pt idx="506">
                  <c:v>3100</c:v>
                </c:pt>
                <c:pt idx="507">
                  <c:v>2669.5</c:v>
                </c:pt>
                <c:pt idx="508">
                  <c:v>2066.6999999999998</c:v>
                </c:pt>
                <c:pt idx="509">
                  <c:v>1377.8</c:v>
                </c:pt>
                <c:pt idx="510">
                  <c:v>505.9</c:v>
                </c:pt>
                <c:pt idx="511">
                  <c:v>96.9</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96.9</c:v>
                </c:pt>
                <c:pt idx="552">
                  <c:v>667.4</c:v>
                </c:pt>
                <c:pt idx="553">
                  <c:v>4305.6000000000004</c:v>
                </c:pt>
                <c:pt idx="554">
                  <c:v>7233.4</c:v>
                </c:pt>
                <c:pt idx="555">
                  <c:v>10333.4</c:v>
                </c:pt>
                <c:pt idx="556">
                  <c:v>11022.3</c:v>
                </c:pt>
                <c:pt idx="557">
                  <c:v>2755.6</c:v>
                </c:pt>
                <c:pt idx="558">
                  <c:v>3788.9</c:v>
                </c:pt>
                <c:pt idx="559">
                  <c:v>4994.5</c:v>
                </c:pt>
                <c:pt idx="560">
                  <c:v>6544.5</c:v>
                </c:pt>
                <c:pt idx="561">
                  <c:v>19289</c:v>
                </c:pt>
                <c:pt idx="562">
                  <c:v>9300.1</c:v>
                </c:pt>
                <c:pt idx="563">
                  <c:v>10677.8</c:v>
                </c:pt>
                <c:pt idx="564">
                  <c:v>22044.6</c:v>
                </c:pt>
                <c:pt idx="565">
                  <c:v>26178</c:v>
                </c:pt>
                <c:pt idx="566">
                  <c:v>10677.8</c:v>
                </c:pt>
                <c:pt idx="567">
                  <c:v>220445.9</c:v>
                </c:pt>
                <c:pt idx="568">
                  <c:v>49600.3</c:v>
                </c:pt>
                <c:pt idx="569">
                  <c:v>57867</c:v>
                </c:pt>
                <c:pt idx="570">
                  <c:v>68889.3</c:v>
                </c:pt>
                <c:pt idx="571">
                  <c:v>82667.199999999997</c:v>
                </c:pt>
                <c:pt idx="572">
                  <c:v>88178.4</c:v>
                </c:pt>
                <c:pt idx="573">
                  <c:v>99200.7</c:v>
                </c:pt>
                <c:pt idx="574">
                  <c:v>99200.7</c:v>
                </c:pt>
                <c:pt idx="575">
                  <c:v>104711.8</c:v>
                </c:pt>
                <c:pt idx="576">
                  <c:v>110223</c:v>
                </c:pt>
                <c:pt idx="577">
                  <c:v>115734.1</c:v>
                </c:pt>
                <c:pt idx="578">
                  <c:v>121245.2</c:v>
                </c:pt>
                <c:pt idx="579">
                  <c:v>159823.29999999999</c:v>
                </c:pt>
                <c:pt idx="580">
                  <c:v>187379</c:v>
                </c:pt>
                <c:pt idx="581">
                  <c:v>198401.3</c:v>
                </c:pt>
                <c:pt idx="582">
                  <c:v>71644.899999999994</c:v>
                </c:pt>
                <c:pt idx="583">
                  <c:v>37200.199999999997</c:v>
                </c:pt>
                <c:pt idx="584">
                  <c:v>46844.800000000003</c:v>
                </c:pt>
                <c:pt idx="585">
                  <c:v>170845.6</c:v>
                </c:pt>
                <c:pt idx="586">
                  <c:v>55111.5</c:v>
                </c:pt>
                <c:pt idx="587">
                  <c:v>49600.3</c:v>
                </c:pt>
                <c:pt idx="588">
                  <c:v>148801</c:v>
                </c:pt>
                <c:pt idx="589">
                  <c:v>159823.29999999999</c:v>
                </c:pt>
                <c:pt idx="590">
                  <c:v>77156.100000000006</c:v>
                </c:pt>
                <c:pt idx="591">
                  <c:v>35822.5</c:v>
                </c:pt>
                <c:pt idx="592">
                  <c:v>24800.2</c:v>
                </c:pt>
                <c:pt idx="593">
                  <c:v>31689.1</c:v>
                </c:pt>
                <c:pt idx="594">
                  <c:v>5338.9</c:v>
                </c:pt>
                <c:pt idx="595">
                  <c:v>28933.5</c:v>
                </c:pt>
                <c:pt idx="596">
                  <c:v>27555.7</c:v>
                </c:pt>
                <c:pt idx="597">
                  <c:v>4994.5</c:v>
                </c:pt>
                <c:pt idx="598">
                  <c:v>4650</c:v>
                </c:pt>
                <c:pt idx="599">
                  <c:v>3788.9</c:v>
                </c:pt>
                <c:pt idx="600">
                  <c:v>3100</c:v>
                </c:pt>
                <c:pt idx="601">
                  <c:v>4133.3999999999996</c:v>
                </c:pt>
                <c:pt idx="602">
                  <c:v>3616.7</c:v>
                </c:pt>
                <c:pt idx="603">
                  <c:v>2583.4</c:v>
                </c:pt>
                <c:pt idx="604">
                  <c:v>2755.6</c:v>
                </c:pt>
                <c:pt idx="605">
                  <c:v>1894.5</c:v>
                </c:pt>
                <c:pt idx="606">
                  <c:v>667.4</c:v>
                </c:pt>
                <c:pt idx="607">
                  <c:v>107.6</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118.4</c:v>
                </c:pt>
                <c:pt idx="648">
                  <c:v>979.5</c:v>
                </c:pt>
                <c:pt idx="649">
                  <c:v>5166.7</c:v>
                </c:pt>
                <c:pt idx="650">
                  <c:v>7233.4</c:v>
                </c:pt>
                <c:pt idx="651">
                  <c:v>2927.8</c:v>
                </c:pt>
                <c:pt idx="652">
                  <c:v>3272.2</c:v>
                </c:pt>
                <c:pt idx="653">
                  <c:v>2755.6</c:v>
                </c:pt>
                <c:pt idx="654">
                  <c:v>3788.9</c:v>
                </c:pt>
                <c:pt idx="655">
                  <c:v>18600.099999999999</c:v>
                </c:pt>
                <c:pt idx="656">
                  <c:v>22044.6</c:v>
                </c:pt>
                <c:pt idx="657">
                  <c:v>23422.400000000001</c:v>
                </c:pt>
                <c:pt idx="658">
                  <c:v>22044.6</c:v>
                </c:pt>
                <c:pt idx="659">
                  <c:v>22044.6</c:v>
                </c:pt>
                <c:pt idx="660">
                  <c:v>22044.6</c:v>
                </c:pt>
                <c:pt idx="661">
                  <c:v>26178</c:v>
                </c:pt>
                <c:pt idx="662">
                  <c:v>198401.3</c:v>
                </c:pt>
                <c:pt idx="663">
                  <c:v>198401.3</c:v>
                </c:pt>
                <c:pt idx="664">
                  <c:v>198401.3</c:v>
                </c:pt>
                <c:pt idx="665">
                  <c:v>198401.3</c:v>
                </c:pt>
                <c:pt idx="666">
                  <c:v>20666.8</c:v>
                </c:pt>
                <c:pt idx="667">
                  <c:v>19977.900000000001</c:v>
                </c:pt>
                <c:pt idx="668">
                  <c:v>20666.8</c:v>
                </c:pt>
                <c:pt idx="669">
                  <c:v>42711.4</c:v>
                </c:pt>
                <c:pt idx="670">
                  <c:v>44089.2</c:v>
                </c:pt>
                <c:pt idx="671">
                  <c:v>44089.2</c:v>
                </c:pt>
                <c:pt idx="672">
                  <c:v>39955.800000000003</c:v>
                </c:pt>
                <c:pt idx="673">
                  <c:v>42711.4</c:v>
                </c:pt>
                <c:pt idx="674">
                  <c:v>71644.899999999994</c:v>
                </c:pt>
                <c:pt idx="675">
                  <c:v>46844.800000000003</c:v>
                </c:pt>
                <c:pt idx="676">
                  <c:v>46844.800000000003</c:v>
                </c:pt>
                <c:pt idx="677">
                  <c:v>55111.5</c:v>
                </c:pt>
                <c:pt idx="678">
                  <c:v>41333.599999999999</c:v>
                </c:pt>
                <c:pt idx="679">
                  <c:v>55111.5</c:v>
                </c:pt>
                <c:pt idx="680">
                  <c:v>55111.5</c:v>
                </c:pt>
                <c:pt idx="681">
                  <c:v>49600.3</c:v>
                </c:pt>
                <c:pt idx="682">
                  <c:v>41333.599999999999</c:v>
                </c:pt>
                <c:pt idx="683">
                  <c:v>28933.5</c:v>
                </c:pt>
                <c:pt idx="684">
                  <c:v>24800.2</c:v>
                </c:pt>
                <c:pt idx="685">
                  <c:v>26178</c:v>
                </c:pt>
                <c:pt idx="686">
                  <c:v>19977.900000000001</c:v>
                </c:pt>
                <c:pt idx="687">
                  <c:v>24800.2</c:v>
                </c:pt>
                <c:pt idx="688">
                  <c:v>24800.2</c:v>
                </c:pt>
                <c:pt idx="689">
                  <c:v>28933.5</c:v>
                </c:pt>
                <c:pt idx="690">
                  <c:v>18600.099999999999</c:v>
                </c:pt>
                <c:pt idx="691">
                  <c:v>35822.5</c:v>
                </c:pt>
                <c:pt idx="692">
                  <c:v>17911.2</c:v>
                </c:pt>
                <c:pt idx="693">
                  <c:v>12400.1</c:v>
                </c:pt>
                <c:pt idx="694">
                  <c:v>13777.9</c:v>
                </c:pt>
                <c:pt idx="695">
                  <c:v>19977.900000000001</c:v>
                </c:pt>
                <c:pt idx="696">
                  <c:v>7233.4</c:v>
                </c:pt>
                <c:pt idx="697">
                  <c:v>5166.7</c:v>
                </c:pt>
                <c:pt idx="698">
                  <c:v>4133.3999999999996</c:v>
                </c:pt>
                <c:pt idx="699">
                  <c:v>2755.6</c:v>
                </c:pt>
                <c:pt idx="700">
                  <c:v>1065.5999999999999</c:v>
                </c:pt>
                <c:pt idx="701">
                  <c:v>914.9</c:v>
                </c:pt>
                <c:pt idx="702">
                  <c:v>236.8</c:v>
                </c:pt>
                <c:pt idx="703">
                  <c:v>21.5</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161.5</c:v>
                </c:pt>
                <c:pt idx="745">
                  <c:v>688.9</c:v>
                </c:pt>
                <c:pt idx="746">
                  <c:v>785.8</c:v>
                </c:pt>
                <c:pt idx="747">
                  <c:v>1151.7</c:v>
                </c:pt>
                <c:pt idx="748">
                  <c:v>1722.2</c:v>
                </c:pt>
                <c:pt idx="749">
                  <c:v>2669.5</c:v>
                </c:pt>
                <c:pt idx="750">
                  <c:v>3961.1</c:v>
                </c:pt>
                <c:pt idx="751">
                  <c:v>2152.8000000000002</c:v>
                </c:pt>
                <c:pt idx="752">
                  <c:v>3616.7</c:v>
                </c:pt>
                <c:pt idx="753">
                  <c:v>3100</c:v>
                </c:pt>
                <c:pt idx="754">
                  <c:v>3616.7</c:v>
                </c:pt>
                <c:pt idx="755">
                  <c:v>11022.3</c:v>
                </c:pt>
                <c:pt idx="756">
                  <c:v>10677.8</c:v>
                </c:pt>
                <c:pt idx="757">
                  <c:v>15155.7</c:v>
                </c:pt>
                <c:pt idx="758">
                  <c:v>15155.7</c:v>
                </c:pt>
                <c:pt idx="759">
                  <c:v>10333.4</c:v>
                </c:pt>
                <c:pt idx="760">
                  <c:v>16533.400000000001</c:v>
                </c:pt>
                <c:pt idx="761">
                  <c:v>9300.1</c:v>
                </c:pt>
                <c:pt idx="762">
                  <c:v>9300.1</c:v>
                </c:pt>
                <c:pt idx="763">
                  <c:v>9644.5</c:v>
                </c:pt>
                <c:pt idx="764">
                  <c:v>7577.8</c:v>
                </c:pt>
                <c:pt idx="765">
                  <c:v>8266.7000000000007</c:v>
                </c:pt>
                <c:pt idx="766">
                  <c:v>10333.4</c:v>
                </c:pt>
                <c:pt idx="767">
                  <c:v>14466.8</c:v>
                </c:pt>
                <c:pt idx="768">
                  <c:v>13089</c:v>
                </c:pt>
                <c:pt idx="769">
                  <c:v>17911.2</c:v>
                </c:pt>
                <c:pt idx="770">
                  <c:v>10677.8</c:v>
                </c:pt>
                <c:pt idx="771">
                  <c:v>11022.3</c:v>
                </c:pt>
                <c:pt idx="772">
                  <c:v>10677.8</c:v>
                </c:pt>
                <c:pt idx="773">
                  <c:v>11022.3</c:v>
                </c:pt>
                <c:pt idx="774">
                  <c:v>17222.3</c:v>
                </c:pt>
                <c:pt idx="775">
                  <c:v>8611.2000000000007</c:v>
                </c:pt>
                <c:pt idx="776">
                  <c:v>5511.1</c:v>
                </c:pt>
                <c:pt idx="777">
                  <c:v>7577.8</c:v>
                </c:pt>
                <c:pt idx="778">
                  <c:v>8611.2000000000007</c:v>
                </c:pt>
                <c:pt idx="779">
                  <c:v>14466.8</c:v>
                </c:pt>
                <c:pt idx="780">
                  <c:v>24800.2</c:v>
                </c:pt>
                <c:pt idx="781">
                  <c:v>18600.099999999999</c:v>
                </c:pt>
                <c:pt idx="782">
                  <c:v>9300.1</c:v>
                </c:pt>
                <c:pt idx="783">
                  <c:v>6544.5</c:v>
                </c:pt>
                <c:pt idx="784">
                  <c:v>7233.4</c:v>
                </c:pt>
                <c:pt idx="785">
                  <c:v>4477.8</c:v>
                </c:pt>
                <c:pt idx="786">
                  <c:v>1894.5</c:v>
                </c:pt>
                <c:pt idx="787">
                  <c:v>2238.9</c:v>
                </c:pt>
                <c:pt idx="788">
                  <c:v>3272.2</c:v>
                </c:pt>
                <c:pt idx="789">
                  <c:v>5511.1</c:v>
                </c:pt>
                <c:pt idx="790">
                  <c:v>6200</c:v>
                </c:pt>
                <c:pt idx="791">
                  <c:v>3100</c:v>
                </c:pt>
                <c:pt idx="792">
                  <c:v>1980.6</c:v>
                </c:pt>
                <c:pt idx="793">
                  <c:v>1259.4000000000001</c:v>
                </c:pt>
                <c:pt idx="794">
                  <c:v>2152.8000000000002</c:v>
                </c:pt>
                <c:pt idx="795">
                  <c:v>850.4</c:v>
                </c:pt>
                <c:pt idx="796">
                  <c:v>818.1</c:v>
                </c:pt>
                <c:pt idx="797">
                  <c:v>366</c:v>
                </c:pt>
                <c:pt idx="798">
                  <c:v>118.4</c:v>
                </c:pt>
                <c:pt idx="799">
                  <c:v>53.8</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32.299999999999997</c:v>
                </c:pt>
                <c:pt idx="840">
                  <c:v>107.6</c:v>
                </c:pt>
                <c:pt idx="841">
                  <c:v>290.60000000000002</c:v>
                </c:pt>
                <c:pt idx="842">
                  <c:v>1377.8</c:v>
                </c:pt>
                <c:pt idx="843">
                  <c:v>710.4</c:v>
                </c:pt>
                <c:pt idx="844">
                  <c:v>828.8</c:v>
                </c:pt>
                <c:pt idx="845">
                  <c:v>2669.5</c:v>
                </c:pt>
                <c:pt idx="846">
                  <c:v>6200</c:v>
                </c:pt>
                <c:pt idx="847">
                  <c:v>3272.2</c:v>
                </c:pt>
                <c:pt idx="848">
                  <c:v>9300.1</c:v>
                </c:pt>
                <c:pt idx="849">
                  <c:v>1894.5</c:v>
                </c:pt>
                <c:pt idx="850">
                  <c:v>13089</c:v>
                </c:pt>
                <c:pt idx="851">
                  <c:v>17911.2</c:v>
                </c:pt>
                <c:pt idx="852">
                  <c:v>26178</c:v>
                </c:pt>
                <c:pt idx="853">
                  <c:v>18600.099999999999</c:v>
                </c:pt>
                <c:pt idx="854">
                  <c:v>18600.099999999999</c:v>
                </c:pt>
                <c:pt idx="855">
                  <c:v>31689.1</c:v>
                </c:pt>
                <c:pt idx="856">
                  <c:v>63378.2</c:v>
                </c:pt>
                <c:pt idx="857">
                  <c:v>49600.3</c:v>
                </c:pt>
                <c:pt idx="858">
                  <c:v>42711.4</c:v>
                </c:pt>
                <c:pt idx="859">
                  <c:v>46844.800000000003</c:v>
                </c:pt>
                <c:pt idx="860">
                  <c:v>88178.4</c:v>
                </c:pt>
                <c:pt idx="861">
                  <c:v>99200.7</c:v>
                </c:pt>
                <c:pt idx="862">
                  <c:v>110223</c:v>
                </c:pt>
                <c:pt idx="863">
                  <c:v>115734.1</c:v>
                </c:pt>
                <c:pt idx="864">
                  <c:v>132267.5</c:v>
                </c:pt>
                <c:pt idx="865">
                  <c:v>137778.70000000001</c:v>
                </c:pt>
                <c:pt idx="866">
                  <c:v>110223</c:v>
                </c:pt>
                <c:pt idx="867">
                  <c:v>115734.1</c:v>
                </c:pt>
                <c:pt idx="868">
                  <c:v>121245.2</c:v>
                </c:pt>
                <c:pt idx="869">
                  <c:v>41333.599999999999</c:v>
                </c:pt>
                <c:pt idx="870">
                  <c:v>44089.2</c:v>
                </c:pt>
                <c:pt idx="871">
                  <c:v>49600.3</c:v>
                </c:pt>
                <c:pt idx="872">
                  <c:v>42711.4</c:v>
                </c:pt>
                <c:pt idx="873">
                  <c:v>44089.2</c:v>
                </c:pt>
                <c:pt idx="874">
                  <c:v>154312.1</c:v>
                </c:pt>
                <c:pt idx="875">
                  <c:v>99200.7</c:v>
                </c:pt>
                <c:pt idx="876">
                  <c:v>55111.5</c:v>
                </c:pt>
                <c:pt idx="877">
                  <c:v>37200.199999999997</c:v>
                </c:pt>
                <c:pt idx="878">
                  <c:v>187379</c:v>
                </c:pt>
                <c:pt idx="879">
                  <c:v>187379</c:v>
                </c:pt>
                <c:pt idx="880">
                  <c:v>74400.5</c:v>
                </c:pt>
                <c:pt idx="881">
                  <c:v>6200</c:v>
                </c:pt>
                <c:pt idx="882">
                  <c:v>5166.7</c:v>
                </c:pt>
                <c:pt idx="883">
                  <c:v>5511.1</c:v>
                </c:pt>
                <c:pt idx="884">
                  <c:v>4822.3</c:v>
                </c:pt>
                <c:pt idx="885">
                  <c:v>4822.3</c:v>
                </c:pt>
                <c:pt idx="886">
                  <c:v>5166.7</c:v>
                </c:pt>
                <c:pt idx="887">
                  <c:v>7577.8</c:v>
                </c:pt>
                <c:pt idx="888">
                  <c:v>5166.7</c:v>
                </c:pt>
                <c:pt idx="889">
                  <c:v>4305.6000000000004</c:v>
                </c:pt>
                <c:pt idx="890">
                  <c:v>3616.7</c:v>
                </c:pt>
                <c:pt idx="891">
                  <c:v>2669.5</c:v>
                </c:pt>
                <c:pt idx="892">
                  <c:v>2411.1</c:v>
                </c:pt>
                <c:pt idx="893">
                  <c:v>1808.3</c:v>
                </c:pt>
                <c:pt idx="894">
                  <c:v>979.5</c:v>
                </c:pt>
                <c:pt idx="895">
                  <c:v>172.2</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64.599999999999994</c:v>
                </c:pt>
                <c:pt idx="936">
                  <c:v>312.2</c:v>
                </c:pt>
                <c:pt idx="937">
                  <c:v>1151.7</c:v>
                </c:pt>
                <c:pt idx="938">
                  <c:v>2411.1</c:v>
                </c:pt>
                <c:pt idx="939">
                  <c:v>2669.5</c:v>
                </c:pt>
                <c:pt idx="940">
                  <c:v>5166.7</c:v>
                </c:pt>
                <c:pt idx="941">
                  <c:v>5166.7</c:v>
                </c:pt>
                <c:pt idx="942">
                  <c:v>5338.9</c:v>
                </c:pt>
                <c:pt idx="943">
                  <c:v>13089</c:v>
                </c:pt>
                <c:pt idx="944">
                  <c:v>18600.099999999999</c:v>
                </c:pt>
                <c:pt idx="945">
                  <c:v>14466.8</c:v>
                </c:pt>
                <c:pt idx="946">
                  <c:v>17911.2</c:v>
                </c:pt>
                <c:pt idx="947">
                  <c:v>18600.099999999999</c:v>
                </c:pt>
                <c:pt idx="948">
                  <c:v>20666.8</c:v>
                </c:pt>
                <c:pt idx="949">
                  <c:v>18600.099999999999</c:v>
                </c:pt>
                <c:pt idx="950">
                  <c:v>10677.8</c:v>
                </c:pt>
                <c:pt idx="951">
                  <c:v>8611.2000000000007</c:v>
                </c:pt>
                <c:pt idx="952">
                  <c:v>9644.5</c:v>
                </c:pt>
                <c:pt idx="953">
                  <c:v>10333.4</c:v>
                </c:pt>
                <c:pt idx="954">
                  <c:v>7577.8</c:v>
                </c:pt>
                <c:pt idx="955">
                  <c:v>7577.8</c:v>
                </c:pt>
                <c:pt idx="956">
                  <c:v>8266.7000000000007</c:v>
                </c:pt>
                <c:pt idx="957">
                  <c:v>9644.5</c:v>
                </c:pt>
                <c:pt idx="958">
                  <c:v>11711.2</c:v>
                </c:pt>
                <c:pt idx="959">
                  <c:v>8611.2000000000007</c:v>
                </c:pt>
                <c:pt idx="960">
                  <c:v>17911.2</c:v>
                </c:pt>
                <c:pt idx="961">
                  <c:v>19977.900000000001</c:v>
                </c:pt>
                <c:pt idx="962">
                  <c:v>7233.4</c:v>
                </c:pt>
                <c:pt idx="963">
                  <c:v>13777.9</c:v>
                </c:pt>
                <c:pt idx="964">
                  <c:v>11711.2</c:v>
                </c:pt>
                <c:pt idx="965">
                  <c:v>7233.4</c:v>
                </c:pt>
                <c:pt idx="966">
                  <c:v>9300.1</c:v>
                </c:pt>
                <c:pt idx="967">
                  <c:v>20666.8</c:v>
                </c:pt>
                <c:pt idx="968">
                  <c:v>37200.199999999997</c:v>
                </c:pt>
                <c:pt idx="969">
                  <c:v>28933.5</c:v>
                </c:pt>
                <c:pt idx="970">
                  <c:v>27555.7</c:v>
                </c:pt>
                <c:pt idx="971">
                  <c:v>22044.6</c:v>
                </c:pt>
                <c:pt idx="972">
                  <c:v>27555.7</c:v>
                </c:pt>
                <c:pt idx="973">
                  <c:v>24800.2</c:v>
                </c:pt>
                <c:pt idx="974">
                  <c:v>23422.400000000001</c:v>
                </c:pt>
                <c:pt idx="975">
                  <c:v>18600.099999999999</c:v>
                </c:pt>
                <c:pt idx="976">
                  <c:v>31689.1</c:v>
                </c:pt>
                <c:pt idx="977">
                  <c:v>16533.400000000001</c:v>
                </c:pt>
                <c:pt idx="978">
                  <c:v>18600.099999999999</c:v>
                </c:pt>
                <c:pt idx="979">
                  <c:v>22044.6</c:v>
                </c:pt>
                <c:pt idx="980">
                  <c:v>17911.2</c:v>
                </c:pt>
                <c:pt idx="981">
                  <c:v>13777.9</c:v>
                </c:pt>
                <c:pt idx="982">
                  <c:v>9644.5</c:v>
                </c:pt>
                <c:pt idx="983">
                  <c:v>7233.4</c:v>
                </c:pt>
                <c:pt idx="984">
                  <c:v>3272.2</c:v>
                </c:pt>
                <c:pt idx="985">
                  <c:v>3616.7</c:v>
                </c:pt>
                <c:pt idx="986">
                  <c:v>1377.8</c:v>
                </c:pt>
                <c:pt idx="987">
                  <c:v>1894.5</c:v>
                </c:pt>
                <c:pt idx="988">
                  <c:v>183</c:v>
                </c:pt>
                <c:pt idx="989">
                  <c:v>1894.5</c:v>
                </c:pt>
                <c:pt idx="990">
                  <c:v>624.29999999999995</c:v>
                </c:pt>
                <c:pt idx="991">
                  <c:v>43.1</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96.9</c:v>
                </c:pt>
                <c:pt idx="1032">
                  <c:v>398.3</c:v>
                </c:pt>
                <c:pt idx="1033">
                  <c:v>1054.9000000000001</c:v>
                </c:pt>
                <c:pt idx="1034">
                  <c:v>3100</c:v>
                </c:pt>
                <c:pt idx="1035">
                  <c:v>4650</c:v>
                </c:pt>
                <c:pt idx="1036">
                  <c:v>7233.4</c:v>
                </c:pt>
                <c:pt idx="1037">
                  <c:v>13089</c:v>
                </c:pt>
                <c:pt idx="1038">
                  <c:v>10333.4</c:v>
                </c:pt>
                <c:pt idx="1039">
                  <c:v>7233.4</c:v>
                </c:pt>
                <c:pt idx="1040">
                  <c:v>9300.1</c:v>
                </c:pt>
                <c:pt idx="1041">
                  <c:v>34444.699999999997</c:v>
                </c:pt>
                <c:pt idx="1042">
                  <c:v>28933.5</c:v>
                </c:pt>
                <c:pt idx="1043">
                  <c:v>93689.5</c:v>
                </c:pt>
                <c:pt idx="1044">
                  <c:v>35822.5</c:v>
                </c:pt>
                <c:pt idx="1045">
                  <c:v>44089.2</c:v>
                </c:pt>
                <c:pt idx="1046">
                  <c:v>88178.4</c:v>
                </c:pt>
                <c:pt idx="1047">
                  <c:v>71644.899999999994</c:v>
                </c:pt>
                <c:pt idx="1048">
                  <c:v>63378.2</c:v>
                </c:pt>
                <c:pt idx="1049">
                  <c:v>55111.5</c:v>
                </c:pt>
                <c:pt idx="1050">
                  <c:v>49600.3</c:v>
                </c:pt>
                <c:pt idx="1051">
                  <c:v>46844.800000000003</c:v>
                </c:pt>
                <c:pt idx="1052">
                  <c:v>46844.800000000003</c:v>
                </c:pt>
                <c:pt idx="1053">
                  <c:v>148801</c:v>
                </c:pt>
                <c:pt idx="1054">
                  <c:v>44089.2</c:v>
                </c:pt>
                <c:pt idx="1055">
                  <c:v>52355.9</c:v>
                </c:pt>
                <c:pt idx="1056">
                  <c:v>68889.3</c:v>
                </c:pt>
                <c:pt idx="1057">
                  <c:v>34444.699999999997</c:v>
                </c:pt>
                <c:pt idx="1058">
                  <c:v>41333.599999999999</c:v>
                </c:pt>
                <c:pt idx="1059">
                  <c:v>42711.4</c:v>
                </c:pt>
                <c:pt idx="1060">
                  <c:v>38578</c:v>
                </c:pt>
                <c:pt idx="1061">
                  <c:v>44089.2</c:v>
                </c:pt>
                <c:pt idx="1062">
                  <c:v>42711.4</c:v>
                </c:pt>
                <c:pt idx="1063">
                  <c:v>44089.2</c:v>
                </c:pt>
                <c:pt idx="1064">
                  <c:v>42711.4</c:v>
                </c:pt>
                <c:pt idx="1065">
                  <c:v>37200.199999999997</c:v>
                </c:pt>
                <c:pt idx="1066">
                  <c:v>38578</c:v>
                </c:pt>
                <c:pt idx="1067">
                  <c:v>37200.199999999997</c:v>
                </c:pt>
                <c:pt idx="1068">
                  <c:v>37200.199999999997</c:v>
                </c:pt>
                <c:pt idx="1069">
                  <c:v>30311.3</c:v>
                </c:pt>
                <c:pt idx="1070">
                  <c:v>27555.7</c:v>
                </c:pt>
                <c:pt idx="1071">
                  <c:v>22044.6</c:v>
                </c:pt>
                <c:pt idx="1072">
                  <c:v>20666.8</c:v>
                </c:pt>
                <c:pt idx="1073">
                  <c:v>19977.900000000001</c:v>
                </c:pt>
                <c:pt idx="1074">
                  <c:v>17911.2</c:v>
                </c:pt>
                <c:pt idx="1075">
                  <c:v>18600.099999999999</c:v>
                </c:pt>
                <c:pt idx="1076">
                  <c:v>17911.2</c:v>
                </c:pt>
                <c:pt idx="1077">
                  <c:v>17222.3</c:v>
                </c:pt>
                <c:pt idx="1078">
                  <c:v>16533.400000000001</c:v>
                </c:pt>
                <c:pt idx="1079">
                  <c:v>10333.4</c:v>
                </c:pt>
                <c:pt idx="1080">
                  <c:v>9300.1</c:v>
                </c:pt>
                <c:pt idx="1081">
                  <c:v>9300.1</c:v>
                </c:pt>
                <c:pt idx="1082">
                  <c:v>6544.5</c:v>
                </c:pt>
                <c:pt idx="1083">
                  <c:v>5166.7</c:v>
                </c:pt>
                <c:pt idx="1084">
                  <c:v>11022.3</c:v>
                </c:pt>
                <c:pt idx="1085">
                  <c:v>4650</c:v>
                </c:pt>
                <c:pt idx="1086">
                  <c:v>4477.8</c:v>
                </c:pt>
                <c:pt idx="1087">
                  <c:v>462.9</c:v>
                </c:pt>
                <c:pt idx="1088">
                  <c:v>10.8</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75.3</c:v>
                </c:pt>
                <c:pt idx="1128">
                  <c:v>484.4</c:v>
                </c:pt>
                <c:pt idx="1129">
                  <c:v>753.5</c:v>
                </c:pt>
                <c:pt idx="1130">
                  <c:v>1377.8</c:v>
                </c:pt>
                <c:pt idx="1131">
                  <c:v>5166.7</c:v>
                </c:pt>
                <c:pt idx="1132">
                  <c:v>12400.1</c:v>
                </c:pt>
                <c:pt idx="1133">
                  <c:v>0</c:v>
                </c:pt>
                <c:pt idx="1134">
                  <c:v>43.1</c:v>
                </c:pt>
                <c:pt idx="1135">
                  <c:v>43.1</c:v>
                </c:pt>
                <c:pt idx="1136">
                  <c:v>0</c:v>
                </c:pt>
                <c:pt idx="1137">
                  <c:v>0</c:v>
                </c:pt>
                <c:pt idx="1138">
                  <c:v>0</c:v>
                </c:pt>
                <c:pt idx="1139">
                  <c:v>0</c:v>
                </c:pt>
                <c:pt idx="1140">
                  <c:v>0</c:v>
                </c:pt>
                <c:pt idx="1141">
                  <c:v>0</c:v>
                </c:pt>
                <c:pt idx="1142">
                  <c:v>183</c:v>
                </c:pt>
                <c:pt idx="1143">
                  <c:v>129.19999999999999</c:v>
                </c:pt>
                <c:pt idx="1144">
                  <c:v>107.6</c:v>
                </c:pt>
                <c:pt idx="1145">
                  <c:v>86.1</c:v>
                </c:pt>
                <c:pt idx="1146">
                  <c:v>129.19999999999999</c:v>
                </c:pt>
                <c:pt idx="1147">
                  <c:v>107.6</c:v>
                </c:pt>
                <c:pt idx="1148">
                  <c:v>118.4</c:v>
                </c:pt>
                <c:pt idx="1149">
                  <c:v>129.19999999999999</c:v>
                </c:pt>
                <c:pt idx="1150">
                  <c:v>118.4</c:v>
                </c:pt>
                <c:pt idx="1151">
                  <c:v>107.6</c:v>
                </c:pt>
                <c:pt idx="1152">
                  <c:v>43.1</c:v>
                </c:pt>
                <c:pt idx="1153">
                  <c:v>96.9</c:v>
                </c:pt>
                <c:pt idx="1154">
                  <c:v>75.3</c:v>
                </c:pt>
                <c:pt idx="1155">
                  <c:v>96.9</c:v>
                </c:pt>
              </c:numCache>
            </c:numRef>
          </c:val>
          <c:smooth val="0"/>
        </c:ser>
        <c:ser>
          <c:idx val="0"/>
          <c:order val="1"/>
          <c:tx>
            <c:v>Outside_Grazing</c:v>
          </c:tx>
          <c:spPr>
            <a:ln w="28575" cap="rnd">
              <a:solidFill>
                <a:schemeClr val="accent1"/>
              </a:solidFill>
              <a:round/>
            </a:ln>
            <a:effectLst/>
          </c:spPr>
          <c:marker>
            <c:symbol val="none"/>
          </c:marker>
          <c:cat>
            <c:numRef>
              <c:f>Outside_Grazing!$B$5:$B$1160</c:f>
              <c:numCache>
                <c:formatCode>m/d/yyyy\ h:mm</c:formatCode>
                <c:ptCount val="1156"/>
                <c:pt idx="0">
                  <c:v>43207.495682870373</c:v>
                </c:pt>
                <c:pt idx="1">
                  <c:v>43207.506099537037</c:v>
                </c:pt>
                <c:pt idx="2">
                  <c:v>43207.516516203701</c:v>
                </c:pt>
                <c:pt idx="3">
                  <c:v>43207.526932870373</c:v>
                </c:pt>
                <c:pt idx="4">
                  <c:v>43207.537349537037</c:v>
                </c:pt>
                <c:pt idx="5">
                  <c:v>43207.547766203701</c:v>
                </c:pt>
                <c:pt idx="6">
                  <c:v>43207.558182870373</c:v>
                </c:pt>
                <c:pt idx="7">
                  <c:v>43207.568599537037</c:v>
                </c:pt>
                <c:pt idx="8">
                  <c:v>43207.579016203701</c:v>
                </c:pt>
                <c:pt idx="9">
                  <c:v>43207.589432870373</c:v>
                </c:pt>
                <c:pt idx="10">
                  <c:v>43207.599849537037</c:v>
                </c:pt>
                <c:pt idx="11">
                  <c:v>43207.610266203701</c:v>
                </c:pt>
                <c:pt idx="12">
                  <c:v>43207.620682870373</c:v>
                </c:pt>
                <c:pt idx="13">
                  <c:v>43207.631099537037</c:v>
                </c:pt>
                <c:pt idx="14">
                  <c:v>43207.641516203701</c:v>
                </c:pt>
                <c:pt idx="15">
                  <c:v>43207.651932870373</c:v>
                </c:pt>
                <c:pt idx="16">
                  <c:v>43207.662349537037</c:v>
                </c:pt>
                <c:pt idx="17">
                  <c:v>43207.672766203701</c:v>
                </c:pt>
                <c:pt idx="18">
                  <c:v>43207.683182870373</c:v>
                </c:pt>
                <c:pt idx="19">
                  <c:v>43207.693599537037</c:v>
                </c:pt>
                <c:pt idx="20">
                  <c:v>43207.704016203701</c:v>
                </c:pt>
                <c:pt idx="21">
                  <c:v>43207.714432870373</c:v>
                </c:pt>
                <c:pt idx="22">
                  <c:v>43207.724849537037</c:v>
                </c:pt>
                <c:pt idx="23">
                  <c:v>43207.735266203701</c:v>
                </c:pt>
                <c:pt idx="24">
                  <c:v>43207.745682870373</c:v>
                </c:pt>
                <c:pt idx="25">
                  <c:v>43207.756099537037</c:v>
                </c:pt>
                <c:pt idx="26">
                  <c:v>43207.766516203701</c:v>
                </c:pt>
                <c:pt idx="27">
                  <c:v>43207.776932870373</c:v>
                </c:pt>
                <c:pt idx="28">
                  <c:v>43207.787349537037</c:v>
                </c:pt>
                <c:pt idx="29">
                  <c:v>43207.797766203701</c:v>
                </c:pt>
                <c:pt idx="30">
                  <c:v>43207.808182870373</c:v>
                </c:pt>
                <c:pt idx="31">
                  <c:v>43207.818599537037</c:v>
                </c:pt>
                <c:pt idx="32">
                  <c:v>43207.829016203701</c:v>
                </c:pt>
                <c:pt idx="33">
                  <c:v>43207.839432870373</c:v>
                </c:pt>
                <c:pt idx="34">
                  <c:v>43207.849849537037</c:v>
                </c:pt>
                <c:pt idx="35">
                  <c:v>43207.860266203701</c:v>
                </c:pt>
                <c:pt idx="36">
                  <c:v>43207.870682870373</c:v>
                </c:pt>
                <c:pt idx="37">
                  <c:v>43207.881099537037</c:v>
                </c:pt>
                <c:pt idx="38">
                  <c:v>43207.891516203701</c:v>
                </c:pt>
                <c:pt idx="39">
                  <c:v>43207.901932870373</c:v>
                </c:pt>
                <c:pt idx="40">
                  <c:v>43207.912349537037</c:v>
                </c:pt>
                <c:pt idx="41">
                  <c:v>43207.922766203701</c:v>
                </c:pt>
                <c:pt idx="42">
                  <c:v>43207.933182870373</c:v>
                </c:pt>
                <c:pt idx="43">
                  <c:v>43207.943599537037</c:v>
                </c:pt>
                <c:pt idx="44">
                  <c:v>43207.954016203701</c:v>
                </c:pt>
                <c:pt idx="45">
                  <c:v>43207.964432870373</c:v>
                </c:pt>
                <c:pt idx="46">
                  <c:v>43207.974849537037</c:v>
                </c:pt>
                <c:pt idx="47">
                  <c:v>43207.985266203701</c:v>
                </c:pt>
                <c:pt idx="48">
                  <c:v>43207.995682870373</c:v>
                </c:pt>
                <c:pt idx="49">
                  <c:v>43208.006099537037</c:v>
                </c:pt>
                <c:pt idx="50">
                  <c:v>43208.016516203701</c:v>
                </c:pt>
                <c:pt idx="51">
                  <c:v>43208.026932870373</c:v>
                </c:pt>
                <c:pt idx="52">
                  <c:v>43208.037349537037</c:v>
                </c:pt>
                <c:pt idx="53">
                  <c:v>43208.047766203701</c:v>
                </c:pt>
                <c:pt idx="54">
                  <c:v>43208.058182870373</c:v>
                </c:pt>
                <c:pt idx="55">
                  <c:v>43208.068599537037</c:v>
                </c:pt>
                <c:pt idx="56">
                  <c:v>43208.079016203701</c:v>
                </c:pt>
                <c:pt idx="57">
                  <c:v>43208.089432870373</c:v>
                </c:pt>
                <c:pt idx="58">
                  <c:v>43208.099849537037</c:v>
                </c:pt>
                <c:pt idx="59">
                  <c:v>43208.110266203701</c:v>
                </c:pt>
                <c:pt idx="60">
                  <c:v>43208.120682870373</c:v>
                </c:pt>
                <c:pt idx="61">
                  <c:v>43208.131099537037</c:v>
                </c:pt>
                <c:pt idx="62">
                  <c:v>43208.141516203701</c:v>
                </c:pt>
                <c:pt idx="63">
                  <c:v>43208.151932870373</c:v>
                </c:pt>
                <c:pt idx="64">
                  <c:v>43208.162349537037</c:v>
                </c:pt>
                <c:pt idx="65">
                  <c:v>43208.172766203701</c:v>
                </c:pt>
                <c:pt idx="66">
                  <c:v>43208.183182870373</c:v>
                </c:pt>
                <c:pt idx="67">
                  <c:v>43208.193599537037</c:v>
                </c:pt>
                <c:pt idx="68">
                  <c:v>43208.204016203701</c:v>
                </c:pt>
                <c:pt idx="69">
                  <c:v>43208.214432870373</c:v>
                </c:pt>
                <c:pt idx="70">
                  <c:v>43208.224849537037</c:v>
                </c:pt>
                <c:pt idx="71">
                  <c:v>43208.235266203701</c:v>
                </c:pt>
                <c:pt idx="72">
                  <c:v>43208.245682870373</c:v>
                </c:pt>
                <c:pt idx="73">
                  <c:v>43208.256099537037</c:v>
                </c:pt>
                <c:pt idx="74">
                  <c:v>43208.266516203701</c:v>
                </c:pt>
                <c:pt idx="75">
                  <c:v>43208.276932870373</c:v>
                </c:pt>
                <c:pt idx="76">
                  <c:v>43208.287349537037</c:v>
                </c:pt>
                <c:pt idx="77">
                  <c:v>43208.297766203701</c:v>
                </c:pt>
                <c:pt idx="78">
                  <c:v>43208.308182870373</c:v>
                </c:pt>
                <c:pt idx="79">
                  <c:v>43208.318599537037</c:v>
                </c:pt>
                <c:pt idx="80">
                  <c:v>43208.329016203701</c:v>
                </c:pt>
                <c:pt idx="81">
                  <c:v>43208.339432870373</c:v>
                </c:pt>
                <c:pt idx="82">
                  <c:v>43208.349849537037</c:v>
                </c:pt>
                <c:pt idx="83">
                  <c:v>43208.360266203701</c:v>
                </c:pt>
                <c:pt idx="84">
                  <c:v>43208.370682870373</c:v>
                </c:pt>
                <c:pt idx="85">
                  <c:v>43208.381099537037</c:v>
                </c:pt>
                <c:pt idx="86">
                  <c:v>43208.391516203701</c:v>
                </c:pt>
                <c:pt idx="87">
                  <c:v>43208.401932870373</c:v>
                </c:pt>
                <c:pt idx="88">
                  <c:v>43208.412349537037</c:v>
                </c:pt>
                <c:pt idx="89">
                  <c:v>43208.422766203701</c:v>
                </c:pt>
                <c:pt idx="90">
                  <c:v>43208.433182870373</c:v>
                </c:pt>
                <c:pt idx="91">
                  <c:v>43208.443599537037</c:v>
                </c:pt>
                <c:pt idx="92">
                  <c:v>43208.454016203701</c:v>
                </c:pt>
                <c:pt idx="93">
                  <c:v>43208.464432870373</c:v>
                </c:pt>
                <c:pt idx="94">
                  <c:v>43208.474849537037</c:v>
                </c:pt>
                <c:pt idx="95">
                  <c:v>43208.485266203701</c:v>
                </c:pt>
                <c:pt idx="96">
                  <c:v>43208.495682870373</c:v>
                </c:pt>
                <c:pt idx="97">
                  <c:v>43208.506099537037</c:v>
                </c:pt>
                <c:pt idx="98">
                  <c:v>43208.516516203701</c:v>
                </c:pt>
                <c:pt idx="99">
                  <c:v>43208.526932870373</c:v>
                </c:pt>
                <c:pt idx="100">
                  <c:v>43208.537349537037</c:v>
                </c:pt>
                <c:pt idx="101">
                  <c:v>43208.547766203701</c:v>
                </c:pt>
                <c:pt idx="102">
                  <c:v>43208.558182870373</c:v>
                </c:pt>
                <c:pt idx="103">
                  <c:v>43208.568599537037</c:v>
                </c:pt>
                <c:pt idx="104">
                  <c:v>43208.579016203701</c:v>
                </c:pt>
                <c:pt idx="105">
                  <c:v>43208.589432870373</c:v>
                </c:pt>
                <c:pt idx="106">
                  <c:v>43208.599849537037</c:v>
                </c:pt>
                <c:pt idx="107">
                  <c:v>43208.610266203701</c:v>
                </c:pt>
                <c:pt idx="108">
                  <c:v>43208.620682870373</c:v>
                </c:pt>
                <c:pt idx="109">
                  <c:v>43208.631099537037</c:v>
                </c:pt>
                <c:pt idx="110">
                  <c:v>43208.641516203701</c:v>
                </c:pt>
                <c:pt idx="111">
                  <c:v>43208.651932870373</c:v>
                </c:pt>
                <c:pt idx="112">
                  <c:v>43208.662349537037</c:v>
                </c:pt>
                <c:pt idx="113">
                  <c:v>43208.672766203701</c:v>
                </c:pt>
                <c:pt idx="114">
                  <c:v>43208.683182870373</c:v>
                </c:pt>
                <c:pt idx="115">
                  <c:v>43208.693599537037</c:v>
                </c:pt>
                <c:pt idx="116">
                  <c:v>43208.704016203701</c:v>
                </c:pt>
                <c:pt idx="117">
                  <c:v>43208.714432870373</c:v>
                </c:pt>
                <c:pt idx="118">
                  <c:v>43208.724849537037</c:v>
                </c:pt>
                <c:pt idx="119">
                  <c:v>43208.735266203701</c:v>
                </c:pt>
                <c:pt idx="120">
                  <c:v>43208.745682870373</c:v>
                </c:pt>
                <c:pt idx="121">
                  <c:v>43208.756099537037</c:v>
                </c:pt>
                <c:pt idx="122">
                  <c:v>43208.766516203701</c:v>
                </c:pt>
                <c:pt idx="123">
                  <c:v>43208.776932870373</c:v>
                </c:pt>
                <c:pt idx="124">
                  <c:v>43208.787349537037</c:v>
                </c:pt>
                <c:pt idx="125">
                  <c:v>43208.797766203701</c:v>
                </c:pt>
                <c:pt idx="126">
                  <c:v>43208.808182870373</c:v>
                </c:pt>
                <c:pt idx="127">
                  <c:v>43208.818599537037</c:v>
                </c:pt>
                <c:pt idx="128">
                  <c:v>43208.829016203701</c:v>
                </c:pt>
                <c:pt idx="129">
                  <c:v>43208.839432870373</c:v>
                </c:pt>
                <c:pt idx="130">
                  <c:v>43208.849849537037</c:v>
                </c:pt>
                <c:pt idx="131">
                  <c:v>43208.860266203701</c:v>
                </c:pt>
                <c:pt idx="132">
                  <c:v>43208.870682870373</c:v>
                </c:pt>
                <c:pt idx="133">
                  <c:v>43208.881099537037</c:v>
                </c:pt>
                <c:pt idx="134">
                  <c:v>43208.891516203701</c:v>
                </c:pt>
                <c:pt idx="135">
                  <c:v>43208.901932870373</c:v>
                </c:pt>
                <c:pt idx="136">
                  <c:v>43208.912349537037</c:v>
                </c:pt>
                <c:pt idx="137">
                  <c:v>43208.922766203701</c:v>
                </c:pt>
                <c:pt idx="138">
                  <c:v>43208.933182870373</c:v>
                </c:pt>
                <c:pt idx="139">
                  <c:v>43208.943599537037</c:v>
                </c:pt>
                <c:pt idx="140">
                  <c:v>43208.954016203701</c:v>
                </c:pt>
                <c:pt idx="141">
                  <c:v>43208.964432870373</c:v>
                </c:pt>
                <c:pt idx="142">
                  <c:v>43208.974849537037</c:v>
                </c:pt>
                <c:pt idx="143">
                  <c:v>43208.985266203701</c:v>
                </c:pt>
                <c:pt idx="144">
                  <c:v>43208.995682870373</c:v>
                </c:pt>
                <c:pt idx="145">
                  <c:v>43209.006099537037</c:v>
                </c:pt>
                <c:pt idx="146">
                  <c:v>43209.016516203701</c:v>
                </c:pt>
                <c:pt idx="147">
                  <c:v>43209.026932870373</c:v>
                </c:pt>
                <c:pt idx="148">
                  <c:v>43209.037349537037</c:v>
                </c:pt>
                <c:pt idx="149">
                  <c:v>43209.047766203701</c:v>
                </c:pt>
                <c:pt idx="150">
                  <c:v>43209.058182870373</c:v>
                </c:pt>
                <c:pt idx="151">
                  <c:v>43209.068599537037</c:v>
                </c:pt>
                <c:pt idx="152">
                  <c:v>43209.079016203701</c:v>
                </c:pt>
                <c:pt idx="153">
                  <c:v>43209.089432870373</c:v>
                </c:pt>
                <c:pt idx="154">
                  <c:v>43209.099849537037</c:v>
                </c:pt>
                <c:pt idx="155">
                  <c:v>43209.110266203701</c:v>
                </c:pt>
                <c:pt idx="156">
                  <c:v>43209.120682870373</c:v>
                </c:pt>
                <c:pt idx="157">
                  <c:v>43209.131099537037</c:v>
                </c:pt>
                <c:pt idx="158">
                  <c:v>43209.141516203701</c:v>
                </c:pt>
                <c:pt idx="159">
                  <c:v>43209.151932870373</c:v>
                </c:pt>
                <c:pt idx="160">
                  <c:v>43209.162349537037</c:v>
                </c:pt>
                <c:pt idx="161">
                  <c:v>43209.172766203701</c:v>
                </c:pt>
                <c:pt idx="162">
                  <c:v>43209.183182870373</c:v>
                </c:pt>
                <c:pt idx="163">
                  <c:v>43209.193599537037</c:v>
                </c:pt>
                <c:pt idx="164">
                  <c:v>43209.204016203701</c:v>
                </c:pt>
                <c:pt idx="165">
                  <c:v>43209.214432870373</c:v>
                </c:pt>
                <c:pt idx="166">
                  <c:v>43209.224849537037</c:v>
                </c:pt>
                <c:pt idx="167">
                  <c:v>43209.235266203701</c:v>
                </c:pt>
                <c:pt idx="168">
                  <c:v>43209.245682870373</c:v>
                </c:pt>
                <c:pt idx="169">
                  <c:v>43209.256099537037</c:v>
                </c:pt>
                <c:pt idx="170">
                  <c:v>43209.266516203701</c:v>
                </c:pt>
                <c:pt idx="171">
                  <c:v>43209.276932870373</c:v>
                </c:pt>
                <c:pt idx="172">
                  <c:v>43209.287349537037</c:v>
                </c:pt>
                <c:pt idx="173">
                  <c:v>43209.297766203701</c:v>
                </c:pt>
                <c:pt idx="174">
                  <c:v>43209.308182870373</c:v>
                </c:pt>
                <c:pt idx="175">
                  <c:v>43209.318599537037</c:v>
                </c:pt>
                <c:pt idx="176">
                  <c:v>43209.329016203701</c:v>
                </c:pt>
                <c:pt idx="177">
                  <c:v>43209.339432870373</c:v>
                </c:pt>
                <c:pt idx="178">
                  <c:v>43209.349849537037</c:v>
                </c:pt>
                <c:pt idx="179">
                  <c:v>43209.360266203701</c:v>
                </c:pt>
                <c:pt idx="180">
                  <c:v>43209.370682870373</c:v>
                </c:pt>
                <c:pt idx="181">
                  <c:v>43209.381099537037</c:v>
                </c:pt>
                <c:pt idx="182">
                  <c:v>43209.391516203701</c:v>
                </c:pt>
                <c:pt idx="183">
                  <c:v>43209.401932870373</c:v>
                </c:pt>
                <c:pt idx="184">
                  <c:v>43209.412349537037</c:v>
                </c:pt>
                <c:pt idx="185">
                  <c:v>43209.422766203701</c:v>
                </c:pt>
                <c:pt idx="186">
                  <c:v>43209.433182870373</c:v>
                </c:pt>
                <c:pt idx="187">
                  <c:v>43209.443599537037</c:v>
                </c:pt>
                <c:pt idx="188">
                  <c:v>43209.454016203701</c:v>
                </c:pt>
                <c:pt idx="189">
                  <c:v>43209.464432870373</c:v>
                </c:pt>
                <c:pt idx="190">
                  <c:v>43209.474849537037</c:v>
                </c:pt>
                <c:pt idx="191">
                  <c:v>43209.485266203701</c:v>
                </c:pt>
                <c:pt idx="192">
                  <c:v>43209.495682870373</c:v>
                </c:pt>
                <c:pt idx="193">
                  <c:v>43209.506099537037</c:v>
                </c:pt>
                <c:pt idx="194">
                  <c:v>43209.516516203701</c:v>
                </c:pt>
                <c:pt idx="195">
                  <c:v>43209.526932870373</c:v>
                </c:pt>
                <c:pt idx="196">
                  <c:v>43209.537349537037</c:v>
                </c:pt>
                <c:pt idx="197">
                  <c:v>43209.547766203701</c:v>
                </c:pt>
                <c:pt idx="198">
                  <c:v>43209.558182870373</c:v>
                </c:pt>
                <c:pt idx="199">
                  <c:v>43209.568599537037</c:v>
                </c:pt>
                <c:pt idx="200">
                  <c:v>43209.579016203701</c:v>
                </c:pt>
                <c:pt idx="201">
                  <c:v>43209.589432870373</c:v>
                </c:pt>
                <c:pt idx="202">
                  <c:v>43209.599849537037</c:v>
                </c:pt>
                <c:pt idx="203">
                  <c:v>43209.610266203701</c:v>
                </c:pt>
                <c:pt idx="204">
                  <c:v>43209.620682870373</c:v>
                </c:pt>
                <c:pt idx="205">
                  <c:v>43209.631099537037</c:v>
                </c:pt>
                <c:pt idx="206">
                  <c:v>43209.641516203701</c:v>
                </c:pt>
                <c:pt idx="207">
                  <c:v>43209.651932870373</c:v>
                </c:pt>
                <c:pt idx="208">
                  <c:v>43209.662349537037</c:v>
                </c:pt>
                <c:pt idx="209">
                  <c:v>43209.672766203701</c:v>
                </c:pt>
                <c:pt idx="210">
                  <c:v>43209.683182870373</c:v>
                </c:pt>
                <c:pt idx="211">
                  <c:v>43209.693599537037</c:v>
                </c:pt>
                <c:pt idx="212">
                  <c:v>43209.704016203701</c:v>
                </c:pt>
                <c:pt idx="213">
                  <c:v>43209.714432870373</c:v>
                </c:pt>
                <c:pt idx="214">
                  <c:v>43209.724849537037</c:v>
                </c:pt>
                <c:pt idx="215">
                  <c:v>43209.735266203701</c:v>
                </c:pt>
                <c:pt idx="216">
                  <c:v>43209.745682870373</c:v>
                </c:pt>
                <c:pt idx="217">
                  <c:v>43209.756099537037</c:v>
                </c:pt>
                <c:pt idx="218">
                  <c:v>43209.766516203701</c:v>
                </c:pt>
                <c:pt idx="219">
                  <c:v>43209.776932870373</c:v>
                </c:pt>
                <c:pt idx="220">
                  <c:v>43209.787349537037</c:v>
                </c:pt>
                <c:pt idx="221">
                  <c:v>43209.797766203701</c:v>
                </c:pt>
                <c:pt idx="222">
                  <c:v>43209.808182870373</c:v>
                </c:pt>
                <c:pt idx="223">
                  <c:v>43209.818599537037</c:v>
                </c:pt>
                <c:pt idx="224">
                  <c:v>43209.829016203701</c:v>
                </c:pt>
                <c:pt idx="225">
                  <c:v>43209.839432870373</c:v>
                </c:pt>
                <c:pt idx="226">
                  <c:v>43209.849849537037</c:v>
                </c:pt>
                <c:pt idx="227">
                  <c:v>43209.860266203701</c:v>
                </c:pt>
                <c:pt idx="228">
                  <c:v>43209.870682870373</c:v>
                </c:pt>
                <c:pt idx="229">
                  <c:v>43209.881099537037</c:v>
                </c:pt>
                <c:pt idx="230">
                  <c:v>43209.891516203701</c:v>
                </c:pt>
                <c:pt idx="231">
                  <c:v>43209.901932870373</c:v>
                </c:pt>
                <c:pt idx="232">
                  <c:v>43209.912349537037</c:v>
                </c:pt>
                <c:pt idx="233">
                  <c:v>43209.922766203701</c:v>
                </c:pt>
                <c:pt idx="234">
                  <c:v>43209.933182870373</c:v>
                </c:pt>
                <c:pt idx="235">
                  <c:v>43209.943599537037</c:v>
                </c:pt>
                <c:pt idx="236">
                  <c:v>43209.954016203701</c:v>
                </c:pt>
                <c:pt idx="237">
                  <c:v>43209.964432870373</c:v>
                </c:pt>
                <c:pt idx="238">
                  <c:v>43209.974849537037</c:v>
                </c:pt>
                <c:pt idx="239">
                  <c:v>43209.985266203701</c:v>
                </c:pt>
                <c:pt idx="240">
                  <c:v>43209.995682870373</c:v>
                </c:pt>
                <c:pt idx="241">
                  <c:v>43210.006099537037</c:v>
                </c:pt>
                <c:pt idx="242">
                  <c:v>43210.016516203701</c:v>
                </c:pt>
                <c:pt idx="243">
                  <c:v>43210.026932870373</c:v>
                </c:pt>
                <c:pt idx="244">
                  <c:v>43210.037349537037</c:v>
                </c:pt>
                <c:pt idx="245">
                  <c:v>43210.047766203701</c:v>
                </c:pt>
                <c:pt idx="246">
                  <c:v>43210.058182870373</c:v>
                </c:pt>
                <c:pt idx="247">
                  <c:v>43210.068599537037</c:v>
                </c:pt>
                <c:pt idx="248">
                  <c:v>43210.079016203701</c:v>
                </c:pt>
                <c:pt idx="249">
                  <c:v>43210.089432870373</c:v>
                </c:pt>
                <c:pt idx="250">
                  <c:v>43210.099849537037</c:v>
                </c:pt>
                <c:pt idx="251">
                  <c:v>43210.110266203701</c:v>
                </c:pt>
                <c:pt idx="252">
                  <c:v>43210.120682870373</c:v>
                </c:pt>
                <c:pt idx="253">
                  <c:v>43210.131099537037</c:v>
                </c:pt>
                <c:pt idx="254">
                  <c:v>43210.141516203701</c:v>
                </c:pt>
                <c:pt idx="255">
                  <c:v>43210.151932870373</c:v>
                </c:pt>
                <c:pt idx="256">
                  <c:v>43210.162349537037</c:v>
                </c:pt>
                <c:pt idx="257">
                  <c:v>43210.172766203701</c:v>
                </c:pt>
                <c:pt idx="258">
                  <c:v>43210.183182870373</c:v>
                </c:pt>
                <c:pt idx="259">
                  <c:v>43210.193599537037</c:v>
                </c:pt>
                <c:pt idx="260">
                  <c:v>43210.204016203701</c:v>
                </c:pt>
                <c:pt idx="261">
                  <c:v>43210.214432870373</c:v>
                </c:pt>
                <c:pt idx="262">
                  <c:v>43210.224849537037</c:v>
                </c:pt>
                <c:pt idx="263">
                  <c:v>43210.235266203701</c:v>
                </c:pt>
                <c:pt idx="264">
                  <c:v>43210.245682870373</c:v>
                </c:pt>
                <c:pt idx="265">
                  <c:v>43210.256099537037</c:v>
                </c:pt>
                <c:pt idx="266">
                  <c:v>43210.266516203701</c:v>
                </c:pt>
                <c:pt idx="267">
                  <c:v>43210.276932870373</c:v>
                </c:pt>
                <c:pt idx="268">
                  <c:v>43210.287349537037</c:v>
                </c:pt>
                <c:pt idx="269">
                  <c:v>43210.297766203701</c:v>
                </c:pt>
                <c:pt idx="270">
                  <c:v>43210.308182870373</c:v>
                </c:pt>
                <c:pt idx="271">
                  <c:v>43210.318599537037</c:v>
                </c:pt>
                <c:pt idx="272">
                  <c:v>43210.329016203701</c:v>
                </c:pt>
                <c:pt idx="273">
                  <c:v>43210.339432870373</c:v>
                </c:pt>
                <c:pt idx="274">
                  <c:v>43210.349849537037</c:v>
                </c:pt>
                <c:pt idx="275">
                  <c:v>43210.360266203701</c:v>
                </c:pt>
                <c:pt idx="276">
                  <c:v>43210.370682870373</c:v>
                </c:pt>
                <c:pt idx="277">
                  <c:v>43210.381099537037</c:v>
                </c:pt>
                <c:pt idx="278">
                  <c:v>43210.391516203701</c:v>
                </c:pt>
                <c:pt idx="279">
                  <c:v>43210.401932870373</c:v>
                </c:pt>
                <c:pt idx="280">
                  <c:v>43210.412349537037</c:v>
                </c:pt>
                <c:pt idx="281">
                  <c:v>43210.422766203701</c:v>
                </c:pt>
                <c:pt idx="282">
                  <c:v>43210.433182870373</c:v>
                </c:pt>
                <c:pt idx="283">
                  <c:v>43210.443599537037</c:v>
                </c:pt>
                <c:pt idx="284">
                  <c:v>43210.454016203701</c:v>
                </c:pt>
                <c:pt idx="285">
                  <c:v>43210.464432870373</c:v>
                </c:pt>
                <c:pt idx="286">
                  <c:v>43210.474849537037</c:v>
                </c:pt>
                <c:pt idx="287">
                  <c:v>43210.485266203701</c:v>
                </c:pt>
                <c:pt idx="288">
                  <c:v>43210.495682870373</c:v>
                </c:pt>
                <c:pt idx="289">
                  <c:v>43210.506099537037</c:v>
                </c:pt>
                <c:pt idx="290">
                  <c:v>43210.516516203701</c:v>
                </c:pt>
                <c:pt idx="291">
                  <c:v>43210.526932870373</c:v>
                </c:pt>
                <c:pt idx="292">
                  <c:v>43210.537349537037</c:v>
                </c:pt>
                <c:pt idx="293">
                  <c:v>43210.547766203701</c:v>
                </c:pt>
                <c:pt idx="294">
                  <c:v>43210.558182870373</c:v>
                </c:pt>
                <c:pt idx="295">
                  <c:v>43210.568599537037</c:v>
                </c:pt>
                <c:pt idx="296">
                  <c:v>43210.579016203701</c:v>
                </c:pt>
                <c:pt idx="297">
                  <c:v>43210.589432870373</c:v>
                </c:pt>
                <c:pt idx="298">
                  <c:v>43210.599849537037</c:v>
                </c:pt>
                <c:pt idx="299">
                  <c:v>43210.610266203701</c:v>
                </c:pt>
                <c:pt idx="300">
                  <c:v>43210.620682870373</c:v>
                </c:pt>
                <c:pt idx="301">
                  <c:v>43210.631099537037</c:v>
                </c:pt>
                <c:pt idx="302">
                  <c:v>43210.641516203701</c:v>
                </c:pt>
                <c:pt idx="303">
                  <c:v>43210.651932870373</c:v>
                </c:pt>
                <c:pt idx="304">
                  <c:v>43210.662349537037</c:v>
                </c:pt>
                <c:pt idx="305">
                  <c:v>43210.672766203701</c:v>
                </c:pt>
                <c:pt idx="306">
                  <c:v>43210.683182870373</c:v>
                </c:pt>
                <c:pt idx="307">
                  <c:v>43210.693599537037</c:v>
                </c:pt>
                <c:pt idx="308">
                  <c:v>43210.704016203701</c:v>
                </c:pt>
                <c:pt idx="309">
                  <c:v>43210.714432870373</c:v>
                </c:pt>
                <c:pt idx="310">
                  <c:v>43210.724849537037</c:v>
                </c:pt>
                <c:pt idx="311">
                  <c:v>43210.735266203701</c:v>
                </c:pt>
                <c:pt idx="312">
                  <c:v>43210.745682870373</c:v>
                </c:pt>
                <c:pt idx="313">
                  <c:v>43210.756099537037</c:v>
                </c:pt>
                <c:pt idx="314">
                  <c:v>43210.766516203701</c:v>
                </c:pt>
                <c:pt idx="315">
                  <c:v>43210.776932870373</c:v>
                </c:pt>
                <c:pt idx="316">
                  <c:v>43210.787349537037</c:v>
                </c:pt>
                <c:pt idx="317">
                  <c:v>43210.797766203701</c:v>
                </c:pt>
                <c:pt idx="318">
                  <c:v>43210.808182870373</c:v>
                </c:pt>
                <c:pt idx="319">
                  <c:v>43210.818599537037</c:v>
                </c:pt>
                <c:pt idx="320">
                  <c:v>43210.829016203701</c:v>
                </c:pt>
                <c:pt idx="321">
                  <c:v>43210.839432870373</c:v>
                </c:pt>
                <c:pt idx="322">
                  <c:v>43210.849849537037</c:v>
                </c:pt>
                <c:pt idx="323">
                  <c:v>43210.860266203701</c:v>
                </c:pt>
                <c:pt idx="324">
                  <c:v>43210.870682870373</c:v>
                </c:pt>
                <c:pt idx="325">
                  <c:v>43210.881099537037</c:v>
                </c:pt>
                <c:pt idx="326">
                  <c:v>43210.891516203701</c:v>
                </c:pt>
                <c:pt idx="327">
                  <c:v>43210.901932870373</c:v>
                </c:pt>
                <c:pt idx="328">
                  <c:v>43210.912349537037</c:v>
                </c:pt>
                <c:pt idx="329">
                  <c:v>43210.922766203701</c:v>
                </c:pt>
                <c:pt idx="330">
                  <c:v>43210.933182870373</c:v>
                </c:pt>
                <c:pt idx="331">
                  <c:v>43210.943599537037</c:v>
                </c:pt>
                <c:pt idx="332">
                  <c:v>43210.954016203701</c:v>
                </c:pt>
                <c:pt idx="333">
                  <c:v>43210.964432870373</c:v>
                </c:pt>
                <c:pt idx="334">
                  <c:v>43210.974849537037</c:v>
                </c:pt>
                <c:pt idx="335">
                  <c:v>43210.985266203701</c:v>
                </c:pt>
                <c:pt idx="336">
                  <c:v>43210.995682870373</c:v>
                </c:pt>
                <c:pt idx="337">
                  <c:v>43211.006099537037</c:v>
                </c:pt>
                <c:pt idx="338">
                  <c:v>43211.016516203701</c:v>
                </c:pt>
                <c:pt idx="339">
                  <c:v>43211.026932870373</c:v>
                </c:pt>
                <c:pt idx="340">
                  <c:v>43211.037349537037</c:v>
                </c:pt>
                <c:pt idx="341">
                  <c:v>43211.047766203701</c:v>
                </c:pt>
                <c:pt idx="342">
                  <c:v>43211.058182870373</c:v>
                </c:pt>
                <c:pt idx="343">
                  <c:v>43211.068599537037</c:v>
                </c:pt>
                <c:pt idx="344">
                  <c:v>43211.079016203701</c:v>
                </c:pt>
                <c:pt idx="345">
                  <c:v>43211.089432870373</c:v>
                </c:pt>
                <c:pt idx="346">
                  <c:v>43211.099849537037</c:v>
                </c:pt>
                <c:pt idx="347">
                  <c:v>43211.110266203701</c:v>
                </c:pt>
                <c:pt idx="348">
                  <c:v>43211.120682870373</c:v>
                </c:pt>
                <c:pt idx="349">
                  <c:v>43211.131099537037</c:v>
                </c:pt>
                <c:pt idx="350">
                  <c:v>43211.141516203701</c:v>
                </c:pt>
                <c:pt idx="351">
                  <c:v>43211.151932870373</c:v>
                </c:pt>
                <c:pt idx="352">
                  <c:v>43211.162349537037</c:v>
                </c:pt>
                <c:pt idx="353">
                  <c:v>43211.172766203701</c:v>
                </c:pt>
                <c:pt idx="354">
                  <c:v>43211.183182870373</c:v>
                </c:pt>
                <c:pt idx="355">
                  <c:v>43211.193599537037</c:v>
                </c:pt>
                <c:pt idx="356">
                  <c:v>43211.204016203701</c:v>
                </c:pt>
                <c:pt idx="357">
                  <c:v>43211.214432870373</c:v>
                </c:pt>
                <c:pt idx="358">
                  <c:v>43211.224849537037</c:v>
                </c:pt>
                <c:pt idx="359">
                  <c:v>43211.235266203701</c:v>
                </c:pt>
                <c:pt idx="360">
                  <c:v>43211.245682870373</c:v>
                </c:pt>
                <c:pt idx="361">
                  <c:v>43211.256099537037</c:v>
                </c:pt>
                <c:pt idx="362">
                  <c:v>43211.266516203701</c:v>
                </c:pt>
                <c:pt idx="363">
                  <c:v>43211.276932870373</c:v>
                </c:pt>
                <c:pt idx="364">
                  <c:v>43211.287349537037</c:v>
                </c:pt>
                <c:pt idx="365">
                  <c:v>43211.297766203701</c:v>
                </c:pt>
                <c:pt idx="366">
                  <c:v>43211.308182870373</c:v>
                </c:pt>
                <c:pt idx="367">
                  <c:v>43211.318599537037</c:v>
                </c:pt>
                <c:pt idx="368">
                  <c:v>43211.329016203701</c:v>
                </c:pt>
                <c:pt idx="369">
                  <c:v>43211.339432870373</c:v>
                </c:pt>
                <c:pt idx="370">
                  <c:v>43211.349849537037</c:v>
                </c:pt>
                <c:pt idx="371">
                  <c:v>43211.360266203701</c:v>
                </c:pt>
                <c:pt idx="372">
                  <c:v>43211.370682870373</c:v>
                </c:pt>
                <c:pt idx="373">
                  <c:v>43211.381099537037</c:v>
                </c:pt>
                <c:pt idx="374">
                  <c:v>43211.391516203701</c:v>
                </c:pt>
                <c:pt idx="375">
                  <c:v>43211.401932870373</c:v>
                </c:pt>
                <c:pt idx="376">
                  <c:v>43211.412349537037</c:v>
                </c:pt>
                <c:pt idx="377">
                  <c:v>43211.422766203701</c:v>
                </c:pt>
                <c:pt idx="378">
                  <c:v>43211.433182870373</c:v>
                </c:pt>
                <c:pt idx="379">
                  <c:v>43211.443599537037</c:v>
                </c:pt>
                <c:pt idx="380">
                  <c:v>43211.454016203701</c:v>
                </c:pt>
                <c:pt idx="381">
                  <c:v>43211.464432870373</c:v>
                </c:pt>
                <c:pt idx="382">
                  <c:v>43211.474849537037</c:v>
                </c:pt>
                <c:pt idx="383">
                  <c:v>43211.485266203701</c:v>
                </c:pt>
                <c:pt idx="384">
                  <c:v>43211.495682870373</c:v>
                </c:pt>
                <c:pt idx="385">
                  <c:v>43211.506099537037</c:v>
                </c:pt>
                <c:pt idx="386">
                  <c:v>43211.516516203701</c:v>
                </c:pt>
                <c:pt idx="387">
                  <c:v>43211.526932870373</c:v>
                </c:pt>
                <c:pt idx="388">
                  <c:v>43211.537349537037</c:v>
                </c:pt>
                <c:pt idx="389">
                  <c:v>43211.547766203701</c:v>
                </c:pt>
                <c:pt idx="390">
                  <c:v>43211.558182870373</c:v>
                </c:pt>
                <c:pt idx="391">
                  <c:v>43211.568599537037</c:v>
                </c:pt>
                <c:pt idx="392">
                  <c:v>43211.579016203701</c:v>
                </c:pt>
                <c:pt idx="393">
                  <c:v>43211.589432870373</c:v>
                </c:pt>
                <c:pt idx="394">
                  <c:v>43211.599849537037</c:v>
                </c:pt>
                <c:pt idx="395">
                  <c:v>43211.610266203701</c:v>
                </c:pt>
                <c:pt idx="396">
                  <c:v>43211.620682870373</c:v>
                </c:pt>
                <c:pt idx="397">
                  <c:v>43211.631099537037</c:v>
                </c:pt>
                <c:pt idx="398">
                  <c:v>43211.641516203701</c:v>
                </c:pt>
                <c:pt idx="399">
                  <c:v>43211.651932870373</c:v>
                </c:pt>
                <c:pt idx="400">
                  <c:v>43211.662349537037</c:v>
                </c:pt>
                <c:pt idx="401">
                  <c:v>43211.672766203701</c:v>
                </c:pt>
                <c:pt idx="402">
                  <c:v>43211.683182870373</c:v>
                </c:pt>
                <c:pt idx="403">
                  <c:v>43211.693599537037</c:v>
                </c:pt>
                <c:pt idx="404">
                  <c:v>43211.704016203701</c:v>
                </c:pt>
                <c:pt idx="405">
                  <c:v>43211.714432870373</c:v>
                </c:pt>
                <c:pt idx="406">
                  <c:v>43211.724849537037</c:v>
                </c:pt>
                <c:pt idx="407">
                  <c:v>43211.735266203701</c:v>
                </c:pt>
                <c:pt idx="408">
                  <c:v>43211.745682870373</c:v>
                </c:pt>
                <c:pt idx="409">
                  <c:v>43211.756099537037</c:v>
                </c:pt>
                <c:pt idx="410">
                  <c:v>43211.766516203701</c:v>
                </c:pt>
                <c:pt idx="411">
                  <c:v>43211.776932870373</c:v>
                </c:pt>
                <c:pt idx="412">
                  <c:v>43211.787349537037</c:v>
                </c:pt>
                <c:pt idx="413">
                  <c:v>43211.797766203701</c:v>
                </c:pt>
                <c:pt idx="414">
                  <c:v>43211.808182870373</c:v>
                </c:pt>
                <c:pt idx="415">
                  <c:v>43211.818599537037</c:v>
                </c:pt>
                <c:pt idx="416">
                  <c:v>43211.829016203701</c:v>
                </c:pt>
                <c:pt idx="417">
                  <c:v>43211.839432870373</c:v>
                </c:pt>
                <c:pt idx="418">
                  <c:v>43211.849849537037</c:v>
                </c:pt>
                <c:pt idx="419">
                  <c:v>43211.860266203701</c:v>
                </c:pt>
                <c:pt idx="420">
                  <c:v>43211.870682870373</c:v>
                </c:pt>
                <c:pt idx="421">
                  <c:v>43211.881099537037</c:v>
                </c:pt>
                <c:pt idx="422">
                  <c:v>43211.891516203701</c:v>
                </c:pt>
                <c:pt idx="423">
                  <c:v>43211.901932870373</c:v>
                </c:pt>
                <c:pt idx="424">
                  <c:v>43211.912349537037</c:v>
                </c:pt>
                <c:pt idx="425">
                  <c:v>43211.922766203701</c:v>
                </c:pt>
                <c:pt idx="426">
                  <c:v>43211.933182870373</c:v>
                </c:pt>
                <c:pt idx="427">
                  <c:v>43211.943599537037</c:v>
                </c:pt>
                <c:pt idx="428">
                  <c:v>43211.954016203701</c:v>
                </c:pt>
                <c:pt idx="429">
                  <c:v>43211.964432870373</c:v>
                </c:pt>
                <c:pt idx="430">
                  <c:v>43211.974849537037</c:v>
                </c:pt>
                <c:pt idx="431">
                  <c:v>43211.985266203701</c:v>
                </c:pt>
                <c:pt idx="432">
                  <c:v>43211.995682870373</c:v>
                </c:pt>
                <c:pt idx="433">
                  <c:v>43212.006099537037</c:v>
                </c:pt>
                <c:pt idx="434">
                  <c:v>43212.016516203701</c:v>
                </c:pt>
                <c:pt idx="435">
                  <c:v>43212.026932870373</c:v>
                </c:pt>
                <c:pt idx="436">
                  <c:v>43212.037349537037</c:v>
                </c:pt>
                <c:pt idx="437">
                  <c:v>43212.047766203701</c:v>
                </c:pt>
                <c:pt idx="438">
                  <c:v>43212.058182870373</c:v>
                </c:pt>
                <c:pt idx="439">
                  <c:v>43212.068599537037</c:v>
                </c:pt>
                <c:pt idx="440">
                  <c:v>43212.079016203701</c:v>
                </c:pt>
                <c:pt idx="441">
                  <c:v>43212.089432870373</c:v>
                </c:pt>
                <c:pt idx="442">
                  <c:v>43212.099849537037</c:v>
                </c:pt>
                <c:pt idx="443">
                  <c:v>43212.110266203701</c:v>
                </c:pt>
                <c:pt idx="444">
                  <c:v>43212.120682870373</c:v>
                </c:pt>
                <c:pt idx="445">
                  <c:v>43212.131099537037</c:v>
                </c:pt>
                <c:pt idx="446">
                  <c:v>43212.141516203701</c:v>
                </c:pt>
                <c:pt idx="447">
                  <c:v>43212.151932870373</c:v>
                </c:pt>
                <c:pt idx="448">
                  <c:v>43212.162349537037</c:v>
                </c:pt>
                <c:pt idx="449">
                  <c:v>43212.172766203701</c:v>
                </c:pt>
                <c:pt idx="450">
                  <c:v>43212.183182870373</c:v>
                </c:pt>
                <c:pt idx="451">
                  <c:v>43212.193599537037</c:v>
                </c:pt>
                <c:pt idx="452">
                  <c:v>43212.204016203701</c:v>
                </c:pt>
                <c:pt idx="453">
                  <c:v>43212.214432870373</c:v>
                </c:pt>
                <c:pt idx="454">
                  <c:v>43212.224849537037</c:v>
                </c:pt>
                <c:pt idx="455">
                  <c:v>43212.235266203701</c:v>
                </c:pt>
                <c:pt idx="456">
                  <c:v>43212.245682870373</c:v>
                </c:pt>
                <c:pt idx="457">
                  <c:v>43212.256099537037</c:v>
                </c:pt>
                <c:pt idx="458">
                  <c:v>43212.266516203701</c:v>
                </c:pt>
                <c:pt idx="459">
                  <c:v>43212.276932870373</c:v>
                </c:pt>
                <c:pt idx="460">
                  <c:v>43212.287349537037</c:v>
                </c:pt>
                <c:pt idx="461">
                  <c:v>43212.297766203701</c:v>
                </c:pt>
                <c:pt idx="462">
                  <c:v>43212.308182870373</c:v>
                </c:pt>
                <c:pt idx="463">
                  <c:v>43212.318599537037</c:v>
                </c:pt>
                <c:pt idx="464">
                  <c:v>43212.329016203701</c:v>
                </c:pt>
                <c:pt idx="465">
                  <c:v>43212.339432870373</c:v>
                </c:pt>
                <c:pt idx="466">
                  <c:v>43212.349849537037</c:v>
                </c:pt>
                <c:pt idx="467">
                  <c:v>43212.360266203701</c:v>
                </c:pt>
                <c:pt idx="468">
                  <c:v>43212.370682870373</c:v>
                </c:pt>
                <c:pt idx="469">
                  <c:v>43212.381099537037</c:v>
                </c:pt>
                <c:pt idx="470">
                  <c:v>43212.391516203701</c:v>
                </c:pt>
                <c:pt idx="471">
                  <c:v>43212.401932870373</c:v>
                </c:pt>
                <c:pt idx="472">
                  <c:v>43212.412349537037</c:v>
                </c:pt>
                <c:pt idx="473">
                  <c:v>43212.422766203701</c:v>
                </c:pt>
                <c:pt idx="474">
                  <c:v>43212.433182870373</c:v>
                </c:pt>
                <c:pt idx="475">
                  <c:v>43212.443599537037</c:v>
                </c:pt>
                <c:pt idx="476">
                  <c:v>43212.454016203701</c:v>
                </c:pt>
                <c:pt idx="477">
                  <c:v>43212.464432870373</c:v>
                </c:pt>
                <c:pt idx="478">
                  <c:v>43212.474849537037</c:v>
                </c:pt>
                <c:pt idx="479">
                  <c:v>43212.485266203701</c:v>
                </c:pt>
                <c:pt idx="480">
                  <c:v>43212.495682870373</c:v>
                </c:pt>
                <c:pt idx="481">
                  <c:v>43212.506099537037</c:v>
                </c:pt>
                <c:pt idx="482">
                  <c:v>43212.516516203701</c:v>
                </c:pt>
                <c:pt idx="483">
                  <c:v>43212.526932870373</c:v>
                </c:pt>
                <c:pt idx="484">
                  <c:v>43212.537349537037</c:v>
                </c:pt>
                <c:pt idx="485">
                  <c:v>43212.547766203701</c:v>
                </c:pt>
                <c:pt idx="486">
                  <c:v>43212.558182870373</c:v>
                </c:pt>
                <c:pt idx="487">
                  <c:v>43212.568599537037</c:v>
                </c:pt>
                <c:pt idx="488">
                  <c:v>43212.579016203701</c:v>
                </c:pt>
                <c:pt idx="489">
                  <c:v>43212.589432870373</c:v>
                </c:pt>
                <c:pt idx="490">
                  <c:v>43212.599849537037</c:v>
                </c:pt>
                <c:pt idx="491">
                  <c:v>43212.610266203701</c:v>
                </c:pt>
                <c:pt idx="492">
                  <c:v>43212.620682870373</c:v>
                </c:pt>
                <c:pt idx="493">
                  <c:v>43212.631099537037</c:v>
                </c:pt>
                <c:pt idx="494">
                  <c:v>43212.641516203701</c:v>
                </c:pt>
                <c:pt idx="495">
                  <c:v>43212.651932870373</c:v>
                </c:pt>
                <c:pt idx="496">
                  <c:v>43212.662349537037</c:v>
                </c:pt>
                <c:pt idx="497">
                  <c:v>43212.672766203701</c:v>
                </c:pt>
                <c:pt idx="498">
                  <c:v>43212.683182870373</c:v>
                </c:pt>
                <c:pt idx="499">
                  <c:v>43212.693599537037</c:v>
                </c:pt>
                <c:pt idx="500">
                  <c:v>43212.704016203701</c:v>
                </c:pt>
                <c:pt idx="501">
                  <c:v>43212.714432870373</c:v>
                </c:pt>
                <c:pt idx="502">
                  <c:v>43212.724849537037</c:v>
                </c:pt>
                <c:pt idx="503">
                  <c:v>43212.735266203701</c:v>
                </c:pt>
                <c:pt idx="504">
                  <c:v>43212.745682870373</c:v>
                </c:pt>
                <c:pt idx="505">
                  <c:v>43212.756099537037</c:v>
                </c:pt>
                <c:pt idx="506">
                  <c:v>43212.766516203701</c:v>
                </c:pt>
                <c:pt idx="507">
                  <c:v>43212.776932870373</c:v>
                </c:pt>
                <c:pt idx="508">
                  <c:v>43212.787349537037</c:v>
                </c:pt>
                <c:pt idx="509">
                  <c:v>43212.797766203701</c:v>
                </c:pt>
                <c:pt idx="510">
                  <c:v>43212.808182870373</c:v>
                </c:pt>
                <c:pt idx="511">
                  <c:v>43212.818599537037</c:v>
                </c:pt>
                <c:pt idx="512">
                  <c:v>43212.829016203701</c:v>
                </c:pt>
                <c:pt idx="513">
                  <c:v>43212.839432870373</c:v>
                </c:pt>
                <c:pt idx="514">
                  <c:v>43212.849849537037</c:v>
                </c:pt>
                <c:pt idx="515">
                  <c:v>43212.860266203701</c:v>
                </c:pt>
                <c:pt idx="516">
                  <c:v>43212.870682870373</c:v>
                </c:pt>
                <c:pt idx="517">
                  <c:v>43212.881099537037</c:v>
                </c:pt>
                <c:pt idx="518">
                  <c:v>43212.891516203701</c:v>
                </c:pt>
                <c:pt idx="519">
                  <c:v>43212.901932870373</c:v>
                </c:pt>
                <c:pt idx="520">
                  <c:v>43212.912349537037</c:v>
                </c:pt>
                <c:pt idx="521">
                  <c:v>43212.922766203701</c:v>
                </c:pt>
                <c:pt idx="522">
                  <c:v>43212.933182870373</c:v>
                </c:pt>
                <c:pt idx="523">
                  <c:v>43212.943599537037</c:v>
                </c:pt>
                <c:pt idx="524">
                  <c:v>43212.954016203701</c:v>
                </c:pt>
                <c:pt idx="525">
                  <c:v>43212.964432870373</c:v>
                </c:pt>
                <c:pt idx="526">
                  <c:v>43212.974849537037</c:v>
                </c:pt>
                <c:pt idx="527">
                  <c:v>43212.985266203701</c:v>
                </c:pt>
                <c:pt idx="528">
                  <c:v>43212.995682870373</c:v>
                </c:pt>
                <c:pt idx="529">
                  <c:v>43213.006099537037</c:v>
                </c:pt>
                <c:pt idx="530">
                  <c:v>43213.016516203701</c:v>
                </c:pt>
                <c:pt idx="531">
                  <c:v>43213.026932870373</c:v>
                </c:pt>
                <c:pt idx="532">
                  <c:v>43213.037349537037</c:v>
                </c:pt>
                <c:pt idx="533">
                  <c:v>43213.047766203701</c:v>
                </c:pt>
                <c:pt idx="534">
                  <c:v>43213.058182870373</c:v>
                </c:pt>
                <c:pt idx="535">
                  <c:v>43213.068599537037</c:v>
                </c:pt>
                <c:pt idx="536">
                  <c:v>43213.079016203701</c:v>
                </c:pt>
                <c:pt idx="537">
                  <c:v>43213.089432870373</c:v>
                </c:pt>
                <c:pt idx="538">
                  <c:v>43213.099849537037</c:v>
                </c:pt>
                <c:pt idx="539">
                  <c:v>43213.110266203701</c:v>
                </c:pt>
                <c:pt idx="540">
                  <c:v>43213.120682870373</c:v>
                </c:pt>
                <c:pt idx="541">
                  <c:v>43213.131099537037</c:v>
                </c:pt>
                <c:pt idx="542">
                  <c:v>43213.141516203701</c:v>
                </c:pt>
                <c:pt idx="543">
                  <c:v>43213.151932870373</c:v>
                </c:pt>
                <c:pt idx="544">
                  <c:v>43213.162349537037</c:v>
                </c:pt>
                <c:pt idx="545">
                  <c:v>43213.172766203701</c:v>
                </c:pt>
                <c:pt idx="546">
                  <c:v>43213.183182870373</c:v>
                </c:pt>
                <c:pt idx="547">
                  <c:v>43213.193599537037</c:v>
                </c:pt>
                <c:pt idx="548">
                  <c:v>43213.204016203701</c:v>
                </c:pt>
                <c:pt idx="549">
                  <c:v>43213.214432870373</c:v>
                </c:pt>
                <c:pt idx="550">
                  <c:v>43213.224849537037</c:v>
                </c:pt>
                <c:pt idx="551">
                  <c:v>43213.235266203701</c:v>
                </c:pt>
                <c:pt idx="552">
                  <c:v>43213.245682870373</c:v>
                </c:pt>
                <c:pt idx="553">
                  <c:v>43213.256099537037</c:v>
                </c:pt>
                <c:pt idx="554">
                  <c:v>43213.266516203701</c:v>
                </c:pt>
                <c:pt idx="555">
                  <c:v>43213.276932870373</c:v>
                </c:pt>
                <c:pt idx="556">
                  <c:v>43213.287349537037</c:v>
                </c:pt>
                <c:pt idx="557">
                  <c:v>43213.297766203701</c:v>
                </c:pt>
                <c:pt idx="558">
                  <c:v>43213.308182870373</c:v>
                </c:pt>
                <c:pt idx="559">
                  <c:v>43213.318599537037</c:v>
                </c:pt>
                <c:pt idx="560">
                  <c:v>43213.329016203701</c:v>
                </c:pt>
                <c:pt idx="561">
                  <c:v>43213.339432870373</c:v>
                </c:pt>
                <c:pt idx="562">
                  <c:v>43213.349849537037</c:v>
                </c:pt>
                <c:pt idx="563">
                  <c:v>43213.360266203701</c:v>
                </c:pt>
                <c:pt idx="564">
                  <c:v>43213.370682870373</c:v>
                </c:pt>
                <c:pt idx="565">
                  <c:v>43213.381099537037</c:v>
                </c:pt>
                <c:pt idx="566">
                  <c:v>43213.391516203701</c:v>
                </c:pt>
                <c:pt idx="567">
                  <c:v>43213.401932870373</c:v>
                </c:pt>
                <c:pt idx="568">
                  <c:v>43213.412349537037</c:v>
                </c:pt>
                <c:pt idx="569">
                  <c:v>43213.422766203701</c:v>
                </c:pt>
                <c:pt idx="570">
                  <c:v>43213.433182870373</c:v>
                </c:pt>
                <c:pt idx="571">
                  <c:v>43213.443599537037</c:v>
                </c:pt>
                <c:pt idx="572">
                  <c:v>43213.454016203701</c:v>
                </c:pt>
                <c:pt idx="573">
                  <c:v>43213.464432870373</c:v>
                </c:pt>
                <c:pt idx="574">
                  <c:v>43213.474849537037</c:v>
                </c:pt>
                <c:pt idx="575">
                  <c:v>43213.485266203701</c:v>
                </c:pt>
                <c:pt idx="576">
                  <c:v>43213.495682870373</c:v>
                </c:pt>
                <c:pt idx="577">
                  <c:v>43213.506099537037</c:v>
                </c:pt>
                <c:pt idx="578">
                  <c:v>43213.516516203701</c:v>
                </c:pt>
                <c:pt idx="579">
                  <c:v>43213.526932870373</c:v>
                </c:pt>
                <c:pt idx="580">
                  <c:v>43213.537349537037</c:v>
                </c:pt>
                <c:pt idx="581">
                  <c:v>43213.547766203701</c:v>
                </c:pt>
                <c:pt idx="582">
                  <c:v>43213.558182870373</c:v>
                </c:pt>
                <c:pt idx="583">
                  <c:v>43213.568599537037</c:v>
                </c:pt>
                <c:pt idx="584">
                  <c:v>43213.579016203701</c:v>
                </c:pt>
                <c:pt idx="585">
                  <c:v>43213.589432870373</c:v>
                </c:pt>
                <c:pt idx="586">
                  <c:v>43213.599849537037</c:v>
                </c:pt>
                <c:pt idx="587">
                  <c:v>43213.610266203701</c:v>
                </c:pt>
                <c:pt idx="588">
                  <c:v>43213.620682870373</c:v>
                </c:pt>
                <c:pt idx="589">
                  <c:v>43213.631099537037</c:v>
                </c:pt>
                <c:pt idx="590">
                  <c:v>43213.641516203701</c:v>
                </c:pt>
                <c:pt idx="591">
                  <c:v>43213.651932870373</c:v>
                </c:pt>
                <c:pt idx="592">
                  <c:v>43213.662349537037</c:v>
                </c:pt>
                <c:pt idx="593">
                  <c:v>43213.672766203701</c:v>
                </c:pt>
                <c:pt idx="594">
                  <c:v>43213.683182870373</c:v>
                </c:pt>
                <c:pt idx="595">
                  <c:v>43213.693599537037</c:v>
                </c:pt>
                <c:pt idx="596">
                  <c:v>43213.704016203701</c:v>
                </c:pt>
                <c:pt idx="597">
                  <c:v>43213.714432870373</c:v>
                </c:pt>
                <c:pt idx="598">
                  <c:v>43213.724849537037</c:v>
                </c:pt>
                <c:pt idx="599">
                  <c:v>43213.735266203701</c:v>
                </c:pt>
                <c:pt idx="600">
                  <c:v>43213.745682870373</c:v>
                </c:pt>
                <c:pt idx="601">
                  <c:v>43213.756099537037</c:v>
                </c:pt>
                <c:pt idx="602">
                  <c:v>43213.766516203701</c:v>
                </c:pt>
                <c:pt idx="603">
                  <c:v>43213.776932870373</c:v>
                </c:pt>
                <c:pt idx="604">
                  <c:v>43213.787349537037</c:v>
                </c:pt>
                <c:pt idx="605">
                  <c:v>43213.797766203701</c:v>
                </c:pt>
                <c:pt idx="606">
                  <c:v>43213.808182870373</c:v>
                </c:pt>
                <c:pt idx="607">
                  <c:v>43213.818599537037</c:v>
                </c:pt>
                <c:pt idx="608">
                  <c:v>43213.829016203701</c:v>
                </c:pt>
                <c:pt idx="609">
                  <c:v>43213.839432870373</c:v>
                </c:pt>
                <c:pt idx="610">
                  <c:v>43213.849849537037</c:v>
                </c:pt>
                <c:pt idx="611">
                  <c:v>43213.860266203701</c:v>
                </c:pt>
                <c:pt idx="612">
                  <c:v>43213.870682870373</c:v>
                </c:pt>
                <c:pt idx="613">
                  <c:v>43213.881099537037</c:v>
                </c:pt>
                <c:pt idx="614">
                  <c:v>43213.891516203701</c:v>
                </c:pt>
                <c:pt idx="615">
                  <c:v>43213.901932870373</c:v>
                </c:pt>
                <c:pt idx="616">
                  <c:v>43213.912349537037</c:v>
                </c:pt>
                <c:pt idx="617">
                  <c:v>43213.922766203701</c:v>
                </c:pt>
                <c:pt idx="618">
                  <c:v>43213.933182870373</c:v>
                </c:pt>
                <c:pt idx="619">
                  <c:v>43213.943599537037</c:v>
                </c:pt>
                <c:pt idx="620">
                  <c:v>43213.954016203701</c:v>
                </c:pt>
                <c:pt idx="621">
                  <c:v>43213.964432870373</c:v>
                </c:pt>
                <c:pt idx="622">
                  <c:v>43213.974849537037</c:v>
                </c:pt>
                <c:pt idx="623">
                  <c:v>43213.985266203701</c:v>
                </c:pt>
                <c:pt idx="624">
                  <c:v>43213.995682870373</c:v>
                </c:pt>
                <c:pt idx="625">
                  <c:v>43214.006099537037</c:v>
                </c:pt>
                <c:pt idx="626">
                  <c:v>43214.016516203701</c:v>
                </c:pt>
                <c:pt idx="627">
                  <c:v>43214.026932870373</c:v>
                </c:pt>
                <c:pt idx="628">
                  <c:v>43214.037349537037</c:v>
                </c:pt>
                <c:pt idx="629">
                  <c:v>43214.047766203701</c:v>
                </c:pt>
                <c:pt idx="630">
                  <c:v>43214.058182870373</c:v>
                </c:pt>
                <c:pt idx="631">
                  <c:v>43214.068599537037</c:v>
                </c:pt>
                <c:pt idx="632">
                  <c:v>43214.079016203701</c:v>
                </c:pt>
                <c:pt idx="633">
                  <c:v>43214.089432870373</c:v>
                </c:pt>
                <c:pt idx="634">
                  <c:v>43214.099849537037</c:v>
                </c:pt>
                <c:pt idx="635">
                  <c:v>43214.110266203701</c:v>
                </c:pt>
                <c:pt idx="636">
                  <c:v>43214.120682870373</c:v>
                </c:pt>
                <c:pt idx="637">
                  <c:v>43214.131099537037</c:v>
                </c:pt>
                <c:pt idx="638">
                  <c:v>43214.141516203701</c:v>
                </c:pt>
                <c:pt idx="639">
                  <c:v>43214.151932870373</c:v>
                </c:pt>
                <c:pt idx="640">
                  <c:v>43214.162349537037</c:v>
                </c:pt>
                <c:pt idx="641">
                  <c:v>43214.172766203701</c:v>
                </c:pt>
                <c:pt idx="642">
                  <c:v>43214.183182870373</c:v>
                </c:pt>
                <c:pt idx="643">
                  <c:v>43214.193599537037</c:v>
                </c:pt>
                <c:pt idx="644">
                  <c:v>43214.204016203701</c:v>
                </c:pt>
                <c:pt idx="645">
                  <c:v>43214.214432870373</c:v>
                </c:pt>
                <c:pt idx="646">
                  <c:v>43214.224849537037</c:v>
                </c:pt>
                <c:pt idx="647">
                  <c:v>43214.235266203701</c:v>
                </c:pt>
                <c:pt idx="648">
                  <c:v>43214.245682870373</c:v>
                </c:pt>
                <c:pt idx="649">
                  <c:v>43214.256099537037</c:v>
                </c:pt>
                <c:pt idx="650">
                  <c:v>43214.266516203701</c:v>
                </c:pt>
                <c:pt idx="651">
                  <c:v>43214.276932870373</c:v>
                </c:pt>
                <c:pt idx="652">
                  <c:v>43214.287349537037</c:v>
                </c:pt>
                <c:pt idx="653">
                  <c:v>43214.297766203701</c:v>
                </c:pt>
                <c:pt idx="654">
                  <c:v>43214.308182870373</c:v>
                </c:pt>
                <c:pt idx="655">
                  <c:v>43214.318599537037</c:v>
                </c:pt>
                <c:pt idx="656">
                  <c:v>43214.329016203701</c:v>
                </c:pt>
                <c:pt idx="657">
                  <c:v>43214.339432870373</c:v>
                </c:pt>
                <c:pt idx="658">
                  <c:v>43214.349849537037</c:v>
                </c:pt>
                <c:pt idx="659">
                  <c:v>43214.360266203701</c:v>
                </c:pt>
                <c:pt idx="660">
                  <c:v>43214.370682870373</c:v>
                </c:pt>
                <c:pt idx="661">
                  <c:v>43214.381099537037</c:v>
                </c:pt>
                <c:pt idx="662">
                  <c:v>43214.391516203701</c:v>
                </c:pt>
                <c:pt idx="663">
                  <c:v>43214.401932870373</c:v>
                </c:pt>
                <c:pt idx="664">
                  <c:v>43214.412349537037</c:v>
                </c:pt>
                <c:pt idx="665">
                  <c:v>43214.422766203701</c:v>
                </c:pt>
                <c:pt idx="666">
                  <c:v>43214.433182870373</c:v>
                </c:pt>
                <c:pt idx="667">
                  <c:v>43214.443599537037</c:v>
                </c:pt>
                <c:pt idx="668">
                  <c:v>43214.454016203701</c:v>
                </c:pt>
                <c:pt idx="669">
                  <c:v>43214.464432870373</c:v>
                </c:pt>
                <c:pt idx="670">
                  <c:v>43214.474849537037</c:v>
                </c:pt>
                <c:pt idx="671">
                  <c:v>43214.485266203701</c:v>
                </c:pt>
                <c:pt idx="672">
                  <c:v>43214.495682870373</c:v>
                </c:pt>
                <c:pt idx="673">
                  <c:v>43214.506099537037</c:v>
                </c:pt>
                <c:pt idx="674">
                  <c:v>43214.516516203701</c:v>
                </c:pt>
                <c:pt idx="675">
                  <c:v>43214.526932870373</c:v>
                </c:pt>
                <c:pt idx="676">
                  <c:v>43214.537349537037</c:v>
                </c:pt>
                <c:pt idx="677">
                  <c:v>43214.547766203701</c:v>
                </c:pt>
                <c:pt idx="678">
                  <c:v>43214.558182870373</c:v>
                </c:pt>
                <c:pt idx="679">
                  <c:v>43214.568599537037</c:v>
                </c:pt>
                <c:pt idx="680">
                  <c:v>43214.579016203701</c:v>
                </c:pt>
                <c:pt idx="681">
                  <c:v>43214.589432870373</c:v>
                </c:pt>
                <c:pt idx="682">
                  <c:v>43214.599849537037</c:v>
                </c:pt>
                <c:pt idx="683">
                  <c:v>43214.610266203701</c:v>
                </c:pt>
                <c:pt idx="684">
                  <c:v>43214.620682870373</c:v>
                </c:pt>
                <c:pt idx="685">
                  <c:v>43214.631099537037</c:v>
                </c:pt>
                <c:pt idx="686">
                  <c:v>43214.641516203701</c:v>
                </c:pt>
                <c:pt idx="687">
                  <c:v>43214.651932870373</c:v>
                </c:pt>
                <c:pt idx="688">
                  <c:v>43214.662349537037</c:v>
                </c:pt>
                <c:pt idx="689">
                  <c:v>43214.672766203701</c:v>
                </c:pt>
                <c:pt idx="690">
                  <c:v>43214.683182870373</c:v>
                </c:pt>
                <c:pt idx="691">
                  <c:v>43214.693599537037</c:v>
                </c:pt>
                <c:pt idx="692">
                  <c:v>43214.704016203701</c:v>
                </c:pt>
                <c:pt idx="693">
                  <c:v>43214.714432870373</c:v>
                </c:pt>
                <c:pt idx="694">
                  <c:v>43214.724849537037</c:v>
                </c:pt>
                <c:pt idx="695">
                  <c:v>43214.735266203701</c:v>
                </c:pt>
                <c:pt idx="696">
                  <c:v>43214.745682870373</c:v>
                </c:pt>
                <c:pt idx="697">
                  <c:v>43214.756099537037</c:v>
                </c:pt>
                <c:pt idx="698">
                  <c:v>43214.766516203701</c:v>
                </c:pt>
                <c:pt idx="699">
                  <c:v>43214.776932870373</c:v>
                </c:pt>
                <c:pt idx="700">
                  <c:v>43214.787349537037</c:v>
                </c:pt>
                <c:pt idx="701">
                  <c:v>43214.797766203701</c:v>
                </c:pt>
                <c:pt idx="702">
                  <c:v>43214.808182870373</c:v>
                </c:pt>
                <c:pt idx="703">
                  <c:v>43214.818599537037</c:v>
                </c:pt>
                <c:pt idx="704">
                  <c:v>43214.829016203701</c:v>
                </c:pt>
                <c:pt idx="705">
                  <c:v>43214.839432870373</c:v>
                </c:pt>
                <c:pt idx="706">
                  <c:v>43214.849849537037</c:v>
                </c:pt>
                <c:pt idx="707">
                  <c:v>43214.860266203701</c:v>
                </c:pt>
                <c:pt idx="708">
                  <c:v>43214.870682870373</c:v>
                </c:pt>
                <c:pt idx="709">
                  <c:v>43214.881099537037</c:v>
                </c:pt>
                <c:pt idx="710">
                  <c:v>43214.891516203701</c:v>
                </c:pt>
                <c:pt idx="711">
                  <c:v>43214.901932870373</c:v>
                </c:pt>
                <c:pt idx="712">
                  <c:v>43214.912349537037</c:v>
                </c:pt>
                <c:pt idx="713">
                  <c:v>43214.922766203701</c:v>
                </c:pt>
                <c:pt idx="714">
                  <c:v>43214.933182870373</c:v>
                </c:pt>
                <c:pt idx="715">
                  <c:v>43214.943599537037</c:v>
                </c:pt>
                <c:pt idx="716">
                  <c:v>43214.954016203701</c:v>
                </c:pt>
                <c:pt idx="717">
                  <c:v>43214.964432870373</c:v>
                </c:pt>
                <c:pt idx="718">
                  <c:v>43214.974849537037</c:v>
                </c:pt>
                <c:pt idx="719">
                  <c:v>43214.985266203701</c:v>
                </c:pt>
                <c:pt idx="720">
                  <c:v>43214.995682870373</c:v>
                </c:pt>
                <c:pt idx="721">
                  <c:v>43215.006099537037</c:v>
                </c:pt>
                <c:pt idx="722">
                  <c:v>43215.016516203701</c:v>
                </c:pt>
                <c:pt idx="723">
                  <c:v>43215.026932870373</c:v>
                </c:pt>
                <c:pt idx="724">
                  <c:v>43215.037349537037</c:v>
                </c:pt>
                <c:pt idx="725">
                  <c:v>43215.047766203701</c:v>
                </c:pt>
                <c:pt idx="726">
                  <c:v>43215.058182870373</c:v>
                </c:pt>
                <c:pt idx="727">
                  <c:v>43215.068599537037</c:v>
                </c:pt>
                <c:pt idx="728">
                  <c:v>43215.079016203701</c:v>
                </c:pt>
                <c:pt idx="729">
                  <c:v>43215.089432870373</c:v>
                </c:pt>
                <c:pt idx="730">
                  <c:v>43215.099849537037</c:v>
                </c:pt>
                <c:pt idx="731">
                  <c:v>43215.110266203701</c:v>
                </c:pt>
                <c:pt idx="732">
                  <c:v>43215.120682870373</c:v>
                </c:pt>
                <c:pt idx="733">
                  <c:v>43215.131099537037</c:v>
                </c:pt>
                <c:pt idx="734">
                  <c:v>43215.141516203701</c:v>
                </c:pt>
                <c:pt idx="735">
                  <c:v>43215.151932870373</c:v>
                </c:pt>
                <c:pt idx="736">
                  <c:v>43215.162349537037</c:v>
                </c:pt>
                <c:pt idx="737">
                  <c:v>43215.172766203701</c:v>
                </c:pt>
                <c:pt idx="738">
                  <c:v>43215.183182870373</c:v>
                </c:pt>
                <c:pt idx="739">
                  <c:v>43215.193599537037</c:v>
                </c:pt>
                <c:pt idx="740">
                  <c:v>43215.204016203701</c:v>
                </c:pt>
                <c:pt idx="741">
                  <c:v>43215.214432870373</c:v>
                </c:pt>
                <c:pt idx="742">
                  <c:v>43215.224849537037</c:v>
                </c:pt>
                <c:pt idx="743">
                  <c:v>43215.235266203701</c:v>
                </c:pt>
                <c:pt idx="744">
                  <c:v>43215.245682870373</c:v>
                </c:pt>
                <c:pt idx="745">
                  <c:v>43215.256099537037</c:v>
                </c:pt>
                <c:pt idx="746">
                  <c:v>43215.266516203701</c:v>
                </c:pt>
                <c:pt idx="747">
                  <c:v>43215.276932870373</c:v>
                </c:pt>
                <c:pt idx="748">
                  <c:v>43215.287349537037</c:v>
                </c:pt>
                <c:pt idx="749">
                  <c:v>43215.297766203701</c:v>
                </c:pt>
                <c:pt idx="750">
                  <c:v>43215.308182870373</c:v>
                </c:pt>
                <c:pt idx="751">
                  <c:v>43215.318599537037</c:v>
                </c:pt>
                <c:pt idx="752">
                  <c:v>43215.329016203701</c:v>
                </c:pt>
                <c:pt idx="753">
                  <c:v>43215.339432870373</c:v>
                </c:pt>
                <c:pt idx="754">
                  <c:v>43215.349849537037</c:v>
                </c:pt>
                <c:pt idx="755">
                  <c:v>43215.360266203701</c:v>
                </c:pt>
                <c:pt idx="756">
                  <c:v>43215.370682870373</c:v>
                </c:pt>
                <c:pt idx="757">
                  <c:v>43215.381099537037</c:v>
                </c:pt>
                <c:pt idx="758">
                  <c:v>43215.391516203701</c:v>
                </c:pt>
                <c:pt idx="759">
                  <c:v>43215.401932870373</c:v>
                </c:pt>
                <c:pt idx="760">
                  <c:v>43215.412349537037</c:v>
                </c:pt>
                <c:pt idx="761">
                  <c:v>43215.422766203701</c:v>
                </c:pt>
                <c:pt idx="762">
                  <c:v>43215.433182870373</c:v>
                </c:pt>
                <c:pt idx="763">
                  <c:v>43215.443599537037</c:v>
                </c:pt>
                <c:pt idx="764">
                  <c:v>43215.454016203701</c:v>
                </c:pt>
                <c:pt idx="765">
                  <c:v>43215.464432870373</c:v>
                </c:pt>
                <c:pt idx="766">
                  <c:v>43215.474849537037</c:v>
                </c:pt>
                <c:pt idx="767">
                  <c:v>43215.485266203701</c:v>
                </c:pt>
                <c:pt idx="768">
                  <c:v>43215.495682870373</c:v>
                </c:pt>
                <c:pt idx="769">
                  <c:v>43215.506099537037</c:v>
                </c:pt>
                <c:pt idx="770">
                  <c:v>43215.516516203701</c:v>
                </c:pt>
                <c:pt idx="771">
                  <c:v>43215.526932870373</c:v>
                </c:pt>
                <c:pt idx="772">
                  <c:v>43215.537349537037</c:v>
                </c:pt>
                <c:pt idx="773">
                  <c:v>43215.547766203701</c:v>
                </c:pt>
                <c:pt idx="774">
                  <c:v>43215.558182870373</c:v>
                </c:pt>
                <c:pt idx="775">
                  <c:v>43215.568599537037</c:v>
                </c:pt>
                <c:pt idx="776">
                  <c:v>43215.579016203701</c:v>
                </c:pt>
                <c:pt idx="777">
                  <c:v>43215.589432870373</c:v>
                </c:pt>
                <c:pt idx="778">
                  <c:v>43215.599849537037</c:v>
                </c:pt>
                <c:pt idx="779">
                  <c:v>43215.610266203701</c:v>
                </c:pt>
                <c:pt idx="780">
                  <c:v>43215.620682870373</c:v>
                </c:pt>
                <c:pt idx="781">
                  <c:v>43215.631099537037</c:v>
                </c:pt>
                <c:pt idx="782">
                  <c:v>43215.641516203701</c:v>
                </c:pt>
                <c:pt idx="783">
                  <c:v>43215.651932870373</c:v>
                </c:pt>
                <c:pt idx="784">
                  <c:v>43215.662349537037</c:v>
                </c:pt>
                <c:pt idx="785">
                  <c:v>43215.672766203701</c:v>
                </c:pt>
                <c:pt idx="786">
                  <c:v>43215.683182870373</c:v>
                </c:pt>
                <c:pt idx="787">
                  <c:v>43215.693599537037</c:v>
                </c:pt>
                <c:pt idx="788">
                  <c:v>43215.704016203701</c:v>
                </c:pt>
                <c:pt idx="789">
                  <c:v>43215.714432870373</c:v>
                </c:pt>
                <c:pt idx="790">
                  <c:v>43215.724849537037</c:v>
                </c:pt>
                <c:pt idx="791">
                  <c:v>43215.735266203701</c:v>
                </c:pt>
                <c:pt idx="792">
                  <c:v>43215.745682870373</c:v>
                </c:pt>
                <c:pt idx="793">
                  <c:v>43215.756099537037</c:v>
                </c:pt>
                <c:pt idx="794">
                  <c:v>43215.766516203701</c:v>
                </c:pt>
                <c:pt idx="795">
                  <c:v>43215.776932870373</c:v>
                </c:pt>
                <c:pt idx="796">
                  <c:v>43215.787349537037</c:v>
                </c:pt>
                <c:pt idx="797">
                  <c:v>43215.797766203701</c:v>
                </c:pt>
                <c:pt idx="798">
                  <c:v>43215.808182870373</c:v>
                </c:pt>
                <c:pt idx="799">
                  <c:v>43215.818599537037</c:v>
                </c:pt>
                <c:pt idx="800">
                  <c:v>43215.829016203701</c:v>
                </c:pt>
                <c:pt idx="801">
                  <c:v>43215.839432870373</c:v>
                </c:pt>
                <c:pt idx="802">
                  <c:v>43215.849849537037</c:v>
                </c:pt>
                <c:pt idx="803">
                  <c:v>43215.860266203701</c:v>
                </c:pt>
                <c:pt idx="804">
                  <c:v>43215.870682870373</c:v>
                </c:pt>
                <c:pt idx="805">
                  <c:v>43215.881099537037</c:v>
                </c:pt>
                <c:pt idx="806">
                  <c:v>43215.891516203701</c:v>
                </c:pt>
                <c:pt idx="807">
                  <c:v>43215.901932870373</c:v>
                </c:pt>
                <c:pt idx="808">
                  <c:v>43215.912349537037</c:v>
                </c:pt>
                <c:pt idx="809">
                  <c:v>43215.922766203701</c:v>
                </c:pt>
                <c:pt idx="810">
                  <c:v>43215.933182870373</c:v>
                </c:pt>
                <c:pt idx="811">
                  <c:v>43215.943599537037</c:v>
                </c:pt>
                <c:pt idx="812">
                  <c:v>43215.954016203701</c:v>
                </c:pt>
                <c:pt idx="813">
                  <c:v>43215.964432870373</c:v>
                </c:pt>
                <c:pt idx="814">
                  <c:v>43215.974849537037</c:v>
                </c:pt>
                <c:pt idx="815">
                  <c:v>43215.985266203701</c:v>
                </c:pt>
                <c:pt idx="816">
                  <c:v>43215.995682870373</c:v>
                </c:pt>
                <c:pt idx="817">
                  <c:v>43216.006099537037</c:v>
                </c:pt>
                <c:pt idx="818">
                  <c:v>43216.016516203701</c:v>
                </c:pt>
                <c:pt idx="819">
                  <c:v>43216.026932870373</c:v>
                </c:pt>
                <c:pt idx="820">
                  <c:v>43216.037349537037</c:v>
                </c:pt>
                <c:pt idx="821">
                  <c:v>43216.047766203701</c:v>
                </c:pt>
                <c:pt idx="822">
                  <c:v>43216.058182870373</c:v>
                </c:pt>
                <c:pt idx="823">
                  <c:v>43216.068599537037</c:v>
                </c:pt>
                <c:pt idx="824">
                  <c:v>43216.079016203701</c:v>
                </c:pt>
                <c:pt idx="825">
                  <c:v>43216.089432870373</c:v>
                </c:pt>
                <c:pt idx="826">
                  <c:v>43216.099849537037</c:v>
                </c:pt>
                <c:pt idx="827">
                  <c:v>43216.110266203701</c:v>
                </c:pt>
                <c:pt idx="828">
                  <c:v>43216.120682870373</c:v>
                </c:pt>
                <c:pt idx="829">
                  <c:v>43216.131099537037</c:v>
                </c:pt>
                <c:pt idx="830">
                  <c:v>43216.141516203701</c:v>
                </c:pt>
                <c:pt idx="831">
                  <c:v>43216.151932870373</c:v>
                </c:pt>
                <c:pt idx="832">
                  <c:v>43216.162349537037</c:v>
                </c:pt>
                <c:pt idx="833">
                  <c:v>43216.172766203701</c:v>
                </c:pt>
                <c:pt idx="834">
                  <c:v>43216.183182870373</c:v>
                </c:pt>
                <c:pt idx="835">
                  <c:v>43216.193599537037</c:v>
                </c:pt>
                <c:pt idx="836">
                  <c:v>43216.204016203701</c:v>
                </c:pt>
                <c:pt idx="837">
                  <c:v>43216.214432870373</c:v>
                </c:pt>
                <c:pt idx="838">
                  <c:v>43216.224849537037</c:v>
                </c:pt>
                <c:pt idx="839">
                  <c:v>43216.235266203701</c:v>
                </c:pt>
                <c:pt idx="840">
                  <c:v>43216.245682870373</c:v>
                </c:pt>
                <c:pt idx="841">
                  <c:v>43216.256099537037</c:v>
                </c:pt>
                <c:pt idx="842">
                  <c:v>43216.266516203701</c:v>
                </c:pt>
                <c:pt idx="843">
                  <c:v>43216.276932870373</c:v>
                </c:pt>
                <c:pt idx="844">
                  <c:v>43216.287349537037</c:v>
                </c:pt>
                <c:pt idx="845">
                  <c:v>43216.297766203701</c:v>
                </c:pt>
                <c:pt idx="846">
                  <c:v>43216.308182870373</c:v>
                </c:pt>
                <c:pt idx="847">
                  <c:v>43216.318599537037</c:v>
                </c:pt>
                <c:pt idx="848">
                  <c:v>43216.329016203701</c:v>
                </c:pt>
                <c:pt idx="849">
                  <c:v>43216.339432870373</c:v>
                </c:pt>
                <c:pt idx="850">
                  <c:v>43216.349849537037</c:v>
                </c:pt>
                <c:pt idx="851">
                  <c:v>43216.360266203701</c:v>
                </c:pt>
                <c:pt idx="852">
                  <c:v>43216.370682870373</c:v>
                </c:pt>
                <c:pt idx="853">
                  <c:v>43216.381099537037</c:v>
                </c:pt>
                <c:pt idx="854">
                  <c:v>43216.391516203701</c:v>
                </c:pt>
                <c:pt idx="855">
                  <c:v>43216.401932870373</c:v>
                </c:pt>
                <c:pt idx="856">
                  <c:v>43216.412349537037</c:v>
                </c:pt>
                <c:pt idx="857">
                  <c:v>43216.422766203701</c:v>
                </c:pt>
                <c:pt idx="858">
                  <c:v>43216.433182870373</c:v>
                </c:pt>
                <c:pt idx="859">
                  <c:v>43216.443599537037</c:v>
                </c:pt>
                <c:pt idx="860">
                  <c:v>43216.454016203701</c:v>
                </c:pt>
                <c:pt idx="861">
                  <c:v>43216.464432870373</c:v>
                </c:pt>
                <c:pt idx="862">
                  <c:v>43216.474849537037</c:v>
                </c:pt>
                <c:pt idx="863">
                  <c:v>43216.485266203701</c:v>
                </c:pt>
                <c:pt idx="864">
                  <c:v>43216.495682870373</c:v>
                </c:pt>
                <c:pt idx="865">
                  <c:v>43216.506099537037</c:v>
                </c:pt>
                <c:pt idx="866">
                  <c:v>43216.516516203701</c:v>
                </c:pt>
                <c:pt idx="867">
                  <c:v>43216.526932870373</c:v>
                </c:pt>
                <c:pt idx="868">
                  <c:v>43216.537349537037</c:v>
                </c:pt>
                <c:pt idx="869">
                  <c:v>43216.547766203701</c:v>
                </c:pt>
                <c:pt idx="870">
                  <c:v>43216.558182870373</c:v>
                </c:pt>
                <c:pt idx="871">
                  <c:v>43216.568599537037</c:v>
                </c:pt>
                <c:pt idx="872">
                  <c:v>43216.579016203701</c:v>
                </c:pt>
                <c:pt idx="873">
                  <c:v>43216.589432870373</c:v>
                </c:pt>
                <c:pt idx="874">
                  <c:v>43216.599849537037</c:v>
                </c:pt>
                <c:pt idx="875">
                  <c:v>43216.610266203701</c:v>
                </c:pt>
                <c:pt idx="876">
                  <c:v>43216.620682870373</c:v>
                </c:pt>
                <c:pt idx="877">
                  <c:v>43216.631099537037</c:v>
                </c:pt>
                <c:pt idx="878">
                  <c:v>43216.641516203701</c:v>
                </c:pt>
                <c:pt idx="879">
                  <c:v>43216.651932870373</c:v>
                </c:pt>
                <c:pt idx="880">
                  <c:v>43216.662349537037</c:v>
                </c:pt>
                <c:pt idx="881">
                  <c:v>43216.672766203701</c:v>
                </c:pt>
                <c:pt idx="882">
                  <c:v>43216.683182870373</c:v>
                </c:pt>
                <c:pt idx="883">
                  <c:v>43216.693599537037</c:v>
                </c:pt>
                <c:pt idx="884">
                  <c:v>43216.704016203701</c:v>
                </c:pt>
                <c:pt idx="885">
                  <c:v>43216.714432870373</c:v>
                </c:pt>
                <c:pt idx="886">
                  <c:v>43216.724849537037</c:v>
                </c:pt>
                <c:pt idx="887">
                  <c:v>43216.735266203701</c:v>
                </c:pt>
                <c:pt idx="888">
                  <c:v>43216.745682870373</c:v>
                </c:pt>
                <c:pt idx="889">
                  <c:v>43216.756099537037</c:v>
                </c:pt>
                <c:pt idx="890">
                  <c:v>43216.766516203701</c:v>
                </c:pt>
                <c:pt idx="891">
                  <c:v>43216.776932870373</c:v>
                </c:pt>
                <c:pt idx="892">
                  <c:v>43216.787349537037</c:v>
                </c:pt>
                <c:pt idx="893">
                  <c:v>43216.797766203701</c:v>
                </c:pt>
                <c:pt idx="894">
                  <c:v>43216.808182870373</c:v>
                </c:pt>
                <c:pt idx="895">
                  <c:v>43216.818599537037</c:v>
                </c:pt>
                <c:pt idx="896">
                  <c:v>43216.829016203701</c:v>
                </c:pt>
                <c:pt idx="897">
                  <c:v>43216.839432870373</c:v>
                </c:pt>
                <c:pt idx="898">
                  <c:v>43216.849849537037</c:v>
                </c:pt>
                <c:pt idx="899">
                  <c:v>43216.860266203701</c:v>
                </c:pt>
                <c:pt idx="900">
                  <c:v>43216.870682870373</c:v>
                </c:pt>
                <c:pt idx="901">
                  <c:v>43216.881099537037</c:v>
                </c:pt>
                <c:pt idx="902">
                  <c:v>43216.891516203701</c:v>
                </c:pt>
                <c:pt idx="903">
                  <c:v>43216.901932870373</c:v>
                </c:pt>
                <c:pt idx="904">
                  <c:v>43216.912349537037</c:v>
                </c:pt>
                <c:pt idx="905">
                  <c:v>43216.922766203701</c:v>
                </c:pt>
                <c:pt idx="906">
                  <c:v>43216.933182870373</c:v>
                </c:pt>
                <c:pt idx="907">
                  <c:v>43216.943599537037</c:v>
                </c:pt>
                <c:pt idx="908">
                  <c:v>43216.954016203701</c:v>
                </c:pt>
                <c:pt idx="909">
                  <c:v>43216.964432870373</c:v>
                </c:pt>
                <c:pt idx="910">
                  <c:v>43216.974849537037</c:v>
                </c:pt>
                <c:pt idx="911">
                  <c:v>43216.985266203701</c:v>
                </c:pt>
                <c:pt idx="912">
                  <c:v>43216.995682870373</c:v>
                </c:pt>
                <c:pt idx="913">
                  <c:v>43217.006099537037</c:v>
                </c:pt>
                <c:pt idx="914">
                  <c:v>43217.016516203701</c:v>
                </c:pt>
                <c:pt idx="915">
                  <c:v>43217.026932870373</c:v>
                </c:pt>
                <c:pt idx="916">
                  <c:v>43217.037349537037</c:v>
                </c:pt>
                <c:pt idx="917">
                  <c:v>43217.047766203701</c:v>
                </c:pt>
                <c:pt idx="918">
                  <c:v>43217.058182870373</c:v>
                </c:pt>
                <c:pt idx="919">
                  <c:v>43217.068599537037</c:v>
                </c:pt>
                <c:pt idx="920">
                  <c:v>43217.079016203701</c:v>
                </c:pt>
                <c:pt idx="921">
                  <c:v>43217.089432870373</c:v>
                </c:pt>
                <c:pt idx="922">
                  <c:v>43217.099849537037</c:v>
                </c:pt>
                <c:pt idx="923">
                  <c:v>43217.110266203701</c:v>
                </c:pt>
                <c:pt idx="924">
                  <c:v>43217.120682870373</c:v>
                </c:pt>
                <c:pt idx="925">
                  <c:v>43217.131099537037</c:v>
                </c:pt>
                <c:pt idx="926">
                  <c:v>43217.141516203701</c:v>
                </c:pt>
                <c:pt idx="927">
                  <c:v>43217.151932870373</c:v>
                </c:pt>
                <c:pt idx="928">
                  <c:v>43217.162349537037</c:v>
                </c:pt>
                <c:pt idx="929">
                  <c:v>43217.172766203701</c:v>
                </c:pt>
                <c:pt idx="930">
                  <c:v>43217.183182870373</c:v>
                </c:pt>
                <c:pt idx="931">
                  <c:v>43217.193599537037</c:v>
                </c:pt>
                <c:pt idx="932">
                  <c:v>43217.204016203701</c:v>
                </c:pt>
                <c:pt idx="933">
                  <c:v>43217.214432870373</c:v>
                </c:pt>
                <c:pt idx="934">
                  <c:v>43217.224849537037</c:v>
                </c:pt>
                <c:pt idx="935">
                  <c:v>43217.235266203701</c:v>
                </c:pt>
                <c:pt idx="936">
                  <c:v>43217.245682870373</c:v>
                </c:pt>
                <c:pt idx="937">
                  <c:v>43217.256099537037</c:v>
                </c:pt>
                <c:pt idx="938">
                  <c:v>43217.266516203701</c:v>
                </c:pt>
                <c:pt idx="939">
                  <c:v>43217.276932870373</c:v>
                </c:pt>
                <c:pt idx="940">
                  <c:v>43217.287349537037</c:v>
                </c:pt>
                <c:pt idx="941">
                  <c:v>43217.297766203701</c:v>
                </c:pt>
                <c:pt idx="942">
                  <c:v>43217.308182870373</c:v>
                </c:pt>
                <c:pt idx="943">
                  <c:v>43217.318599537037</c:v>
                </c:pt>
                <c:pt idx="944">
                  <c:v>43217.329016203701</c:v>
                </c:pt>
                <c:pt idx="945">
                  <c:v>43217.339432870373</c:v>
                </c:pt>
                <c:pt idx="946">
                  <c:v>43217.349849537037</c:v>
                </c:pt>
                <c:pt idx="947">
                  <c:v>43217.360266203701</c:v>
                </c:pt>
                <c:pt idx="948">
                  <c:v>43217.370682870373</c:v>
                </c:pt>
                <c:pt idx="949">
                  <c:v>43217.381099537037</c:v>
                </c:pt>
                <c:pt idx="950">
                  <c:v>43217.391516203701</c:v>
                </c:pt>
                <c:pt idx="951">
                  <c:v>43217.401932870373</c:v>
                </c:pt>
                <c:pt idx="952">
                  <c:v>43217.412349537037</c:v>
                </c:pt>
                <c:pt idx="953">
                  <c:v>43217.422766203701</c:v>
                </c:pt>
                <c:pt idx="954">
                  <c:v>43217.433182870373</c:v>
                </c:pt>
                <c:pt idx="955">
                  <c:v>43217.443599537037</c:v>
                </c:pt>
                <c:pt idx="956">
                  <c:v>43217.454016203701</c:v>
                </c:pt>
                <c:pt idx="957">
                  <c:v>43217.464432870373</c:v>
                </c:pt>
                <c:pt idx="958">
                  <c:v>43217.474849537037</c:v>
                </c:pt>
                <c:pt idx="959">
                  <c:v>43217.485266203701</c:v>
                </c:pt>
                <c:pt idx="960">
                  <c:v>43217.495682870373</c:v>
                </c:pt>
                <c:pt idx="961">
                  <c:v>43217.506099537037</c:v>
                </c:pt>
                <c:pt idx="962">
                  <c:v>43217.516516203701</c:v>
                </c:pt>
                <c:pt idx="963">
                  <c:v>43217.526932870373</c:v>
                </c:pt>
                <c:pt idx="964">
                  <c:v>43217.537349537037</c:v>
                </c:pt>
                <c:pt idx="965">
                  <c:v>43217.547766203701</c:v>
                </c:pt>
                <c:pt idx="966">
                  <c:v>43217.558182870373</c:v>
                </c:pt>
                <c:pt idx="967">
                  <c:v>43217.568599537037</c:v>
                </c:pt>
                <c:pt idx="968">
                  <c:v>43217.579016203701</c:v>
                </c:pt>
                <c:pt idx="969">
                  <c:v>43217.589432870373</c:v>
                </c:pt>
                <c:pt idx="970">
                  <c:v>43217.599849537037</c:v>
                </c:pt>
                <c:pt idx="971">
                  <c:v>43217.610266203701</c:v>
                </c:pt>
                <c:pt idx="972">
                  <c:v>43217.620682870373</c:v>
                </c:pt>
                <c:pt idx="973">
                  <c:v>43217.631099537037</c:v>
                </c:pt>
                <c:pt idx="974">
                  <c:v>43217.641516203701</c:v>
                </c:pt>
                <c:pt idx="975">
                  <c:v>43217.651932870373</c:v>
                </c:pt>
                <c:pt idx="976">
                  <c:v>43217.662349537037</c:v>
                </c:pt>
                <c:pt idx="977">
                  <c:v>43217.672766203701</c:v>
                </c:pt>
                <c:pt idx="978">
                  <c:v>43217.683182870373</c:v>
                </c:pt>
                <c:pt idx="979">
                  <c:v>43217.693599537037</c:v>
                </c:pt>
                <c:pt idx="980">
                  <c:v>43217.704016203701</c:v>
                </c:pt>
                <c:pt idx="981">
                  <c:v>43217.714432870373</c:v>
                </c:pt>
                <c:pt idx="982">
                  <c:v>43217.724849537037</c:v>
                </c:pt>
                <c:pt idx="983">
                  <c:v>43217.735266203701</c:v>
                </c:pt>
                <c:pt idx="984">
                  <c:v>43217.745682870373</c:v>
                </c:pt>
                <c:pt idx="985">
                  <c:v>43217.756099537037</c:v>
                </c:pt>
                <c:pt idx="986">
                  <c:v>43217.766516203701</c:v>
                </c:pt>
                <c:pt idx="987">
                  <c:v>43217.776932870373</c:v>
                </c:pt>
                <c:pt idx="988">
                  <c:v>43217.787349537037</c:v>
                </c:pt>
                <c:pt idx="989">
                  <c:v>43217.797766203701</c:v>
                </c:pt>
                <c:pt idx="990">
                  <c:v>43217.808182870373</c:v>
                </c:pt>
                <c:pt idx="991">
                  <c:v>43217.818599537037</c:v>
                </c:pt>
                <c:pt idx="992">
                  <c:v>43217.829016203701</c:v>
                </c:pt>
                <c:pt idx="993">
                  <c:v>43217.839432870373</c:v>
                </c:pt>
                <c:pt idx="994">
                  <c:v>43217.849849537037</c:v>
                </c:pt>
                <c:pt idx="995">
                  <c:v>43217.860266203701</c:v>
                </c:pt>
                <c:pt idx="996">
                  <c:v>43217.870682870373</c:v>
                </c:pt>
                <c:pt idx="997">
                  <c:v>43217.881099537037</c:v>
                </c:pt>
                <c:pt idx="998">
                  <c:v>43217.891516203701</c:v>
                </c:pt>
                <c:pt idx="999">
                  <c:v>43217.901932870373</c:v>
                </c:pt>
                <c:pt idx="1000">
                  <c:v>43217.912349537037</c:v>
                </c:pt>
                <c:pt idx="1001">
                  <c:v>43217.922766203701</c:v>
                </c:pt>
                <c:pt idx="1002">
                  <c:v>43217.933182870373</c:v>
                </c:pt>
                <c:pt idx="1003">
                  <c:v>43217.943599537037</c:v>
                </c:pt>
                <c:pt idx="1004">
                  <c:v>43217.954016203701</c:v>
                </c:pt>
                <c:pt idx="1005">
                  <c:v>43217.964432870373</c:v>
                </c:pt>
                <c:pt idx="1006">
                  <c:v>43217.974849537037</c:v>
                </c:pt>
                <c:pt idx="1007">
                  <c:v>43217.985266203701</c:v>
                </c:pt>
                <c:pt idx="1008">
                  <c:v>43217.995682870373</c:v>
                </c:pt>
                <c:pt idx="1009">
                  <c:v>43218.006099537037</c:v>
                </c:pt>
                <c:pt idx="1010">
                  <c:v>43218.016516203701</c:v>
                </c:pt>
                <c:pt idx="1011">
                  <c:v>43218.026932870373</c:v>
                </c:pt>
                <c:pt idx="1012">
                  <c:v>43218.037349537037</c:v>
                </c:pt>
                <c:pt idx="1013">
                  <c:v>43218.047766203701</c:v>
                </c:pt>
                <c:pt idx="1014">
                  <c:v>43218.058182870373</c:v>
                </c:pt>
                <c:pt idx="1015">
                  <c:v>43218.068599537037</c:v>
                </c:pt>
                <c:pt idx="1016">
                  <c:v>43218.079016203701</c:v>
                </c:pt>
                <c:pt idx="1017">
                  <c:v>43218.089432870373</c:v>
                </c:pt>
                <c:pt idx="1018">
                  <c:v>43218.099849537037</c:v>
                </c:pt>
                <c:pt idx="1019">
                  <c:v>43218.110266203701</c:v>
                </c:pt>
                <c:pt idx="1020">
                  <c:v>43218.120682870373</c:v>
                </c:pt>
                <c:pt idx="1021">
                  <c:v>43218.131099537037</c:v>
                </c:pt>
                <c:pt idx="1022">
                  <c:v>43218.141516203701</c:v>
                </c:pt>
                <c:pt idx="1023">
                  <c:v>43218.151932870373</c:v>
                </c:pt>
                <c:pt idx="1024">
                  <c:v>43218.162349537037</c:v>
                </c:pt>
                <c:pt idx="1025">
                  <c:v>43218.172766203701</c:v>
                </c:pt>
                <c:pt idx="1026">
                  <c:v>43218.183182870373</c:v>
                </c:pt>
                <c:pt idx="1027">
                  <c:v>43218.193599537037</c:v>
                </c:pt>
                <c:pt idx="1028">
                  <c:v>43218.204016203701</c:v>
                </c:pt>
                <c:pt idx="1029">
                  <c:v>43218.214432870373</c:v>
                </c:pt>
                <c:pt idx="1030">
                  <c:v>43218.224849537037</c:v>
                </c:pt>
                <c:pt idx="1031">
                  <c:v>43218.235266203701</c:v>
                </c:pt>
                <c:pt idx="1032">
                  <c:v>43218.245682870373</c:v>
                </c:pt>
                <c:pt idx="1033">
                  <c:v>43218.256099537037</c:v>
                </c:pt>
                <c:pt idx="1034">
                  <c:v>43218.266516203701</c:v>
                </c:pt>
                <c:pt idx="1035">
                  <c:v>43218.276932870373</c:v>
                </c:pt>
                <c:pt idx="1036">
                  <c:v>43218.287349537037</c:v>
                </c:pt>
                <c:pt idx="1037">
                  <c:v>43218.297766203701</c:v>
                </c:pt>
                <c:pt idx="1038">
                  <c:v>43218.308182870373</c:v>
                </c:pt>
                <c:pt idx="1039">
                  <c:v>43218.318599537037</c:v>
                </c:pt>
                <c:pt idx="1040">
                  <c:v>43218.329016203701</c:v>
                </c:pt>
                <c:pt idx="1041">
                  <c:v>43218.339432870373</c:v>
                </c:pt>
                <c:pt idx="1042">
                  <c:v>43218.349849537037</c:v>
                </c:pt>
                <c:pt idx="1043">
                  <c:v>43218.360266203701</c:v>
                </c:pt>
                <c:pt idx="1044">
                  <c:v>43218.370682870373</c:v>
                </c:pt>
                <c:pt idx="1045">
                  <c:v>43218.381099537037</c:v>
                </c:pt>
                <c:pt idx="1046">
                  <c:v>43218.391516203701</c:v>
                </c:pt>
                <c:pt idx="1047">
                  <c:v>43218.401932870373</c:v>
                </c:pt>
                <c:pt idx="1048">
                  <c:v>43218.412349537037</c:v>
                </c:pt>
                <c:pt idx="1049">
                  <c:v>43218.422766203701</c:v>
                </c:pt>
                <c:pt idx="1050">
                  <c:v>43218.433182870373</c:v>
                </c:pt>
                <c:pt idx="1051">
                  <c:v>43218.443599537037</c:v>
                </c:pt>
                <c:pt idx="1052">
                  <c:v>43218.454016203701</c:v>
                </c:pt>
                <c:pt idx="1053">
                  <c:v>43218.464432870373</c:v>
                </c:pt>
                <c:pt idx="1054">
                  <c:v>43218.474849537037</c:v>
                </c:pt>
                <c:pt idx="1055">
                  <c:v>43218.485266203701</c:v>
                </c:pt>
                <c:pt idx="1056">
                  <c:v>43218.495682870373</c:v>
                </c:pt>
                <c:pt idx="1057">
                  <c:v>43218.506099537037</c:v>
                </c:pt>
                <c:pt idx="1058">
                  <c:v>43218.516516203701</c:v>
                </c:pt>
                <c:pt idx="1059">
                  <c:v>43218.526932870373</c:v>
                </c:pt>
                <c:pt idx="1060">
                  <c:v>43218.537349537037</c:v>
                </c:pt>
                <c:pt idx="1061">
                  <c:v>43218.547766203701</c:v>
                </c:pt>
                <c:pt idx="1062">
                  <c:v>43218.558182870373</c:v>
                </c:pt>
                <c:pt idx="1063">
                  <c:v>43218.568599537037</c:v>
                </c:pt>
                <c:pt idx="1064">
                  <c:v>43218.579016203701</c:v>
                </c:pt>
                <c:pt idx="1065">
                  <c:v>43218.589432870373</c:v>
                </c:pt>
                <c:pt idx="1066">
                  <c:v>43218.599849537037</c:v>
                </c:pt>
                <c:pt idx="1067">
                  <c:v>43218.610266203701</c:v>
                </c:pt>
                <c:pt idx="1068">
                  <c:v>43218.620682870373</c:v>
                </c:pt>
                <c:pt idx="1069">
                  <c:v>43218.631099537037</c:v>
                </c:pt>
                <c:pt idx="1070">
                  <c:v>43218.641516203701</c:v>
                </c:pt>
                <c:pt idx="1071">
                  <c:v>43218.651932870373</c:v>
                </c:pt>
                <c:pt idx="1072">
                  <c:v>43218.662349537037</c:v>
                </c:pt>
                <c:pt idx="1073">
                  <c:v>43218.672766203701</c:v>
                </c:pt>
                <c:pt idx="1074">
                  <c:v>43218.683182870373</c:v>
                </c:pt>
                <c:pt idx="1075">
                  <c:v>43218.693599537037</c:v>
                </c:pt>
                <c:pt idx="1076">
                  <c:v>43218.704016203701</c:v>
                </c:pt>
                <c:pt idx="1077">
                  <c:v>43218.714432870373</c:v>
                </c:pt>
                <c:pt idx="1078">
                  <c:v>43218.724849537037</c:v>
                </c:pt>
                <c:pt idx="1079">
                  <c:v>43218.735266203701</c:v>
                </c:pt>
                <c:pt idx="1080">
                  <c:v>43218.745682870373</c:v>
                </c:pt>
                <c:pt idx="1081">
                  <c:v>43218.756099537037</c:v>
                </c:pt>
                <c:pt idx="1082">
                  <c:v>43218.766516203701</c:v>
                </c:pt>
                <c:pt idx="1083">
                  <c:v>43218.776932870373</c:v>
                </c:pt>
                <c:pt idx="1084">
                  <c:v>43218.787349537037</c:v>
                </c:pt>
                <c:pt idx="1085">
                  <c:v>43218.797766203701</c:v>
                </c:pt>
                <c:pt idx="1086">
                  <c:v>43218.808182870373</c:v>
                </c:pt>
                <c:pt idx="1087">
                  <c:v>43218.818599537037</c:v>
                </c:pt>
                <c:pt idx="1088">
                  <c:v>43218.829016203701</c:v>
                </c:pt>
                <c:pt idx="1089">
                  <c:v>43218.839432870373</c:v>
                </c:pt>
                <c:pt idx="1090">
                  <c:v>43218.849849537037</c:v>
                </c:pt>
                <c:pt idx="1091">
                  <c:v>43218.860266203701</c:v>
                </c:pt>
                <c:pt idx="1092">
                  <c:v>43218.870682870373</c:v>
                </c:pt>
                <c:pt idx="1093">
                  <c:v>43218.881099537037</c:v>
                </c:pt>
                <c:pt idx="1094">
                  <c:v>43218.891516203701</c:v>
                </c:pt>
                <c:pt idx="1095">
                  <c:v>43218.901932870373</c:v>
                </c:pt>
                <c:pt idx="1096">
                  <c:v>43218.912349537037</c:v>
                </c:pt>
                <c:pt idx="1097">
                  <c:v>43218.922766203701</c:v>
                </c:pt>
                <c:pt idx="1098">
                  <c:v>43218.933182870373</c:v>
                </c:pt>
                <c:pt idx="1099">
                  <c:v>43218.943599537037</c:v>
                </c:pt>
                <c:pt idx="1100">
                  <c:v>43218.954016203701</c:v>
                </c:pt>
                <c:pt idx="1101">
                  <c:v>43218.964432870373</c:v>
                </c:pt>
                <c:pt idx="1102">
                  <c:v>43218.974849537037</c:v>
                </c:pt>
                <c:pt idx="1103">
                  <c:v>43218.985266203701</c:v>
                </c:pt>
                <c:pt idx="1104">
                  <c:v>43218.995682870373</c:v>
                </c:pt>
                <c:pt idx="1105">
                  <c:v>43219.006099537037</c:v>
                </c:pt>
                <c:pt idx="1106">
                  <c:v>43219.016516203701</c:v>
                </c:pt>
                <c:pt idx="1107">
                  <c:v>43219.026932870373</c:v>
                </c:pt>
                <c:pt idx="1108">
                  <c:v>43219.037349537037</c:v>
                </c:pt>
                <c:pt idx="1109">
                  <c:v>43219.047766203701</c:v>
                </c:pt>
                <c:pt idx="1110">
                  <c:v>43219.058182870373</c:v>
                </c:pt>
                <c:pt idx="1111">
                  <c:v>43219.068599537037</c:v>
                </c:pt>
                <c:pt idx="1112">
                  <c:v>43219.079016203701</c:v>
                </c:pt>
                <c:pt idx="1113">
                  <c:v>43219.089432870373</c:v>
                </c:pt>
                <c:pt idx="1114">
                  <c:v>43219.099849537037</c:v>
                </c:pt>
                <c:pt idx="1115">
                  <c:v>43219.110266203701</c:v>
                </c:pt>
                <c:pt idx="1116">
                  <c:v>43219.120682870373</c:v>
                </c:pt>
                <c:pt idx="1117">
                  <c:v>43219.131099537037</c:v>
                </c:pt>
                <c:pt idx="1118">
                  <c:v>43219.141516203701</c:v>
                </c:pt>
                <c:pt idx="1119">
                  <c:v>43219.151932870373</c:v>
                </c:pt>
                <c:pt idx="1120">
                  <c:v>43219.162349537037</c:v>
                </c:pt>
                <c:pt idx="1121">
                  <c:v>43219.172766203701</c:v>
                </c:pt>
                <c:pt idx="1122">
                  <c:v>43219.183182870373</c:v>
                </c:pt>
                <c:pt idx="1123">
                  <c:v>43219.193599537037</c:v>
                </c:pt>
                <c:pt idx="1124">
                  <c:v>43219.204016203701</c:v>
                </c:pt>
                <c:pt idx="1125">
                  <c:v>43219.214432870373</c:v>
                </c:pt>
                <c:pt idx="1126">
                  <c:v>43219.224849537037</c:v>
                </c:pt>
                <c:pt idx="1127">
                  <c:v>43219.235266203701</c:v>
                </c:pt>
                <c:pt idx="1128">
                  <c:v>43219.245682870373</c:v>
                </c:pt>
                <c:pt idx="1129">
                  <c:v>43219.256099537037</c:v>
                </c:pt>
                <c:pt idx="1130">
                  <c:v>43219.266516203701</c:v>
                </c:pt>
                <c:pt idx="1131">
                  <c:v>43219.276932870373</c:v>
                </c:pt>
                <c:pt idx="1132">
                  <c:v>43219.287349537037</c:v>
                </c:pt>
                <c:pt idx="1133">
                  <c:v>43219.297766203701</c:v>
                </c:pt>
                <c:pt idx="1134">
                  <c:v>43219.308182870373</c:v>
                </c:pt>
                <c:pt idx="1135">
                  <c:v>43219.318599537037</c:v>
                </c:pt>
                <c:pt idx="1136">
                  <c:v>43219.329016203701</c:v>
                </c:pt>
                <c:pt idx="1137">
                  <c:v>43219.339432870373</c:v>
                </c:pt>
                <c:pt idx="1138">
                  <c:v>43219.349849537037</c:v>
                </c:pt>
                <c:pt idx="1139">
                  <c:v>43219.360266203701</c:v>
                </c:pt>
                <c:pt idx="1140">
                  <c:v>43219.370682870373</c:v>
                </c:pt>
                <c:pt idx="1141">
                  <c:v>43219.381099537037</c:v>
                </c:pt>
                <c:pt idx="1142">
                  <c:v>43219.391516203701</c:v>
                </c:pt>
                <c:pt idx="1143">
                  <c:v>43219.401932870373</c:v>
                </c:pt>
                <c:pt idx="1144">
                  <c:v>43219.412349537037</c:v>
                </c:pt>
                <c:pt idx="1145">
                  <c:v>43219.422766203701</c:v>
                </c:pt>
                <c:pt idx="1146">
                  <c:v>43219.433182870373</c:v>
                </c:pt>
                <c:pt idx="1147">
                  <c:v>43219.443599537037</c:v>
                </c:pt>
                <c:pt idx="1148">
                  <c:v>43219.454016203701</c:v>
                </c:pt>
                <c:pt idx="1149">
                  <c:v>43219.464432870373</c:v>
                </c:pt>
                <c:pt idx="1150">
                  <c:v>43219.474849537037</c:v>
                </c:pt>
                <c:pt idx="1151">
                  <c:v>43219.485266203701</c:v>
                </c:pt>
                <c:pt idx="1152">
                  <c:v>43219.495682870373</c:v>
                </c:pt>
                <c:pt idx="1153">
                  <c:v>43219.506099537037</c:v>
                </c:pt>
                <c:pt idx="1154">
                  <c:v>43219.516516203701</c:v>
                </c:pt>
                <c:pt idx="1155">
                  <c:v>43219.526932870373</c:v>
                </c:pt>
              </c:numCache>
            </c:numRef>
          </c:cat>
          <c:val>
            <c:numRef>
              <c:f>Outside_Grazing!$D$5:$D$1160</c:f>
              <c:numCache>
                <c:formatCode>General</c:formatCode>
                <c:ptCount val="1156"/>
                <c:pt idx="0">
                  <c:v>3100</c:v>
                </c:pt>
                <c:pt idx="1">
                  <c:v>4133.3999999999996</c:v>
                </c:pt>
                <c:pt idx="2">
                  <c:v>15844.5</c:v>
                </c:pt>
                <c:pt idx="3">
                  <c:v>12400.1</c:v>
                </c:pt>
                <c:pt idx="4">
                  <c:v>9300.1</c:v>
                </c:pt>
                <c:pt idx="5">
                  <c:v>11022.3</c:v>
                </c:pt>
                <c:pt idx="6">
                  <c:v>10677.8</c:v>
                </c:pt>
                <c:pt idx="7">
                  <c:v>137778.70000000001</c:v>
                </c:pt>
                <c:pt idx="8">
                  <c:v>19289</c:v>
                </c:pt>
                <c:pt idx="9">
                  <c:v>5166.7</c:v>
                </c:pt>
                <c:pt idx="10">
                  <c:v>6200</c:v>
                </c:pt>
                <c:pt idx="11">
                  <c:v>3788.9</c:v>
                </c:pt>
                <c:pt idx="12">
                  <c:v>5166.7</c:v>
                </c:pt>
                <c:pt idx="13">
                  <c:v>5166.7</c:v>
                </c:pt>
                <c:pt idx="14">
                  <c:v>2927.8</c:v>
                </c:pt>
                <c:pt idx="15">
                  <c:v>3272.2</c:v>
                </c:pt>
                <c:pt idx="16">
                  <c:v>5166.7</c:v>
                </c:pt>
                <c:pt idx="17">
                  <c:v>3272.2</c:v>
                </c:pt>
                <c:pt idx="18">
                  <c:v>2152.8000000000002</c:v>
                </c:pt>
                <c:pt idx="19">
                  <c:v>2583.4</c:v>
                </c:pt>
                <c:pt idx="20">
                  <c:v>2325</c:v>
                </c:pt>
                <c:pt idx="21">
                  <c:v>3444.5</c:v>
                </c:pt>
                <c:pt idx="22">
                  <c:v>2669.5</c:v>
                </c:pt>
                <c:pt idx="23">
                  <c:v>2755.6</c:v>
                </c:pt>
                <c:pt idx="24">
                  <c:v>3100</c:v>
                </c:pt>
                <c:pt idx="25">
                  <c:v>2755.6</c:v>
                </c:pt>
                <c:pt idx="26">
                  <c:v>3961.1</c:v>
                </c:pt>
                <c:pt idx="27">
                  <c:v>1162.5</c:v>
                </c:pt>
                <c:pt idx="28">
                  <c:v>570.5</c:v>
                </c:pt>
                <c:pt idx="29">
                  <c:v>473.6</c:v>
                </c:pt>
                <c:pt idx="30">
                  <c:v>96.9</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118.4</c:v>
                </c:pt>
                <c:pt idx="73">
                  <c:v>807.3</c:v>
                </c:pt>
                <c:pt idx="74">
                  <c:v>2238.9</c:v>
                </c:pt>
                <c:pt idx="75">
                  <c:v>3272.2</c:v>
                </c:pt>
                <c:pt idx="76">
                  <c:v>4133.3999999999996</c:v>
                </c:pt>
                <c:pt idx="77">
                  <c:v>3961.1</c:v>
                </c:pt>
                <c:pt idx="78">
                  <c:v>3100</c:v>
                </c:pt>
                <c:pt idx="79">
                  <c:v>5166.7</c:v>
                </c:pt>
                <c:pt idx="80">
                  <c:v>5511.1</c:v>
                </c:pt>
                <c:pt idx="81">
                  <c:v>6200</c:v>
                </c:pt>
                <c:pt idx="82">
                  <c:v>13089</c:v>
                </c:pt>
                <c:pt idx="83">
                  <c:v>5166.7</c:v>
                </c:pt>
                <c:pt idx="84">
                  <c:v>12400.1</c:v>
                </c:pt>
                <c:pt idx="85">
                  <c:v>5166.7</c:v>
                </c:pt>
                <c:pt idx="86">
                  <c:v>5166.7</c:v>
                </c:pt>
                <c:pt idx="87">
                  <c:v>5166.7</c:v>
                </c:pt>
                <c:pt idx="88">
                  <c:v>12400.1</c:v>
                </c:pt>
                <c:pt idx="89">
                  <c:v>14466.8</c:v>
                </c:pt>
                <c:pt idx="90">
                  <c:v>6544.5</c:v>
                </c:pt>
                <c:pt idx="91">
                  <c:v>16533.400000000001</c:v>
                </c:pt>
                <c:pt idx="92">
                  <c:v>12400.1</c:v>
                </c:pt>
                <c:pt idx="93">
                  <c:v>14466.8</c:v>
                </c:pt>
                <c:pt idx="94">
                  <c:v>17911.2</c:v>
                </c:pt>
                <c:pt idx="95">
                  <c:v>14466.8</c:v>
                </c:pt>
                <c:pt idx="96">
                  <c:v>13089</c:v>
                </c:pt>
                <c:pt idx="97">
                  <c:v>16533.400000000001</c:v>
                </c:pt>
                <c:pt idx="98">
                  <c:v>30311.3</c:v>
                </c:pt>
                <c:pt idx="99">
                  <c:v>14466.8</c:v>
                </c:pt>
                <c:pt idx="100">
                  <c:v>13777.9</c:v>
                </c:pt>
                <c:pt idx="101">
                  <c:v>11022.3</c:v>
                </c:pt>
                <c:pt idx="102">
                  <c:v>8611.2000000000007</c:v>
                </c:pt>
                <c:pt idx="103">
                  <c:v>16533.400000000001</c:v>
                </c:pt>
                <c:pt idx="104">
                  <c:v>15844.5</c:v>
                </c:pt>
                <c:pt idx="105">
                  <c:v>14466.8</c:v>
                </c:pt>
                <c:pt idx="106">
                  <c:v>9300.1</c:v>
                </c:pt>
                <c:pt idx="107">
                  <c:v>9644.5</c:v>
                </c:pt>
                <c:pt idx="108">
                  <c:v>7577.8</c:v>
                </c:pt>
                <c:pt idx="109">
                  <c:v>3272.2</c:v>
                </c:pt>
                <c:pt idx="110">
                  <c:v>3272.2</c:v>
                </c:pt>
                <c:pt idx="111">
                  <c:v>2755.6</c:v>
                </c:pt>
                <c:pt idx="112">
                  <c:v>4305.6000000000004</c:v>
                </c:pt>
                <c:pt idx="113">
                  <c:v>4133.3999999999996</c:v>
                </c:pt>
                <c:pt idx="114">
                  <c:v>2669.5</c:v>
                </c:pt>
                <c:pt idx="115">
                  <c:v>2238.9</c:v>
                </c:pt>
                <c:pt idx="116">
                  <c:v>2238.9</c:v>
                </c:pt>
                <c:pt idx="117">
                  <c:v>1894.5</c:v>
                </c:pt>
                <c:pt idx="118">
                  <c:v>1722.2</c:v>
                </c:pt>
                <c:pt idx="119">
                  <c:v>3788.9</c:v>
                </c:pt>
                <c:pt idx="120">
                  <c:v>4305.6000000000004</c:v>
                </c:pt>
                <c:pt idx="121">
                  <c:v>1463.9</c:v>
                </c:pt>
                <c:pt idx="122">
                  <c:v>1377.8</c:v>
                </c:pt>
                <c:pt idx="123">
                  <c:v>1184</c:v>
                </c:pt>
                <c:pt idx="124">
                  <c:v>3444.5</c:v>
                </c:pt>
                <c:pt idx="125">
                  <c:v>2152.8000000000002</c:v>
                </c:pt>
                <c:pt idx="126">
                  <c:v>172.2</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10.8</c:v>
                </c:pt>
                <c:pt idx="169">
                  <c:v>129.19999999999999</c:v>
                </c:pt>
                <c:pt idx="170">
                  <c:v>226</c:v>
                </c:pt>
                <c:pt idx="171">
                  <c:v>1377.8</c:v>
                </c:pt>
                <c:pt idx="172">
                  <c:v>2152.8000000000002</c:v>
                </c:pt>
                <c:pt idx="173">
                  <c:v>2669.5</c:v>
                </c:pt>
                <c:pt idx="174">
                  <c:v>1808.3</c:v>
                </c:pt>
                <c:pt idx="175">
                  <c:v>3788.9</c:v>
                </c:pt>
                <c:pt idx="176">
                  <c:v>3961.1</c:v>
                </c:pt>
                <c:pt idx="177">
                  <c:v>2411.1</c:v>
                </c:pt>
                <c:pt idx="178">
                  <c:v>5511.1</c:v>
                </c:pt>
                <c:pt idx="179">
                  <c:v>5166.7</c:v>
                </c:pt>
                <c:pt idx="180">
                  <c:v>7577.8</c:v>
                </c:pt>
                <c:pt idx="181">
                  <c:v>3100</c:v>
                </c:pt>
                <c:pt idx="182">
                  <c:v>3272.2</c:v>
                </c:pt>
                <c:pt idx="183">
                  <c:v>9644.5</c:v>
                </c:pt>
                <c:pt idx="184">
                  <c:v>13089</c:v>
                </c:pt>
                <c:pt idx="185">
                  <c:v>16533.400000000001</c:v>
                </c:pt>
                <c:pt idx="186">
                  <c:v>12400.1</c:v>
                </c:pt>
                <c:pt idx="187">
                  <c:v>19977.900000000001</c:v>
                </c:pt>
                <c:pt idx="188">
                  <c:v>18600.099999999999</c:v>
                </c:pt>
                <c:pt idx="189">
                  <c:v>13089</c:v>
                </c:pt>
                <c:pt idx="190">
                  <c:v>16533.400000000001</c:v>
                </c:pt>
                <c:pt idx="191">
                  <c:v>10333.4</c:v>
                </c:pt>
                <c:pt idx="192">
                  <c:v>14466.8</c:v>
                </c:pt>
                <c:pt idx="193">
                  <c:v>16533.400000000001</c:v>
                </c:pt>
                <c:pt idx="194">
                  <c:v>23422.400000000001</c:v>
                </c:pt>
                <c:pt idx="195">
                  <c:v>17911.2</c:v>
                </c:pt>
                <c:pt idx="196">
                  <c:v>13089</c:v>
                </c:pt>
                <c:pt idx="197">
                  <c:v>5511.1</c:v>
                </c:pt>
                <c:pt idx="198">
                  <c:v>6200</c:v>
                </c:pt>
                <c:pt idx="199">
                  <c:v>7233.4</c:v>
                </c:pt>
                <c:pt idx="200">
                  <c:v>20666.8</c:v>
                </c:pt>
                <c:pt idx="201">
                  <c:v>33066.9</c:v>
                </c:pt>
                <c:pt idx="202">
                  <c:v>20666.8</c:v>
                </c:pt>
                <c:pt idx="203">
                  <c:v>19289</c:v>
                </c:pt>
                <c:pt idx="204">
                  <c:v>14466.8</c:v>
                </c:pt>
                <c:pt idx="205">
                  <c:v>15844.5</c:v>
                </c:pt>
                <c:pt idx="206">
                  <c:v>11711.2</c:v>
                </c:pt>
                <c:pt idx="207">
                  <c:v>10333.4</c:v>
                </c:pt>
                <c:pt idx="208">
                  <c:v>8266.7000000000007</c:v>
                </c:pt>
                <c:pt idx="209">
                  <c:v>16533.400000000001</c:v>
                </c:pt>
                <c:pt idx="210">
                  <c:v>14466.8</c:v>
                </c:pt>
                <c:pt idx="211">
                  <c:v>11711.2</c:v>
                </c:pt>
                <c:pt idx="212">
                  <c:v>5166.7</c:v>
                </c:pt>
                <c:pt idx="213">
                  <c:v>2411.1</c:v>
                </c:pt>
                <c:pt idx="214">
                  <c:v>2755.6</c:v>
                </c:pt>
                <c:pt idx="215">
                  <c:v>1980.6</c:v>
                </c:pt>
                <c:pt idx="216">
                  <c:v>1722.2</c:v>
                </c:pt>
                <c:pt idx="217">
                  <c:v>2411.1</c:v>
                </c:pt>
                <c:pt idx="218">
                  <c:v>1463.9</c:v>
                </c:pt>
                <c:pt idx="219">
                  <c:v>731.9</c:v>
                </c:pt>
                <c:pt idx="220">
                  <c:v>645.79999999999995</c:v>
                </c:pt>
                <c:pt idx="221">
                  <c:v>355.2</c:v>
                </c:pt>
                <c:pt idx="222">
                  <c:v>43.1</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10.8</c:v>
                </c:pt>
                <c:pt idx="264">
                  <c:v>247.6</c:v>
                </c:pt>
                <c:pt idx="265">
                  <c:v>1722.2</c:v>
                </c:pt>
                <c:pt idx="266">
                  <c:v>2152.8000000000002</c:v>
                </c:pt>
                <c:pt idx="267">
                  <c:v>5166.7</c:v>
                </c:pt>
                <c:pt idx="268">
                  <c:v>4650</c:v>
                </c:pt>
                <c:pt idx="269">
                  <c:v>11022.3</c:v>
                </c:pt>
                <c:pt idx="270">
                  <c:v>6544.5</c:v>
                </c:pt>
                <c:pt idx="271">
                  <c:v>2066.6999999999998</c:v>
                </c:pt>
                <c:pt idx="272">
                  <c:v>8266.7000000000007</c:v>
                </c:pt>
                <c:pt idx="273">
                  <c:v>17222.3</c:v>
                </c:pt>
                <c:pt idx="274">
                  <c:v>13777.9</c:v>
                </c:pt>
                <c:pt idx="275">
                  <c:v>13777.9</c:v>
                </c:pt>
                <c:pt idx="276">
                  <c:v>13089</c:v>
                </c:pt>
                <c:pt idx="277">
                  <c:v>15155.7</c:v>
                </c:pt>
                <c:pt idx="278">
                  <c:v>11022.3</c:v>
                </c:pt>
                <c:pt idx="279">
                  <c:v>9644.5</c:v>
                </c:pt>
                <c:pt idx="280">
                  <c:v>15844.5</c:v>
                </c:pt>
                <c:pt idx="281">
                  <c:v>14466.8</c:v>
                </c:pt>
                <c:pt idx="282">
                  <c:v>9644.5</c:v>
                </c:pt>
                <c:pt idx="283">
                  <c:v>8266.7000000000007</c:v>
                </c:pt>
                <c:pt idx="284">
                  <c:v>12400.1</c:v>
                </c:pt>
                <c:pt idx="285">
                  <c:v>14466.8</c:v>
                </c:pt>
                <c:pt idx="286">
                  <c:v>16533.400000000001</c:v>
                </c:pt>
                <c:pt idx="287">
                  <c:v>12400.1</c:v>
                </c:pt>
                <c:pt idx="288">
                  <c:v>24800.2</c:v>
                </c:pt>
                <c:pt idx="289">
                  <c:v>13777.9</c:v>
                </c:pt>
                <c:pt idx="290">
                  <c:v>11711.2</c:v>
                </c:pt>
                <c:pt idx="291">
                  <c:v>33066.9</c:v>
                </c:pt>
                <c:pt idx="292">
                  <c:v>93689.5</c:v>
                </c:pt>
                <c:pt idx="293">
                  <c:v>93689.5</c:v>
                </c:pt>
                <c:pt idx="294">
                  <c:v>15155.7</c:v>
                </c:pt>
                <c:pt idx="295">
                  <c:v>154312.1</c:v>
                </c:pt>
                <c:pt idx="296">
                  <c:v>15844.5</c:v>
                </c:pt>
                <c:pt idx="297">
                  <c:v>9300.1</c:v>
                </c:pt>
                <c:pt idx="298">
                  <c:v>8266.7000000000007</c:v>
                </c:pt>
                <c:pt idx="299">
                  <c:v>8611.2000000000007</c:v>
                </c:pt>
                <c:pt idx="300">
                  <c:v>7577.8</c:v>
                </c:pt>
                <c:pt idx="301">
                  <c:v>7233.4</c:v>
                </c:pt>
                <c:pt idx="302">
                  <c:v>6544.5</c:v>
                </c:pt>
                <c:pt idx="303">
                  <c:v>6200</c:v>
                </c:pt>
                <c:pt idx="304">
                  <c:v>3961.1</c:v>
                </c:pt>
                <c:pt idx="305">
                  <c:v>3100</c:v>
                </c:pt>
                <c:pt idx="306">
                  <c:v>2497.1999999999998</c:v>
                </c:pt>
                <c:pt idx="307">
                  <c:v>2927.8</c:v>
                </c:pt>
                <c:pt idx="308">
                  <c:v>1808.3</c:v>
                </c:pt>
                <c:pt idx="309">
                  <c:v>1808.3</c:v>
                </c:pt>
                <c:pt idx="310">
                  <c:v>3272.2</c:v>
                </c:pt>
                <c:pt idx="311">
                  <c:v>2927.8</c:v>
                </c:pt>
                <c:pt idx="312">
                  <c:v>1550</c:v>
                </c:pt>
                <c:pt idx="313">
                  <c:v>1463.9</c:v>
                </c:pt>
                <c:pt idx="314">
                  <c:v>5338.9</c:v>
                </c:pt>
                <c:pt idx="315">
                  <c:v>4133.3999999999996</c:v>
                </c:pt>
                <c:pt idx="316">
                  <c:v>2755.6</c:v>
                </c:pt>
                <c:pt idx="317">
                  <c:v>1550</c:v>
                </c:pt>
                <c:pt idx="318">
                  <c:v>441.3</c:v>
                </c:pt>
                <c:pt idx="319">
                  <c:v>21.5</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21.5</c:v>
                </c:pt>
                <c:pt idx="360">
                  <c:v>215.3</c:v>
                </c:pt>
                <c:pt idx="361">
                  <c:v>1722.2</c:v>
                </c:pt>
                <c:pt idx="362">
                  <c:v>1550</c:v>
                </c:pt>
                <c:pt idx="363">
                  <c:v>79911.600000000006</c:v>
                </c:pt>
                <c:pt idx="364">
                  <c:v>148801</c:v>
                </c:pt>
                <c:pt idx="365">
                  <c:v>170845.6</c:v>
                </c:pt>
                <c:pt idx="366">
                  <c:v>176356.7</c:v>
                </c:pt>
                <c:pt idx="367">
                  <c:v>10677.8</c:v>
                </c:pt>
                <c:pt idx="368">
                  <c:v>6544.5</c:v>
                </c:pt>
                <c:pt idx="369">
                  <c:v>5166.7</c:v>
                </c:pt>
                <c:pt idx="370">
                  <c:v>9300.1</c:v>
                </c:pt>
                <c:pt idx="371">
                  <c:v>9644.5</c:v>
                </c:pt>
                <c:pt idx="372">
                  <c:v>7233.4</c:v>
                </c:pt>
                <c:pt idx="373">
                  <c:v>6544.5</c:v>
                </c:pt>
                <c:pt idx="374">
                  <c:v>11711.2</c:v>
                </c:pt>
                <c:pt idx="375">
                  <c:v>8611.2000000000007</c:v>
                </c:pt>
                <c:pt idx="376">
                  <c:v>10677.8</c:v>
                </c:pt>
                <c:pt idx="377">
                  <c:v>9644.5</c:v>
                </c:pt>
                <c:pt idx="378">
                  <c:v>6544.5</c:v>
                </c:pt>
                <c:pt idx="379">
                  <c:v>10677.8</c:v>
                </c:pt>
                <c:pt idx="380">
                  <c:v>143289.79999999999</c:v>
                </c:pt>
                <c:pt idx="381">
                  <c:v>137778.70000000001</c:v>
                </c:pt>
                <c:pt idx="382">
                  <c:v>6544.5</c:v>
                </c:pt>
                <c:pt idx="383">
                  <c:v>6544.5</c:v>
                </c:pt>
                <c:pt idx="384">
                  <c:v>8266.7000000000007</c:v>
                </c:pt>
                <c:pt idx="385">
                  <c:v>7577.8</c:v>
                </c:pt>
                <c:pt idx="386">
                  <c:v>11022.3</c:v>
                </c:pt>
                <c:pt idx="387">
                  <c:v>8266.7000000000007</c:v>
                </c:pt>
                <c:pt idx="388">
                  <c:v>7577.8</c:v>
                </c:pt>
                <c:pt idx="389">
                  <c:v>7577.8</c:v>
                </c:pt>
                <c:pt idx="390">
                  <c:v>23422.400000000001</c:v>
                </c:pt>
                <c:pt idx="391">
                  <c:v>14466.8</c:v>
                </c:pt>
                <c:pt idx="392">
                  <c:v>8266.7000000000007</c:v>
                </c:pt>
                <c:pt idx="393">
                  <c:v>7577.8</c:v>
                </c:pt>
                <c:pt idx="394">
                  <c:v>121245.2</c:v>
                </c:pt>
                <c:pt idx="395">
                  <c:v>7233.4</c:v>
                </c:pt>
                <c:pt idx="396">
                  <c:v>8266.7000000000007</c:v>
                </c:pt>
                <c:pt idx="397">
                  <c:v>10677.8</c:v>
                </c:pt>
                <c:pt idx="398">
                  <c:v>10677.8</c:v>
                </c:pt>
                <c:pt idx="399">
                  <c:v>5166.7</c:v>
                </c:pt>
                <c:pt idx="400">
                  <c:v>8611.2000000000007</c:v>
                </c:pt>
                <c:pt idx="401">
                  <c:v>126756.4</c:v>
                </c:pt>
                <c:pt idx="402">
                  <c:v>12400.1</c:v>
                </c:pt>
                <c:pt idx="403">
                  <c:v>12400.1</c:v>
                </c:pt>
                <c:pt idx="404">
                  <c:v>14466.8</c:v>
                </c:pt>
                <c:pt idx="405">
                  <c:v>23422.400000000001</c:v>
                </c:pt>
                <c:pt idx="406">
                  <c:v>22044.6</c:v>
                </c:pt>
                <c:pt idx="407">
                  <c:v>16533.400000000001</c:v>
                </c:pt>
                <c:pt idx="408">
                  <c:v>8611.2000000000007</c:v>
                </c:pt>
                <c:pt idx="409">
                  <c:v>6544.5</c:v>
                </c:pt>
                <c:pt idx="410">
                  <c:v>3272.2</c:v>
                </c:pt>
                <c:pt idx="411">
                  <c:v>1184</c:v>
                </c:pt>
                <c:pt idx="412">
                  <c:v>667.4</c:v>
                </c:pt>
                <c:pt idx="413">
                  <c:v>462.9</c:v>
                </c:pt>
                <c:pt idx="414">
                  <c:v>215.3</c:v>
                </c:pt>
                <c:pt idx="415">
                  <c:v>32.299999999999997</c:v>
                </c:pt>
                <c:pt idx="416">
                  <c:v>0</c:v>
                </c:pt>
                <c:pt idx="417">
                  <c:v>247.6</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10.8</c:v>
                </c:pt>
                <c:pt idx="456">
                  <c:v>258.3</c:v>
                </c:pt>
                <c:pt idx="457">
                  <c:v>2152.8000000000002</c:v>
                </c:pt>
                <c:pt idx="458">
                  <c:v>63378.2</c:v>
                </c:pt>
                <c:pt idx="459">
                  <c:v>6200</c:v>
                </c:pt>
                <c:pt idx="460">
                  <c:v>5166.7</c:v>
                </c:pt>
                <c:pt idx="461">
                  <c:v>4477.8</c:v>
                </c:pt>
                <c:pt idx="462">
                  <c:v>7233.4</c:v>
                </c:pt>
                <c:pt idx="463">
                  <c:v>187379</c:v>
                </c:pt>
                <c:pt idx="464">
                  <c:v>20666.8</c:v>
                </c:pt>
                <c:pt idx="465">
                  <c:v>19289</c:v>
                </c:pt>
                <c:pt idx="466">
                  <c:v>121245.2</c:v>
                </c:pt>
                <c:pt idx="467">
                  <c:v>8611.2000000000007</c:v>
                </c:pt>
                <c:pt idx="468">
                  <c:v>10677.8</c:v>
                </c:pt>
                <c:pt idx="469">
                  <c:v>143289.79999999999</c:v>
                </c:pt>
                <c:pt idx="470">
                  <c:v>9300.1</c:v>
                </c:pt>
                <c:pt idx="471">
                  <c:v>8266.7000000000007</c:v>
                </c:pt>
                <c:pt idx="472">
                  <c:v>7577.8</c:v>
                </c:pt>
                <c:pt idx="473">
                  <c:v>9644.5</c:v>
                </c:pt>
                <c:pt idx="474">
                  <c:v>6544.5</c:v>
                </c:pt>
                <c:pt idx="475">
                  <c:v>8266.7000000000007</c:v>
                </c:pt>
                <c:pt idx="476">
                  <c:v>8266.7000000000007</c:v>
                </c:pt>
                <c:pt idx="477">
                  <c:v>5511.1</c:v>
                </c:pt>
                <c:pt idx="478">
                  <c:v>7577.8</c:v>
                </c:pt>
                <c:pt idx="479">
                  <c:v>7577.8</c:v>
                </c:pt>
                <c:pt idx="480">
                  <c:v>11022.3</c:v>
                </c:pt>
                <c:pt idx="481">
                  <c:v>11711.2</c:v>
                </c:pt>
                <c:pt idx="482">
                  <c:v>110223</c:v>
                </c:pt>
                <c:pt idx="483">
                  <c:v>7577.8</c:v>
                </c:pt>
                <c:pt idx="484">
                  <c:v>7233.4</c:v>
                </c:pt>
                <c:pt idx="485">
                  <c:v>7233.4</c:v>
                </c:pt>
                <c:pt idx="486">
                  <c:v>7233.4</c:v>
                </c:pt>
                <c:pt idx="487">
                  <c:v>7577.8</c:v>
                </c:pt>
                <c:pt idx="488">
                  <c:v>121245.2</c:v>
                </c:pt>
                <c:pt idx="489">
                  <c:v>187379</c:v>
                </c:pt>
                <c:pt idx="490">
                  <c:v>110223</c:v>
                </c:pt>
                <c:pt idx="491">
                  <c:v>8266.7000000000007</c:v>
                </c:pt>
                <c:pt idx="492">
                  <c:v>49600.3</c:v>
                </c:pt>
                <c:pt idx="493">
                  <c:v>99200.7</c:v>
                </c:pt>
                <c:pt idx="494">
                  <c:v>85422.8</c:v>
                </c:pt>
                <c:pt idx="495">
                  <c:v>82667.199999999997</c:v>
                </c:pt>
                <c:pt idx="496">
                  <c:v>68889.3</c:v>
                </c:pt>
                <c:pt idx="497">
                  <c:v>44089.2</c:v>
                </c:pt>
                <c:pt idx="498">
                  <c:v>35822.5</c:v>
                </c:pt>
                <c:pt idx="499">
                  <c:v>27555.7</c:v>
                </c:pt>
                <c:pt idx="500">
                  <c:v>14466.8</c:v>
                </c:pt>
                <c:pt idx="501">
                  <c:v>12400.1</c:v>
                </c:pt>
                <c:pt idx="502">
                  <c:v>11022.3</c:v>
                </c:pt>
                <c:pt idx="503">
                  <c:v>8611.2000000000007</c:v>
                </c:pt>
                <c:pt idx="504">
                  <c:v>7577.8</c:v>
                </c:pt>
                <c:pt idx="505">
                  <c:v>7233.4</c:v>
                </c:pt>
                <c:pt idx="506">
                  <c:v>6544.5</c:v>
                </c:pt>
                <c:pt idx="507">
                  <c:v>5166.7</c:v>
                </c:pt>
                <c:pt idx="508">
                  <c:v>4477.8</c:v>
                </c:pt>
                <c:pt idx="509">
                  <c:v>2755.6</c:v>
                </c:pt>
                <c:pt idx="510">
                  <c:v>2238.9</c:v>
                </c:pt>
                <c:pt idx="511">
                  <c:v>247.6</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32.299999999999997</c:v>
                </c:pt>
                <c:pt idx="552">
                  <c:v>484.4</c:v>
                </c:pt>
                <c:pt idx="553">
                  <c:v>1356.3</c:v>
                </c:pt>
                <c:pt idx="554">
                  <c:v>2497.1999999999998</c:v>
                </c:pt>
                <c:pt idx="555">
                  <c:v>3444.5</c:v>
                </c:pt>
                <c:pt idx="556">
                  <c:v>4822.3</c:v>
                </c:pt>
                <c:pt idx="557">
                  <c:v>30311.3</c:v>
                </c:pt>
                <c:pt idx="558">
                  <c:v>38578</c:v>
                </c:pt>
                <c:pt idx="559">
                  <c:v>39955.800000000003</c:v>
                </c:pt>
                <c:pt idx="560">
                  <c:v>28933.5</c:v>
                </c:pt>
                <c:pt idx="561">
                  <c:v>46844.800000000003</c:v>
                </c:pt>
                <c:pt idx="562">
                  <c:v>12400.1</c:v>
                </c:pt>
                <c:pt idx="563">
                  <c:v>74400.5</c:v>
                </c:pt>
                <c:pt idx="564">
                  <c:v>55111.5</c:v>
                </c:pt>
                <c:pt idx="565">
                  <c:v>19289</c:v>
                </c:pt>
                <c:pt idx="566">
                  <c:v>63378.2</c:v>
                </c:pt>
                <c:pt idx="567">
                  <c:v>110223</c:v>
                </c:pt>
                <c:pt idx="568">
                  <c:v>24800.2</c:v>
                </c:pt>
                <c:pt idx="569">
                  <c:v>24800.2</c:v>
                </c:pt>
                <c:pt idx="570">
                  <c:v>26178</c:v>
                </c:pt>
                <c:pt idx="571">
                  <c:v>176356.7</c:v>
                </c:pt>
                <c:pt idx="572">
                  <c:v>176356.7</c:v>
                </c:pt>
                <c:pt idx="573">
                  <c:v>187379</c:v>
                </c:pt>
                <c:pt idx="574">
                  <c:v>176356.7</c:v>
                </c:pt>
                <c:pt idx="575">
                  <c:v>176356.7</c:v>
                </c:pt>
                <c:pt idx="576">
                  <c:v>176356.7</c:v>
                </c:pt>
                <c:pt idx="577">
                  <c:v>176356.7</c:v>
                </c:pt>
                <c:pt idx="578">
                  <c:v>176356.7</c:v>
                </c:pt>
                <c:pt idx="579">
                  <c:v>170845.6</c:v>
                </c:pt>
                <c:pt idx="580">
                  <c:v>154312.1</c:v>
                </c:pt>
                <c:pt idx="581">
                  <c:v>154312.1</c:v>
                </c:pt>
                <c:pt idx="582">
                  <c:v>148801</c:v>
                </c:pt>
                <c:pt idx="583">
                  <c:v>148801</c:v>
                </c:pt>
                <c:pt idx="584">
                  <c:v>137778.70000000001</c:v>
                </c:pt>
                <c:pt idx="585">
                  <c:v>165334.39999999999</c:v>
                </c:pt>
                <c:pt idx="586">
                  <c:v>126756.4</c:v>
                </c:pt>
                <c:pt idx="587">
                  <c:v>49600.3</c:v>
                </c:pt>
                <c:pt idx="588">
                  <c:v>115734.1</c:v>
                </c:pt>
                <c:pt idx="589">
                  <c:v>115734.1</c:v>
                </c:pt>
                <c:pt idx="590">
                  <c:v>42711.4</c:v>
                </c:pt>
                <c:pt idx="591">
                  <c:v>28933.5</c:v>
                </c:pt>
                <c:pt idx="592">
                  <c:v>52355.9</c:v>
                </c:pt>
                <c:pt idx="593">
                  <c:v>34444.699999999997</c:v>
                </c:pt>
                <c:pt idx="594">
                  <c:v>26178</c:v>
                </c:pt>
                <c:pt idx="595">
                  <c:v>27555.7</c:v>
                </c:pt>
                <c:pt idx="596">
                  <c:v>41333.599999999999</c:v>
                </c:pt>
                <c:pt idx="597">
                  <c:v>14466.8</c:v>
                </c:pt>
                <c:pt idx="598">
                  <c:v>10677.8</c:v>
                </c:pt>
                <c:pt idx="599">
                  <c:v>23422.400000000001</c:v>
                </c:pt>
                <c:pt idx="600">
                  <c:v>42711.4</c:v>
                </c:pt>
                <c:pt idx="601">
                  <c:v>6544.5</c:v>
                </c:pt>
                <c:pt idx="602">
                  <c:v>6544.5</c:v>
                </c:pt>
                <c:pt idx="603">
                  <c:v>37200.199999999997</c:v>
                </c:pt>
                <c:pt idx="604">
                  <c:v>5166.7</c:v>
                </c:pt>
                <c:pt idx="605">
                  <c:v>3444.5</c:v>
                </c:pt>
                <c:pt idx="606">
                  <c:v>3616.7</c:v>
                </c:pt>
                <c:pt idx="607">
                  <c:v>118.4</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64.599999999999994</c:v>
                </c:pt>
                <c:pt idx="648">
                  <c:v>495.1</c:v>
                </c:pt>
                <c:pt idx="649">
                  <c:v>1550</c:v>
                </c:pt>
                <c:pt idx="650">
                  <c:v>3272.2</c:v>
                </c:pt>
                <c:pt idx="651">
                  <c:v>22044.6</c:v>
                </c:pt>
                <c:pt idx="652">
                  <c:v>31689.1</c:v>
                </c:pt>
                <c:pt idx="653">
                  <c:v>38578</c:v>
                </c:pt>
                <c:pt idx="654">
                  <c:v>31689.1</c:v>
                </c:pt>
                <c:pt idx="655">
                  <c:v>10333.4</c:v>
                </c:pt>
                <c:pt idx="656">
                  <c:v>30311.3</c:v>
                </c:pt>
                <c:pt idx="657">
                  <c:v>39955.800000000003</c:v>
                </c:pt>
                <c:pt idx="658">
                  <c:v>42711.4</c:v>
                </c:pt>
                <c:pt idx="659">
                  <c:v>33066.9</c:v>
                </c:pt>
                <c:pt idx="660">
                  <c:v>24800.2</c:v>
                </c:pt>
                <c:pt idx="661">
                  <c:v>34444.699999999997</c:v>
                </c:pt>
                <c:pt idx="662">
                  <c:v>170845.6</c:v>
                </c:pt>
                <c:pt idx="663">
                  <c:v>176356.7</c:v>
                </c:pt>
                <c:pt idx="664">
                  <c:v>14466.8</c:v>
                </c:pt>
                <c:pt idx="665">
                  <c:v>11022.3</c:v>
                </c:pt>
                <c:pt idx="666">
                  <c:v>121245.2</c:v>
                </c:pt>
                <c:pt idx="667">
                  <c:v>115734.1</c:v>
                </c:pt>
                <c:pt idx="668">
                  <c:v>121245.2</c:v>
                </c:pt>
                <c:pt idx="669">
                  <c:v>104711.8</c:v>
                </c:pt>
                <c:pt idx="670">
                  <c:v>121245.2</c:v>
                </c:pt>
                <c:pt idx="671">
                  <c:v>110223</c:v>
                </c:pt>
                <c:pt idx="672">
                  <c:v>88178.4</c:v>
                </c:pt>
                <c:pt idx="673">
                  <c:v>88178.4</c:v>
                </c:pt>
                <c:pt idx="674">
                  <c:v>198401.3</c:v>
                </c:pt>
                <c:pt idx="675">
                  <c:v>170845.6</c:v>
                </c:pt>
                <c:pt idx="676">
                  <c:v>159823.29999999999</c:v>
                </c:pt>
                <c:pt idx="677">
                  <c:v>176356.7</c:v>
                </c:pt>
                <c:pt idx="678">
                  <c:v>121245.2</c:v>
                </c:pt>
                <c:pt idx="679">
                  <c:v>143289.79999999999</c:v>
                </c:pt>
                <c:pt idx="680">
                  <c:v>176356.7</c:v>
                </c:pt>
                <c:pt idx="681">
                  <c:v>148801</c:v>
                </c:pt>
                <c:pt idx="682">
                  <c:v>99200.7</c:v>
                </c:pt>
                <c:pt idx="683">
                  <c:v>132267.5</c:v>
                </c:pt>
                <c:pt idx="684">
                  <c:v>110223</c:v>
                </c:pt>
                <c:pt idx="685">
                  <c:v>104711.8</c:v>
                </c:pt>
                <c:pt idx="686">
                  <c:v>74400.5</c:v>
                </c:pt>
                <c:pt idx="687">
                  <c:v>66133.8</c:v>
                </c:pt>
                <c:pt idx="688">
                  <c:v>55111.5</c:v>
                </c:pt>
                <c:pt idx="689">
                  <c:v>57867</c:v>
                </c:pt>
                <c:pt idx="690">
                  <c:v>27555.7</c:v>
                </c:pt>
                <c:pt idx="691">
                  <c:v>31689.1</c:v>
                </c:pt>
                <c:pt idx="692">
                  <c:v>19289</c:v>
                </c:pt>
                <c:pt idx="693">
                  <c:v>16533.400000000001</c:v>
                </c:pt>
                <c:pt idx="694">
                  <c:v>14466.8</c:v>
                </c:pt>
                <c:pt idx="695">
                  <c:v>26178</c:v>
                </c:pt>
                <c:pt idx="696">
                  <c:v>8266.7000000000007</c:v>
                </c:pt>
                <c:pt idx="697">
                  <c:v>6544.5</c:v>
                </c:pt>
                <c:pt idx="698">
                  <c:v>5166.7</c:v>
                </c:pt>
                <c:pt idx="699">
                  <c:v>3961.1</c:v>
                </c:pt>
                <c:pt idx="700">
                  <c:v>1259.4000000000001</c:v>
                </c:pt>
                <c:pt idx="701">
                  <c:v>1033.3</c:v>
                </c:pt>
                <c:pt idx="702">
                  <c:v>344.4</c:v>
                </c:pt>
                <c:pt idx="703">
                  <c:v>32.299999999999997</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150.69999999999999</c:v>
                </c:pt>
                <c:pt idx="745">
                  <c:v>1011.8</c:v>
                </c:pt>
                <c:pt idx="746">
                  <c:v>1097.9000000000001</c:v>
                </c:pt>
                <c:pt idx="747">
                  <c:v>1270.0999999999999</c:v>
                </c:pt>
                <c:pt idx="748">
                  <c:v>2152.8000000000002</c:v>
                </c:pt>
                <c:pt idx="749">
                  <c:v>4305.6000000000004</c:v>
                </c:pt>
                <c:pt idx="750">
                  <c:v>5166.7</c:v>
                </c:pt>
                <c:pt idx="751">
                  <c:v>3961.1</c:v>
                </c:pt>
                <c:pt idx="752">
                  <c:v>5166.7</c:v>
                </c:pt>
                <c:pt idx="753">
                  <c:v>3961.1</c:v>
                </c:pt>
                <c:pt idx="754">
                  <c:v>4822.3</c:v>
                </c:pt>
                <c:pt idx="755">
                  <c:v>14466.8</c:v>
                </c:pt>
                <c:pt idx="756">
                  <c:v>12400.1</c:v>
                </c:pt>
                <c:pt idx="757">
                  <c:v>20666.8</c:v>
                </c:pt>
                <c:pt idx="758">
                  <c:v>14466.8</c:v>
                </c:pt>
                <c:pt idx="759">
                  <c:v>18600.099999999999</c:v>
                </c:pt>
                <c:pt idx="760">
                  <c:v>18600.099999999999</c:v>
                </c:pt>
                <c:pt idx="761">
                  <c:v>14466.8</c:v>
                </c:pt>
                <c:pt idx="762">
                  <c:v>13089</c:v>
                </c:pt>
                <c:pt idx="763">
                  <c:v>11711.2</c:v>
                </c:pt>
                <c:pt idx="764">
                  <c:v>8266.7000000000007</c:v>
                </c:pt>
                <c:pt idx="765">
                  <c:v>11022.3</c:v>
                </c:pt>
                <c:pt idx="766">
                  <c:v>14466.8</c:v>
                </c:pt>
                <c:pt idx="767">
                  <c:v>18600.099999999999</c:v>
                </c:pt>
                <c:pt idx="768">
                  <c:v>20666.8</c:v>
                </c:pt>
                <c:pt idx="769">
                  <c:v>24800.2</c:v>
                </c:pt>
                <c:pt idx="770">
                  <c:v>13777.9</c:v>
                </c:pt>
                <c:pt idx="771">
                  <c:v>16533.400000000001</c:v>
                </c:pt>
                <c:pt idx="772">
                  <c:v>12400.1</c:v>
                </c:pt>
                <c:pt idx="773">
                  <c:v>13089</c:v>
                </c:pt>
                <c:pt idx="774">
                  <c:v>26178</c:v>
                </c:pt>
                <c:pt idx="775">
                  <c:v>8611.2000000000007</c:v>
                </c:pt>
                <c:pt idx="776">
                  <c:v>9644.5</c:v>
                </c:pt>
                <c:pt idx="777">
                  <c:v>2325</c:v>
                </c:pt>
                <c:pt idx="778">
                  <c:v>2927.8</c:v>
                </c:pt>
                <c:pt idx="779">
                  <c:v>4133.3999999999996</c:v>
                </c:pt>
                <c:pt idx="780">
                  <c:v>7577.8</c:v>
                </c:pt>
                <c:pt idx="781">
                  <c:v>7233.4</c:v>
                </c:pt>
                <c:pt idx="782">
                  <c:v>3616.7</c:v>
                </c:pt>
                <c:pt idx="783">
                  <c:v>2755.6</c:v>
                </c:pt>
                <c:pt idx="784">
                  <c:v>2669.5</c:v>
                </c:pt>
                <c:pt idx="785">
                  <c:v>1227.0999999999999</c:v>
                </c:pt>
                <c:pt idx="786">
                  <c:v>2325</c:v>
                </c:pt>
                <c:pt idx="787">
                  <c:v>2325</c:v>
                </c:pt>
                <c:pt idx="788">
                  <c:v>3272.2</c:v>
                </c:pt>
                <c:pt idx="789">
                  <c:v>3788.9</c:v>
                </c:pt>
                <c:pt idx="790">
                  <c:v>9644.5</c:v>
                </c:pt>
                <c:pt idx="791">
                  <c:v>3616.7</c:v>
                </c:pt>
                <c:pt idx="792">
                  <c:v>301.39999999999998</c:v>
                </c:pt>
                <c:pt idx="793">
                  <c:v>236.8</c:v>
                </c:pt>
                <c:pt idx="794">
                  <c:v>1011.8</c:v>
                </c:pt>
                <c:pt idx="795">
                  <c:v>538.20000000000005</c:v>
                </c:pt>
                <c:pt idx="796">
                  <c:v>1097.9000000000001</c:v>
                </c:pt>
                <c:pt idx="797">
                  <c:v>258.3</c:v>
                </c:pt>
                <c:pt idx="798">
                  <c:v>43.1</c:v>
                </c:pt>
                <c:pt idx="799">
                  <c:v>21.5</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32.299999999999997</c:v>
                </c:pt>
                <c:pt idx="840">
                  <c:v>43.1</c:v>
                </c:pt>
                <c:pt idx="841">
                  <c:v>118.4</c:v>
                </c:pt>
                <c:pt idx="842">
                  <c:v>699.7</c:v>
                </c:pt>
                <c:pt idx="843">
                  <c:v>322.89999999999998</c:v>
                </c:pt>
                <c:pt idx="844">
                  <c:v>538.20000000000005</c:v>
                </c:pt>
                <c:pt idx="845">
                  <c:v>1808.3</c:v>
                </c:pt>
                <c:pt idx="846">
                  <c:v>2066.6999999999998</c:v>
                </c:pt>
                <c:pt idx="847">
                  <c:v>1550</c:v>
                </c:pt>
                <c:pt idx="848">
                  <c:v>3961.1</c:v>
                </c:pt>
                <c:pt idx="849">
                  <c:v>990.3</c:v>
                </c:pt>
                <c:pt idx="850">
                  <c:v>13777.9</c:v>
                </c:pt>
                <c:pt idx="851">
                  <c:v>20666.8</c:v>
                </c:pt>
                <c:pt idx="852">
                  <c:v>26178</c:v>
                </c:pt>
                <c:pt idx="853">
                  <c:v>19977.900000000001</c:v>
                </c:pt>
                <c:pt idx="854">
                  <c:v>18600.099999999999</c:v>
                </c:pt>
                <c:pt idx="855">
                  <c:v>28933.5</c:v>
                </c:pt>
                <c:pt idx="856">
                  <c:v>46844.800000000003</c:v>
                </c:pt>
                <c:pt idx="857">
                  <c:v>49600.3</c:v>
                </c:pt>
                <c:pt idx="858">
                  <c:v>37200.199999999997</c:v>
                </c:pt>
                <c:pt idx="859">
                  <c:v>42711.4</c:v>
                </c:pt>
                <c:pt idx="860">
                  <c:v>93689.5</c:v>
                </c:pt>
                <c:pt idx="861">
                  <c:v>88178.4</c:v>
                </c:pt>
                <c:pt idx="862">
                  <c:v>170845.6</c:v>
                </c:pt>
                <c:pt idx="863">
                  <c:v>165334.39999999999</c:v>
                </c:pt>
                <c:pt idx="864">
                  <c:v>137778.70000000001</c:v>
                </c:pt>
                <c:pt idx="865">
                  <c:v>99200.7</c:v>
                </c:pt>
                <c:pt idx="866">
                  <c:v>154312.1</c:v>
                </c:pt>
                <c:pt idx="867">
                  <c:v>18600.099999999999</c:v>
                </c:pt>
                <c:pt idx="868">
                  <c:v>13089</c:v>
                </c:pt>
                <c:pt idx="869">
                  <c:v>15844.5</c:v>
                </c:pt>
                <c:pt idx="870">
                  <c:v>30311.3</c:v>
                </c:pt>
                <c:pt idx="871">
                  <c:v>30311.3</c:v>
                </c:pt>
                <c:pt idx="872">
                  <c:v>14466.8</c:v>
                </c:pt>
                <c:pt idx="873">
                  <c:v>14466.8</c:v>
                </c:pt>
                <c:pt idx="874">
                  <c:v>13089</c:v>
                </c:pt>
                <c:pt idx="875">
                  <c:v>16533.400000000001</c:v>
                </c:pt>
                <c:pt idx="876">
                  <c:v>15844.5</c:v>
                </c:pt>
                <c:pt idx="877">
                  <c:v>10333.4</c:v>
                </c:pt>
                <c:pt idx="878">
                  <c:v>12400.1</c:v>
                </c:pt>
                <c:pt idx="879">
                  <c:v>10677.8</c:v>
                </c:pt>
                <c:pt idx="880">
                  <c:v>132267.5</c:v>
                </c:pt>
                <c:pt idx="881">
                  <c:v>170845.6</c:v>
                </c:pt>
                <c:pt idx="882">
                  <c:v>165334.39999999999</c:v>
                </c:pt>
                <c:pt idx="883">
                  <c:v>154312.1</c:v>
                </c:pt>
                <c:pt idx="884">
                  <c:v>10333.4</c:v>
                </c:pt>
                <c:pt idx="885">
                  <c:v>10333.4</c:v>
                </c:pt>
                <c:pt idx="886">
                  <c:v>7577.8</c:v>
                </c:pt>
                <c:pt idx="887">
                  <c:v>7577.8</c:v>
                </c:pt>
                <c:pt idx="888">
                  <c:v>8266.7000000000007</c:v>
                </c:pt>
                <c:pt idx="889">
                  <c:v>5166.7</c:v>
                </c:pt>
                <c:pt idx="890">
                  <c:v>5338.9</c:v>
                </c:pt>
                <c:pt idx="891">
                  <c:v>5166.7</c:v>
                </c:pt>
                <c:pt idx="892">
                  <c:v>3616.7</c:v>
                </c:pt>
                <c:pt idx="893">
                  <c:v>2497.1999999999998</c:v>
                </c:pt>
                <c:pt idx="894">
                  <c:v>1227.0999999999999</c:v>
                </c:pt>
                <c:pt idx="895">
                  <c:v>236.8</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86.1</c:v>
                </c:pt>
                <c:pt idx="936">
                  <c:v>570.5</c:v>
                </c:pt>
                <c:pt idx="937">
                  <c:v>2927.8</c:v>
                </c:pt>
                <c:pt idx="938">
                  <c:v>2152.8000000000002</c:v>
                </c:pt>
                <c:pt idx="939">
                  <c:v>2927.8</c:v>
                </c:pt>
                <c:pt idx="940">
                  <c:v>5511.1</c:v>
                </c:pt>
                <c:pt idx="941">
                  <c:v>8611.2000000000007</c:v>
                </c:pt>
                <c:pt idx="942">
                  <c:v>7577.8</c:v>
                </c:pt>
                <c:pt idx="943">
                  <c:v>18600.099999999999</c:v>
                </c:pt>
                <c:pt idx="944">
                  <c:v>30311.3</c:v>
                </c:pt>
                <c:pt idx="945">
                  <c:v>28933.5</c:v>
                </c:pt>
                <c:pt idx="946">
                  <c:v>31689.1</c:v>
                </c:pt>
                <c:pt idx="947">
                  <c:v>35822.5</c:v>
                </c:pt>
                <c:pt idx="948">
                  <c:v>46844.800000000003</c:v>
                </c:pt>
                <c:pt idx="949">
                  <c:v>35822.5</c:v>
                </c:pt>
                <c:pt idx="950">
                  <c:v>27555.7</c:v>
                </c:pt>
                <c:pt idx="951">
                  <c:v>17911.2</c:v>
                </c:pt>
                <c:pt idx="952">
                  <c:v>17911.2</c:v>
                </c:pt>
                <c:pt idx="953">
                  <c:v>23422.400000000001</c:v>
                </c:pt>
                <c:pt idx="954">
                  <c:v>13089</c:v>
                </c:pt>
                <c:pt idx="955">
                  <c:v>16533.400000000001</c:v>
                </c:pt>
                <c:pt idx="956">
                  <c:v>16533.400000000001</c:v>
                </c:pt>
                <c:pt idx="957">
                  <c:v>18600.099999999999</c:v>
                </c:pt>
                <c:pt idx="958">
                  <c:v>23422.400000000001</c:v>
                </c:pt>
                <c:pt idx="959">
                  <c:v>18600.099999999999</c:v>
                </c:pt>
                <c:pt idx="960">
                  <c:v>34444.699999999997</c:v>
                </c:pt>
                <c:pt idx="961">
                  <c:v>38578</c:v>
                </c:pt>
                <c:pt idx="962">
                  <c:v>26178</c:v>
                </c:pt>
                <c:pt idx="963">
                  <c:v>28933.5</c:v>
                </c:pt>
                <c:pt idx="964">
                  <c:v>23422.400000000001</c:v>
                </c:pt>
                <c:pt idx="965">
                  <c:v>14466.8</c:v>
                </c:pt>
                <c:pt idx="966">
                  <c:v>14466.8</c:v>
                </c:pt>
                <c:pt idx="967">
                  <c:v>44089.2</c:v>
                </c:pt>
                <c:pt idx="968">
                  <c:v>55111.5</c:v>
                </c:pt>
                <c:pt idx="969">
                  <c:v>55111.5</c:v>
                </c:pt>
                <c:pt idx="970">
                  <c:v>66133.8</c:v>
                </c:pt>
                <c:pt idx="971">
                  <c:v>37200.199999999997</c:v>
                </c:pt>
                <c:pt idx="972">
                  <c:v>49600.3</c:v>
                </c:pt>
                <c:pt idx="973">
                  <c:v>42711.4</c:v>
                </c:pt>
                <c:pt idx="974">
                  <c:v>33066.9</c:v>
                </c:pt>
                <c:pt idx="975">
                  <c:v>44089.2</c:v>
                </c:pt>
                <c:pt idx="976">
                  <c:v>148801</c:v>
                </c:pt>
                <c:pt idx="977">
                  <c:v>39955.800000000003</c:v>
                </c:pt>
                <c:pt idx="978">
                  <c:v>93689.5</c:v>
                </c:pt>
                <c:pt idx="979">
                  <c:v>44089.2</c:v>
                </c:pt>
                <c:pt idx="980">
                  <c:v>38578</c:v>
                </c:pt>
                <c:pt idx="981">
                  <c:v>30311.3</c:v>
                </c:pt>
                <c:pt idx="982">
                  <c:v>17911.2</c:v>
                </c:pt>
                <c:pt idx="983">
                  <c:v>14466.8</c:v>
                </c:pt>
                <c:pt idx="984">
                  <c:v>5511.1</c:v>
                </c:pt>
                <c:pt idx="985">
                  <c:v>10333.4</c:v>
                </c:pt>
                <c:pt idx="986">
                  <c:v>2669.5</c:v>
                </c:pt>
                <c:pt idx="987">
                  <c:v>2927.8</c:v>
                </c:pt>
                <c:pt idx="988">
                  <c:v>226</c:v>
                </c:pt>
                <c:pt idx="989">
                  <c:v>3788.9</c:v>
                </c:pt>
                <c:pt idx="990">
                  <c:v>1248.5999999999999</c:v>
                </c:pt>
                <c:pt idx="991">
                  <c:v>150.69999999999999</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150.69999999999999</c:v>
                </c:pt>
                <c:pt idx="1032">
                  <c:v>613.5</c:v>
                </c:pt>
                <c:pt idx="1033">
                  <c:v>1808.3</c:v>
                </c:pt>
                <c:pt idx="1034">
                  <c:v>5338.9</c:v>
                </c:pt>
                <c:pt idx="1035">
                  <c:v>8266.7000000000007</c:v>
                </c:pt>
                <c:pt idx="1036">
                  <c:v>9644.5</c:v>
                </c:pt>
                <c:pt idx="1037">
                  <c:v>14466.8</c:v>
                </c:pt>
                <c:pt idx="1038">
                  <c:v>9300.1</c:v>
                </c:pt>
                <c:pt idx="1039">
                  <c:v>7577.8</c:v>
                </c:pt>
                <c:pt idx="1040">
                  <c:v>13777.9</c:v>
                </c:pt>
                <c:pt idx="1041">
                  <c:v>79911.600000000006</c:v>
                </c:pt>
                <c:pt idx="1042">
                  <c:v>132267.5</c:v>
                </c:pt>
                <c:pt idx="1043">
                  <c:v>7577.8</c:v>
                </c:pt>
                <c:pt idx="1044">
                  <c:v>13777.9</c:v>
                </c:pt>
                <c:pt idx="1045">
                  <c:v>10333.4</c:v>
                </c:pt>
                <c:pt idx="1046">
                  <c:v>8266.7000000000007</c:v>
                </c:pt>
                <c:pt idx="1047">
                  <c:v>8266.7000000000007</c:v>
                </c:pt>
                <c:pt idx="1048">
                  <c:v>8611.2000000000007</c:v>
                </c:pt>
                <c:pt idx="1049">
                  <c:v>49600.3</c:v>
                </c:pt>
                <c:pt idx="1050">
                  <c:v>66133.8</c:v>
                </c:pt>
                <c:pt idx="1051">
                  <c:v>93689.5</c:v>
                </c:pt>
                <c:pt idx="1052">
                  <c:v>110223</c:v>
                </c:pt>
                <c:pt idx="1053">
                  <c:v>132267.5</c:v>
                </c:pt>
                <c:pt idx="1054">
                  <c:v>220445.9</c:v>
                </c:pt>
                <c:pt idx="1055">
                  <c:v>220445.9</c:v>
                </c:pt>
                <c:pt idx="1056">
                  <c:v>209423.6</c:v>
                </c:pt>
                <c:pt idx="1057">
                  <c:v>220445.9</c:v>
                </c:pt>
                <c:pt idx="1058">
                  <c:v>148801</c:v>
                </c:pt>
                <c:pt idx="1059">
                  <c:v>165334.39999999999</c:v>
                </c:pt>
                <c:pt idx="1060">
                  <c:v>165334.39999999999</c:v>
                </c:pt>
                <c:pt idx="1061">
                  <c:v>187379</c:v>
                </c:pt>
                <c:pt idx="1062">
                  <c:v>176356.7</c:v>
                </c:pt>
                <c:pt idx="1063">
                  <c:v>198401.3</c:v>
                </c:pt>
                <c:pt idx="1064">
                  <c:v>170845.6</c:v>
                </c:pt>
                <c:pt idx="1065">
                  <c:v>165334.39999999999</c:v>
                </c:pt>
                <c:pt idx="1066">
                  <c:v>143289.79999999999</c:v>
                </c:pt>
                <c:pt idx="1067">
                  <c:v>143289.79999999999</c:v>
                </c:pt>
                <c:pt idx="1068">
                  <c:v>137778.70000000001</c:v>
                </c:pt>
                <c:pt idx="1069">
                  <c:v>57867</c:v>
                </c:pt>
                <c:pt idx="1070">
                  <c:v>57867</c:v>
                </c:pt>
                <c:pt idx="1071">
                  <c:v>52355.9</c:v>
                </c:pt>
                <c:pt idx="1072">
                  <c:v>42711.4</c:v>
                </c:pt>
                <c:pt idx="1073">
                  <c:v>34444.699999999997</c:v>
                </c:pt>
                <c:pt idx="1074">
                  <c:v>30311.3</c:v>
                </c:pt>
                <c:pt idx="1075">
                  <c:v>34444.699999999997</c:v>
                </c:pt>
                <c:pt idx="1076">
                  <c:v>33066.9</c:v>
                </c:pt>
                <c:pt idx="1077">
                  <c:v>26178</c:v>
                </c:pt>
                <c:pt idx="1078">
                  <c:v>27555.7</c:v>
                </c:pt>
                <c:pt idx="1079">
                  <c:v>20666.8</c:v>
                </c:pt>
                <c:pt idx="1080">
                  <c:v>15155.7</c:v>
                </c:pt>
                <c:pt idx="1081">
                  <c:v>14466.8</c:v>
                </c:pt>
                <c:pt idx="1082">
                  <c:v>8611.2000000000007</c:v>
                </c:pt>
                <c:pt idx="1083">
                  <c:v>7233.4</c:v>
                </c:pt>
                <c:pt idx="1084">
                  <c:v>5338.9</c:v>
                </c:pt>
                <c:pt idx="1085">
                  <c:v>3444.5</c:v>
                </c:pt>
                <c:pt idx="1086">
                  <c:v>1980.6</c:v>
                </c:pt>
                <c:pt idx="1087">
                  <c:v>624.29999999999995</c:v>
                </c:pt>
                <c:pt idx="1088">
                  <c:v>53.8</c:v>
                </c:pt>
                <c:pt idx="1089">
                  <c:v>21.5</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161.5</c:v>
                </c:pt>
                <c:pt idx="1128">
                  <c:v>1033.3</c:v>
                </c:pt>
                <c:pt idx="1129">
                  <c:v>1550</c:v>
                </c:pt>
                <c:pt idx="1130">
                  <c:v>3788.9</c:v>
                </c:pt>
                <c:pt idx="1131">
                  <c:v>8266.7000000000007</c:v>
                </c:pt>
                <c:pt idx="1132">
                  <c:v>13777.9</c:v>
                </c:pt>
                <c:pt idx="1133">
                  <c:v>7577.8</c:v>
                </c:pt>
                <c:pt idx="1134">
                  <c:v>8266.7000000000007</c:v>
                </c:pt>
                <c:pt idx="1135">
                  <c:v>22044.6</c:v>
                </c:pt>
                <c:pt idx="1136">
                  <c:v>38578</c:v>
                </c:pt>
                <c:pt idx="1137">
                  <c:v>13089</c:v>
                </c:pt>
                <c:pt idx="1138">
                  <c:v>10677.8</c:v>
                </c:pt>
                <c:pt idx="1139">
                  <c:v>33066.9</c:v>
                </c:pt>
                <c:pt idx="1140">
                  <c:v>570.5</c:v>
                </c:pt>
                <c:pt idx="1141">
                  <c:v>32.299999999999997</c:v>
                </c:pt>
                <c:pt idx="1142">
                  <c:v>0</c:v>
                </c:pt>
                <c:pt idx="1143">
                  <c:v>0</c:v>
                </c:pt>
                <c:pt idx="1144">
                  <c:v>0</c:v>
                </c:pt>
                <c:pt idx="1145">
                  <c:v>10.8</c:v>
                </c:pt>
                <c:pt idx="1146">
                  <c:v>10.8</c:v>
                </c:pt>
                <c:pt idx="1147">
                  <c:v>10.8</c:v>
                </c:pt>
                <c:pt idx="1148">
                  <c:v>10.8</c:v>
                </c:pt>
                <c:pt idx="1149">
                  <c:v>10.8</c:v>
                </c:pt>
                <c:pt idx="1150">
                  <c:v>10.8</c:v>
                </c:pt>
                <c:pt idx="1151">
                  <c:v>10.8</c:v>
                </c:pt>
                <c:pt idx="1152">
                  <c:v>0</c:v>
                </c:pt>
                <c:pt idx="1153">
                  <c:v>10.8</c:v>
                </c:pt>
                <c:pt idx="1154">
                  <c:v>0</c:v>
                </c:pt>
                <c:pt idx="1155">
                  <c:v>10.8</c:v>
                </c:pt>
              </c:numCache>
            </c:numRef>
          </c:val>
          <c:smooth val="0"/>
        </c:ser>
        <c:dLbls>
          <c:showLegendKey val="0"/>
          <c:showVal val="0"/>
          <c:showCatName val="0"/>
          <c:showSerName val="0"/>
          <c:showPercent val="0"/>
          <c:showBubbleSize val="0"/>
        </c:dLbls>
        <c:smooth val="0"/>
        <c:axId val="248830192"/>
        <c:axId val="248831368"/>
      </c:lineChart>
      <c:catAx>
        <c:axId val="248830192"/>
        <c:scaling>
          <c:orientation val="minMax"/>
        </c:scaling>
        <c:delete val="0"/>
        <c:axPos val="b"/>
        <c:numFmt formatCode="m/d/yyyy\ h: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8831368"/>
        <c:crosses val="autoZero"/>
        <c:auto val="0"/>
        <c:lblAlgn val="ctr"/>
        <c:lblOffset val="100"/>
        <c:noMultiLvlLbl val="0"/>
      </c:catAx>
      <c:valAx>
        <c:axId val="248831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smtClean="0"/>
                  <a:t>Lux (lumens m</a:t>
                </a:r>
                <a:r>
                  <a:rPr lang="en-US" sz="1400" baseline="30000" dirty="0" smtClean="0"/>
                  <a:t>-2</a:t>
                </a:r>
                <a:endParaRPr lang="en-US" sz="1400" baseline="30000"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883019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Temperature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v>Outside_Walker</c:v>
          </c:tx>
          <c:spPr>
            <a:ln w="28575" cap="rnd">
              <a:solidFill>
                <a:schemeClr val="accent2"/>
              </a:solidFill>
              <a:round/>
            </a:ln>
            <a:effectLst/>
          </c:spPr>
          <c:marker>
            <c:symbol val="none"/>
          </c:marker>
          <c:cat>
            <c:numRef>
              <c:f>Outside_Grazing!$B$5:$B$1160</c:f>
              <c:numCache>
                <c:formatCode>m/d/yyyy\ h:mm</c:formatCode>
                <c:ptCount val="1156"/>
                <c:pt idx="0">
                  <c:v>43207.495682870373</c:v>
                </c:pt>
                <c:pt idx="1">
                  <c:v>43207.506099537037</c:v>
                </c:pt>
                <c:pt idx="2">
                  <c:v>43207.516516203701</c:v>
                </c:pt>
                <c:pt idx="3">
                  <c:v>43207.526932870373</c:v>
                </c:pt>
                <c:pt idx="4">
                  <c:v>43207.537349537037</c:v>
                </c:pt>
                <c:pt idx="5">
                  <c:v>43207.547766203701</c:v>
                </c:pt>
                <c:pt idx="6">
                  <c:v>43207.558182870373</c:v>
                </c:pt>
                <c:pt idx="7">
                  <c:v>43207.568599537037</c:v>
                </c:pt>
                <c:pt idx="8">
                  <c:v>43207.579016203701</c:v>
                </c:pt>
                <c:pt idx="9">
                  <c:v>43207.589432870373</c:v>
                </c:pt>
                <c:pt idx="10">
                  <c:v>43207.599849537037</c:v>
                </c:pt>
                <c:pt idx="11">
                  <c:v>43207.610266203701</c:v>
                </c:pt>
                <c:pt idx="12">
                  <c:v>43207.620682870373</c:v>
                </c:pt>
                <c:pt idx="13">
                  <c:v>43207.631099537037</c:v>
                </c:pt>
                <c:pt idx="14">
                  <c:v>43207.641516203701</c:v>
                </c:pt>
                <c:pt idx="15">
                  <c:v>43207.651932870373</c:v>
                </c:pt>
                <c:pt idx="16">
                  <c:v>43207.662349537037</c:v>
                </c:pt>
                <c:pt idx="17">
                  <c:v>43207.672766203701</c:v>
                </c:pt>
                <c:pt idx="18">
                  <c:v>43207.683182870373</c:v>
                </c:pt>
                <c:pt idx="19">
                  <c:v>43207.693599537037</c:v>
                </c:pt>
                <c:pt idx="20">
                  <c:v>43207.704016203701</c:v>
                </c:pt>
                <c:pt idx="21">
                  <c:v>43207.714432870373</c:v>
                </c:pt>
                <c:pt idx="22">
                  <c:v>43207.724849537037</c:v>
                </c:pt>
                <c:pt idx="23">
                  <c:v>43207.735266203701</c:v>
                </c:pt>
                <c:pt idx="24">
                  <c:v>43207.745682870373</c:v>
                </c:pt>
                <c:pt idx="25">
                  <c:v>43207.756099537037</c:v>
                </c:pt>
                <c:pt idx="26">
                  <c:v>43207.766516203701</c:v>
                </c:pt>
                <c:pt idx="27">
                  <c:v>43207.776932870373</c:v>
                </c:pt>
                <c:pt idx="28">
                  <c:v>43207.787349537037</c:v>
                </c:pt>
                <c:pt idx="29">
                  <c:v>43207.797766203701</c:v>
                </c:pt>
                <c:pt idx="30">
                  <c:v>43207.808182870373</c:v>
                </c:pt>
                <c:pt idx="31">
                  <c:v>43207.818599537037</c:v>
                </c:pt>
                <c:pt idx="32">
                  <c:v>43207.829016203701</c:v>
                </c:pt>
                <c:pt idx="33">
                  <c:v>43207.839432870373</c:v>
                </c:pt>
                <c:pt idx="34">
                  <c:v>43207.849849537037</c:v>
                </c:pt>
                <c:pt idx="35">
                  <c:v>43207.860266203701</c:v>
                </c:pt>
                <c:pt idx="36">
                  <c:v>43207.870682870373</c:v>
                </c:pt>
                <c:pt idx="37">
                  <c:v>43207.881099537037</c:v>
                </c:pt>
                <c:pt idx="38">
                  <c:v>43207.891516203701</c:v>
                </c:pt>
                <c:pt idx="39">
                  <c:v>43207.901932870373</c:v>
                </c:pt>
                <c:pt idx="40">
                  <c:v>43207.912349537037</c:v>
                </c:pt>
                <c:pt idx="41">
                  <c:v>43207.922766203701</c:v>
                </c:pt>
                <c:pt idx="42">
                  <c:v>43207.933182870373</c:v>
                </c:pt>
                <c:pt idx="43">
                  <c:v>43207.943599537037</c:v>
                </c:pt>
                <c:pt idx="44">
                  <c:v>43207.954016203701</c:v>
                </c:pt>
                <c:pt idx="45">
                  <c:v>43207.964432870373</c:v>
                </c:pt>
                <c:pt idx="46">
                  <c:v>43207.974849537037</c:v>
                </c:pt>
                <c:pt idx="47">
                  <c:v>43207.985266203701</c:v>
                </c:pt>
                <c:pt idx="48">
                  <c:v>43207.995682870373</c:v>
                </c:pt>
                <c:pt idx="49">
                  <c:v>43208.006099537037</c:v>
                </c:pt>
                <c:pt idx="50">
                  <c:v>43208.016516203701</c:v>
                </c:pt>
                <c:pt idx="51">
                  <c:v>43208.026932870373</c:v>
                </c:pt>
                <c:pt idx="52">
                  <c:v>43208.037349537037</c:v>
                </c:pt>
                <c:pt idx="53">
                  <c:v>43208.047766203701</c:v>
                </c:pt>
                <c:pt idx="54">
                  <c:v>43208.058182870373</c:v>
                </c:pt>
                <c:pt idx="55">
                  <c:v>43208.068599537037</c:v>
                </c:pt>
                <c:pt idx="56">
                  <c:v>43208.079016203701</c:v>
                </c:pt>
                <c:pt idx="57">
                  <c:v>43208.089432870373</c:v>
                </c:pt>
                <c:pt idx="58">
                  <c:v>43208.099849537037</c:v>
                </c:pt>
                <c:pt idx="59">
                  <c:v>43208.110266203701</c:v>
                </c:pt>
                <c:pt idx="60">
                  <c:v>43208.120682870373</c:v>
                </c:pt>
                <c:pt idx="61">
                  <c:v>43208.131099537037</c:v>
                </c:pt>
                <c:pt idx="62">
                  <c:v>43208.141516203701</c:v>
                </c:pt>
                <c:pt idx="63">
                  <c:v>43208.151932870373</c:v>
                </c:pt>
                <c:pt idx="64">
                  <c:v>43208.162349537037</c:v>
                </c:pt>
                <c:pt idx="65">
                  <c:v>43208.172766203701</c:v>
                </c:pt>
                <c:pt idx="66">
                  <c:v>43208.183182870373</c:v>
                </c:pt>
                <c:pt idx="67">
                  <c:v>43208.193599537037</c:v>
                </c:pt>
                <c:pt idx="68">
                  <c:v>43208.204016203701</c:v>
                </c:pt>
                <c:pt idx="69">
                  <c:v>43208.214432870373</c:v>
                </c:pt>
                <c:pt idx="70">
                  <c:v>43208.224849537037</c:v>
                </c:pt>
                <c:pt idx="71">
                  <c:v>43208.235266203701</c:v>
                </c:pt>
                <c:pt idx="72">
                  <c:v>43208.245682870373</c:v>
                </c:pt>
                <c:pt idx="73">
                  <c:v>43208.256099537037</c:v>
                </c:pt>
                <c:pt idx="74">
                  <c:v>43208.266516203701</c:v>
                </c:pt>
                <c:pt idx="75">
                  <c:v>43208.276932870373</c:v>
                </c:pt>
                <c:pt idx="76">
                  <c:v>43208.287349537037</c:v>
                </c:pt>
                <c:pt idx="77">
                  <c:v>43208.297766203701</c:v>
                </c:pt>
                <c:pt idx="78">
                  <c:v>43208.308182870373</c:v>
                </c:pt>
                <c:pt idx="79">
                  <c:v>43208.318599537037</c:v>
                </c:pt>
                <c:pt idx="80">
                  <c:v>43208.329016203701</c:v>
                </c:pt>
                <c:pt idx="81">
                  <c:v>43208.339432870373</c:v>
                </c:pt>
                <c:pt idx="82">
                  <c:v>43208.349849537037</c:v>
                </c:pt>
                <c:pt idx="83">
                  <c:v>43208.360266203701</c:v>
                </c:pt>
                <c:pt idx="84">
                  <c:v>43208.370682870373</c:v>
                </c:pt>
                <c:pt idx="85">
                  <c:v>43208.381099537037</c:v>
                </c:pt>
                <c:pt idx="86">
                  <c:v>43208.391516203701</c:v>
                </c:pt>
                <c:pt idx="87">
                  <c:v>43208.401932870373</c:v>
                </c:pt>
                <c:pt idx="88">
                  <c:v>43208.412349537037</c:v>
                </c:pt>
                <c:pt idx="89">
                  <c:v>43208.422766203701</c:v>
                </c:pt>
                <c:pt idx="90">
                  <c:v>43208.433182870373</c:v>
                </c:pt>
                <c:pt idx="91">
                  <c:v>43208.443599537037</c:v>
                </c:pt>
                <c:pt idx="92">
                  <c:v>43208.454016203701</c:v>
                </c:pt>
                <c:pt idx="93">
                  <c:v>43208.464432870373</c:v>
                </c:pt>
                <c:pt idx="94">
                  <c:v>43208.474849537037</c:v>
                </c:pt>
                <c:pt idx="95">
                  <c:v>43208.485266203701</c:v>
                </c:pt>
                <c:pt idx="96">
                  <c:v>43208.495682870373</c:v>
                </c:pt>
                <c:pt idx="97">
                  <c:v>43208.506099537037</c:v>
                </c:pt>
                <c:pt idx="98">
                  <c:v>43208.516516203701</c:v>
                </c:pt>
                <c:pt idx="99">
                  <c:v>43208.526932870373</c:v>
                </c:pt>
                <c:pt idx="100">
                  <c:v>43208.537349537037</c:v>
                </c:pt>
                <c:pt idx="101">
                  <c:v>43208.547766203701</c:v>
                </c:pt>
                <c:pt idx="102">
                  <c:v>43208.558182870373</c:v>
                </c:pt>
                <c:pt idx="103">
                  <c:v>43208.568599537037</c:v>
                </c:pt>
                <c:pt idx="104">
                  <c:v>43208.579016203701</c:v>
                </c:pt>
                <c:pt idx="105">
                  <c:v>43208.589432870373</c:v>
                </c:pt>
                <c:pt idx="106">
                  <c:v>43208.599849537037</c:v>
                </c:pt>
                <c:pt idx="107">
                  <c:v>43208.610266203701</c:v>
                </c:pt>
                <c:pt idx="108">
                  <c:v>43208.620682870373</c:v>
                </c:pt>
                <c:pt idx="109">
                  <c:v>43208.631099537037</c:v>
                </c:pt>
                <c:pt idx="110">
                  <c:v>43208.641516203701</c:v>
                </c:pt>
                <c:pt idx="111">
                  <c:v>43208.651932870373</c:v>
                </c:pt>
                <c:pt idx="112">
                  <c:v>43208.662349537037</c:v>
                </c:pt>
                <c:pt idx="113">
                  <c:v>43208.672766203701</c:v>
                </c:pt>
                <c:pt idx="114">
                  <c:v>43208.683182870373</c:v>
                </c:pt>
                <c:pt idx="115">
                  <c:v>43208.693599537037</c:v>
                </c:pt>
                <c:pt idx="116">
                  <c:v>43208.704016203701</c:v>
                </c:pt>
                <c:pt idx="117">
                  <c:v>43208.714432870373</c:v>
                </c:pt>
                <c:pt idx="118">
                  <c:v>43208.724849537037</c:v>
                </c:pt>
                <c:pt idx="119">
                  <c:v>43208.735266203701</c:v>
                </c:pt>
                <c:pt idx="120">
                  <c:v>43208.745682870373</c:v>
                </c:pt>
                <c:pt idx="121">
                  <c:v>43208.756099537037</c:v>
                </c:pt>
                <c:pt idx="122">
                  <c:v>43208.766516203701</c:v>
                </c:pt>
                <c:pt idx="123">
                  <c:v>43208.776932870373</c:v>
                </c:pt>
                <c:pt idx="124">
                  <c:v>43208.787349537037</c:v>
                </c:pt>
                <c:pt idx="125">
                  <c:v>43208.797766203701</c:v>
                </c:pt>
                <c:pt idx="126">
                  <c:v>43208.808182870373</c:v>
                </c:pt>
                <c:pt idx="127">
                  <c:v>43208.818599537037</c:v>
                </c:pt>
                <c:pt idx="128">
                  <c:v>43208.829016203701</c:v>
                </c:pt>
                <c:pt idx="129">
                  <c:v>43208.839432870373</c:v>
                </c:pt>
                <c:pt idx="130">
                  <c:v>43208.849849537037</c:v>
                </c:pt>
                <c:pt idx="131">
                  <c:v>43208.860266203701</c:v>
                </c:pt>
                <c:pt idx="132">
                  <c:v>43208.870682870373</c:v>
                </c:pt>
                <c:pt idx="133">
                  <c:v>43208.881099537037</c:v>
                </c:pt>
                <c:pt idx="134">
                  <c:v>43208.891516203701</c:v>
                </c:pt>
                <c:pt idx="135">
                  <c:v>43208.901932870373</c:v>
                </c:pt>
                <c:pt idx="136">
                  <c:v>43208.912349537037</c:v>
                </c:pt>
                <c:pt idx="137">
                  <c:v>43208.922766203701</c:v>
                </c:pt>
                <c:pt idx="138">
                  <c:v>43208.933182870373</c:v>
                </c:pt>
                <c:pt idx="139">
                  <c:v>43208.943599537037</c:v>
                </c:pt>
                <c:pt idx="140">
                  <c:v>43208.954016203701</c:v>
                </c:pt>
                <c:pt idx="141">
                  <c:v>43208.964432870373</c:v>
                </c:pt>
                <c:pt idx="142">
                  <c:v>43208.974849537037</c:v>
                </c:pt>
                <c:pt idx="143">
                  <c:v>43208.985266203701</c:v>
                </c:pt>
                <c:pt idx="144">
                  <c:v>43208.995682870373</c:v>
                </c:pt>
                <c:pt idx="145">
                  <c:v>43209.006099537037</c:v>
                </c:pt>
                <c:pt idx="146">
                  <c:v>43209.016516203701</c:v>
                </c:pt>
                <c:pt idx="147">
                  <c:v>43209.026932870373</c:v>
                </c:pt>
                <c:pt idx="148">
                  <c:v>43209.037349537037</c:v>
                </c:pt>
                <c:pt idx="149">
                  <c:v>43209.047766203701</c:v>
                </c:pt>
                <c:pt idx="150">
                  <c:v>43209.058182870373</c:v>
                </c:pt>
                <c:pt idx="151">
                  <c:v>43209.068599537037</c:v>
                </c:pt>
                <c:pt idx="152">
                  <c:v>43209.079016203701</c:v>
                </c:pt>
                <c:pt idx="153">
                  <c:v>43209.089432870373</c:v>
                </c:pt>
                <c:pt idx="154">
                  <c:v>43209.099849537037</c:v>
                </c:pt>
                <c:pt idx="155">
                  <c:v>43209.110266203701</c:v>
                </c:pt>
                <c:pt idx="156">
                  <c:v>43209.120682870373</c:v>
                </c:pt>
                <c:pt idx="157">
                  <c:v>43209.131099537037</c:v>
                </c:pt>
                <c:pt idx="158">
                  <c:v>43209.141516203701</c:v>
                </c:pt>
                <c:pt idx="159">
                  <c:v>43209.151932870373</c:v>
                </c:pt>
                <c:pt idx="160">
                  <c:v>43209.162349537037</c:v>
                </c:pt>
                <c:pt idx="161">
                  <c:v>43209.172766203701</c:v>
                </c:pt>
                <c:pt idx="162">
                  <c:v>43209.183182870373</c:v>
                </c:pt>
                <c:pt idx="163">
                  <c:v>43209.193599537037</c:v>
                </c:pt>
                <c:pt idx="164">
                  <c:v>43209.204016203701</c:v>
                </c:pt>
                <c:pt idx="165">
                  <c:v>43209.214432870373</c:v>
                </c:pt>
                <c:pt idx="166">
                  <c:v>43209.224849537037</c:v>
                </c:pt>
                <c:pt idx="167">
                  <c:v>43209.235266203701</c:v>
                </c:pt>
                <c:pt idx="168">
                  <c:v>43209.245682870373</c:v>
                </c:pt>
                <c:pt idx="169">
                  <c:v>43209.256099537037</c:v>
                </c:pt>
                <c:pt idx="170">
                  <c:v>43209.266516203701</c:v>
                </c:pt>
                <c:pt idx="171">
                  <c:v>43209.276932870373</c:v>
                </c:pt>
                <c:pt idx="172">
                  <c:v>43209.287349537037</c:v>
                </c:pt>
                <c:pt idx="173">
                  <c:v>43209.297766203701</c:v>
                </c:pt>
                <c:pt idx="174">
                  <c:v>43209.308182870373</c:v>
                </c:pt>
                <c:pt idx="175">
                  <c:v>43209.318599537037</c:v>
                </c:pt>
                <c:pt idx="176">
                  <c:v>43209.329016203701</c:v>
                </c:pt>
                <c:pt idx="177">
                  <c:v>43209.339432870373</c:v>
                </c:pt>
                <c:pt idx="178">
                  <c:v>43209.349849537037</c:v>
                </c:pt>
                <c:pt idx="179">
                  <c:v>43209.360266203701</c:v>
                </c:pt>
                <c:pt idx="180">
                  <c:v>43209.370682870373</c:v>
                </c:pt>
                <c:pt idx="181">
                  <c:v>43209.381099537037</c:v>
                </c:pt>
                <c:pt idx="182">
                  <c:v>43209.391516203701</c:v>
                </c:pt>
                <c:pt idx="183">
                  <c:v>43209.401932870373</c:v>
                </c:pt>
                <c:pt idx="184">
                  <c:v>43209.412349537037</c:v>
                </c:pt>
                <c:pt idx="185">
                  <c:v>43209.422766203701</c:v>
                </c:pt>
                <c:pt idx="186">
                  <c:v>43209.433182870373</c:v>
                </c:pt>
                <c:pt idx="187">
                  <c:v>43209.443599537037</c:v>
                </c:pt>
                <c:pt idx="188">
                  <c:v>43209.454016203701</c:v>
                </c:pt>
                <c:pt idx="189">
                  <c:v>43209.464432870373</c:v>
                </c:pt>
                <c:pt idx="190">
                  <c:v>43209.474849537037</c:v>
                </c:pt>
                <c:pt idx="191">
                  <c:v>43209.485266203701</c:v>
                </c:pt>
                <c:pt idx="192">
                  <c:v>43209.495682870373</c:v>
                </c:pt>
                <c:pt idx="193">
                  <c:v>43209.506099537037</c:v>
                </c:pt>
                <c:pt idx="194">
                  <c:v>43209.516516203701</c:v>
                </c:pt>
                <c:pt idx="195">
                  <c:v>43209.526932870373</c:v>
                </c:pt>
                <c:pt idx="196">
                  <c:v>43209.537349537037</c:v>
                </c:pt>
                <c:pt idx="197">
                  <c:v>43209.547766203701</c:v>
                </c:pt>
                <c:pt idx="198">
                  <c:v>43209.558182870373</c:v>
                </c:pt>
                <c:pt idx="199">
                  <c:v>43209.568599537037</c:v>
                </c:pt>
                <c:pt idx="200">
                  <c:v>43209.579016203701</c:v>
                </c:pt>
                <c:pt idx="201">
                  <c:v>43209.589432870373</c:v>
                </c:pt>
                <c:pt idx="202">
                  <c:v>43209.599849537037</c:v>
                </c:pt>
                <c:pt idx="203">
                  <c:v>43209.610266203701</c:v>
                </c:pt>
                <c:pt idx="204">
                  <c:v>43209.620682870373</c:v>
                </c:pt>
                <c:pt idx="205">
                  <c:v>43209.631099537037</c:v>
                </c:pt>
                <c:pt idx="206">
                  <c:v>43209.641516203701</c:v>
                </c:pt>
                <c:pt idx="207">
                  <c:v>43209.651932870373</c:v>
                </c:pt>
                <c:pt idx="208">
                  <c:v>43209.662349537037</c:v>
                </c:pt>
                <c:pt idx="209">
                  <c:v>43209.672766203701</c:v>
                </c:pt>
                <c:pt idx="210">
                  <c:v>43209.683182870373</c:v>
                </c:pt>
                <c:pt idx="211">
                  <c:v>43209.693599537037</c:v>
                </c:pt>
                <c:pt idx="212">
                  <c:v>43209.704016203701</c:v>
                </c:pt>
                <c:pt idx="213">
                  <c:v>43209.714432870373</c:v>
                </c:pt>
                <c:pt idx="214">
                  <c:v>43209.724849537037</c:v>
                </c:pt>
                <c:pt idx="215">
                  <c:v>43209.735266203701</c:v>
                </c:pt>
                <c:pt idx="216">
                  <c:v>43209.745682870373</c:v>
                </c:pt>
                <c:pt idx="217">
                  <c:v>43209.756099537037</c:v>
                </c:pt>
                <c:pt idx="218">
                  <c:v>43209.766516203701</c:v>
                </c:pt>
                <c:pt idx="219">
                  <c:v>43209.776932870373</c:v>
                </c:pt>
                <c:pt idx="220">
                  <c:v>43209.787349537037</c:v>
                </c:pt>
                <c:pt idx="221">
                  <c:v>43209.797766203701</c:v>
                </c:pt>
                <c:pt idx="222">
                  <c:v>43209.808182870373</c:v>
                </c:pt>
                <c:pt idx="223">
                  <c:v>43209.818599537037</c:v>
                </c:pt>
                <c:pt idx="224">
                  <c:v>43209.829016203701</c:v>
                </c:pt>
                <c:pt idx="225">
                  <c:v>43209.839432870373</c:v>
                </c:pt>
                <c:pt idx="226">
                  <c:v>43209.849849537037</c:v>
                </c:pt>
                <c:pt idx="227">
                  <c:v>43209.860266203701</c:v>
                </c:pt>
                <c:pt idx="228">
                  <c:v>43209.870682870373</c:v>
                </c:pt>
                <c:pt idx="229">
                  <c:v>43209.881099537037</c:v>
                </c:pt>
                <c:pt idx="230">
                  <c:v>43209.891516203701</c:v>
                </c:pt>
                <c:pt idx="231">
                  <c:v>43209.901932870373</c:v>
                </c:pt>
                <c:pt idx="232">
                  <c:v>43209.912349537037</c:v>
                </c:pt>
                <c:pt idx="233">
                  <c:v>43209.922766203701</c:v>
                </c:pt>
                <c:pt idx="234">
                  <c:v>43209.933182870373</c:v>
                </c:pt>
                <c:pt idx="235">
                  <c:v>43209.943599537037</c:v>
                </c:pt>
                <c:pt idx="236">
                  <c:v>43209.954016203701</c:v>
                </c:pt>
                <c:pt idx="237">
                  <c:v>43209.964432870373</c:v>
                </c:pt>
                <c:pt idx="238">
                  <c:v>43209.974849537037</c:v>
                </c:pt>
                <c:pt idx="239">
                  <c:v>43209.985266203701</c:v>
                </c:pt>
                <c:pt idx="240">
                  <c:v>43209.995682870373</c:v>
                </c:pt>
                <c:pt idx="241">
                  <c:v>43210.006099537037</c:v>
                </c:pt>
                <c:pt idx="242">
                  <c:v>43210.016516203701</c:v>
                </c:pt>
                <c:pt idx="243">
                  <c:v>43210.026932870373</c:v>
                </c:pt>
                <c:pt idx="244">
                  <c:v>43210.037349537037</c:v>
                </c:pt>
                <c:pt idx="245">
                  <c:v>43210.047766203701</c:v>
                </c:pt>
                <c:pt idx="246">
                  <c:v>43210.058182870373</c:v>
                </c:pt>
                <c:pt idx="247">
                  <c:v>43210.068599537037</c:v>
                </c:pt>
                <c:pt idx="248">
                  <c:v>43210.079016203701</c:v>
                </c:pt>
                <c:pt idx="249">
                  <c:v>43210.089432870373</c:v>
                </c:pt>
                <c:pt idx="250">
                  <c:v>43210.099849537037</c:v>
                </c:pt>
                <c:pt idx="251">
                  <c:v>43210.110266203701</c:v>
                </c:pt>
                <c:pt idx="252">
                  <c:v>43210.120682870373</c:v>
                </c:pt>
                <c:pt idx="253">
                  <c:v>43210.131099537037</c:v>
                </c:pt>
                <c:pt idx="254">
                  <c:v>43210.141516203701</c:v>
                </c:pt>
                <c:pt idx="255">
                  <c:v>43210.151932870373</c:v>
                </c:pt>
                <c:pt idx="256">
                  <c:v>43210.162349537037</c:v>
                </c:pt>
                <c:pt idx="257">
                  <c:v>43210.172766203701</c:v>
                </c:pt>
                <c:pt idx="258">
                  <c:v>43210.183182870373</c:v>
                </c:pt>
                <c:pt idx="259">
                  <c:v>43210.193599537037</c:v>
                </c:pt>
                <c:pt idx="260">
                  <c:v>43210.204016203701</c:v>
                </c:pt>
                <c:pt idx="261">
                  <c:v>43210.214432870373</c:v>
                </c:pt>
                <c:pt idx="262">
                  <c:v>43210.224849537037</c:v>
                </c:pt>
                <c:pt idx="263">
                  <c:v>43210.235266203701</c:v>
                </c:pt>
                <c:pt idx="264">
                  <c:v>43210.245682870373</c:v>
                </c:pt>
                <c:pt idx="265">
                  <c:v>43210.256099537037</c:v>
                </c:pt>
                <c:pt idx="266">
                  <c:v>43210.266516203701</c:v>
                </c:pt>
                <c:pt idx="267">
                  <c:v>43210.276932870373</c:v>
                </c:pt>
                <c:pt idx="268">
                  <c:v>43210.287349537037</c:v>
                </c:pt>
                <c:pt idx="269">
                  <c:v>43210.297766203701</c:v>
                </c:pt>
                <c:pt idx="270">
                  <c:v>43210.308182870373</c:v>
                </c:pt>
                <c:pt idx="271">
                  <c:v>43210.318599537037</c:v>
                </c:pt>
                <c:pt idx="272">
                  <c:v>43210.329016203701</c:v>
                </c:pt>
                <c:pt idx="273">
                  <c:v>43210.339432870373</c:v>
                </c:pt>
                <c:pt idx="274">
                  <c:v>43210.349849537037</c:v>
                </c:pt>
                <c:pt idx="275">
                  <c:v>43210.360266203701</c:v>
                </c:pt>
                <c:pt idx="276">
                  <c:v>43210.370682870373</c:v>
                </c:pt>
                <c:pt idx="277">
                  <c:v>43210.381099537037</c:v>
                </c:pt>
                <c:pt idx="278">
                  <c:v>43210.391516203701</c:v>
                </c:pt>
                <c:pt idx="279">
                  <c:v>43210.401932870373</c:v>
                </c:pt>
                <c:pt idx="280">
                  <c:v>43210.412349537037</c:v>
                </c:pt>
                <c:pt idx="281">
                  <c:v>43210.422766203701</c:v>
                </c:pt>
                <c:pt idx="282">
                  <c:v>43210.433182870373</c:v>
                </c:pt>
                <c:pt idx="283">
                  <c:v>43210.443599537037</c:v>
                </c:pt>
                <c:pt idx="284">
                  <c:v>43210.454016203701</c:v>
                </c:pt>
                <c:pt idx="285">
                  <c:v>43210.464432870373</c:v>
                </c:pt>
                <c:pt idx="286">
                  <c:v>43210.474849537037</c:v>
                </c:pt>
                <c:pt idx="287">
                  <c:v>43210.485266203701</c:v>
                </c:pt>
                <c:pt idx="288">
                  <c:v>43210.495682870373</c:v>
                </c:pt>
                <c:pt idx="289">
                  <c:v>43210.506099537037</c:v>
                </c:pt>
                <c:pt idx="290">
                  <c:v>43210.516516203701</c:v>
                </c:pt>
                <c:pt idx="291">
                  <c:v>43210.526932870373</c:v>
                </c:pt>
                <c:pt idx="292">
                  <c:v>43210.537349537037</c:v>
                </c:pt>
                <c:pt idx="293">
                  <c:v>43210.547766203701</c:v>
                </c:pt>
                <c:pt idx="294">
                  <c:v>43210.558182870373</c:v>
                </c:pt>
                <c:pt idx="295">
                  <c:v>43210.568599537037</c:v>
                </c:pt>
                <c:pt idx="296">
                  <c:v>43210.579016203701</c:v>
                </c:pt>
                <c:pt idx="297">
                  <c:v>43210.589432870373</c:v>
                </c:pt>
                <c:pt idx="298">
                  <c:v>43210.599849537037</c:v>
                </c:pt>
                <c:pt idx="299">
                  <c:v>43210.610266203701</c:v>
                </c:pt>
                <c:pt idx="300">
                  <c:v>43210.620682870373</c:v>
                </c:pt>
                <c:pt idx="301">
                  <c:v>43210.631099537037</c:v>
                </c:pt>
                <c:pt idx="302">
                  <c:v>43210.641516203701</c:v>
                </c:pt>
                <c:pt idx="303">
                  <c:v>43210.651932870373</c:v>
                </c:pt>
                <c:pt idx="304">
                  <c:v>43210.662349537037</c:v>
                </c:pt>
                <c:pt idx="305">
                  <c:v>43210.672766203701</c:v>
                </c:pt>
                <c:pt idx="306">
                  <c:v>43210.683182870373</c:v>
                </c:pt>
                <c:pt idx="307">
                  <c:v>43210.693599537037</c:v>
                </c:pt>
                <c:pt idx="308">
                  <c:v>43210.704016203701</c:v>
                </c:pt>
                <c:pt idx="309">
                  <c:v>43210.714432870373</c:v>
                </c:pt>
                <c:pt idx="310">
                  <c:v>43210.724849537037</c:v>
                </c:pt>
                <c:pt idx="311">
                  <c:v>43210.735266203701</c:v>
                </c:pt>
                <c:pt idx="312">
                  <c:v>43210.745682870373</c:v>
                </c:pt>
                <c:pt idx="313">
                  <c:v>43210.756099537037</c:v>
                </c:pt>
                <c:pt idx="314">
                  <c:v>43210.766516203701</c:v>
                </c:pt>
                <c:pt idx="315">
                  <c:v>43210.776932870373</c:v>
                </c:pt>
                <c:pt idx="316">
                  <c:v>43210.787349537037</c:v>
                </c:pt>
                <c:pt idx="317">
                  <c:v>43210.797766203701</c:v>
                </c:pt>
                <c:pt idx="318">
                  <c:v>43210.808182870373</c:v>
                </c:pt>
                <c:pt idx="319">
                  <c:v>43210.818599537037</c:v>
                </c:pt>
                <c:pt idx="320">
                  <c:v>43210.829016203701</c:v>
                </c:pt>
                <c:pt idx="321">
                  <c:v>43210.839432870373</c:v>
                </c:pt>
                <c:pt idx="322">
                  <c:v>43210.849849537037</c:v>
                </c:pt>
                <c:pt idx="323">
                  <c:v>43210.860266203701</c:v>
                </c:pt>
                <c:pt idx="324">
                  <c:v>43210.870682870373</c:v>
                </c:pt>
                <c:pt idx="325">
                  <c:v>43210.881099537037</c:v>
                </c:pt>
                <c:pt idx="326">
                  <c:v>43210.891516203701</c:v>
                </c:pt>
                <c:pt idx="327">
                  <c:v>43210.901932870373</c:v>
                </c:pt>
                <c:pt idx="328">
                  <c:v>43210.912349537037</c:v>
                </c:pt>
                <c:pt idx="329">
                  <c:v>43210.922766203701</c:v>
                </c:pt>
                <c:pt idx="330">
                  <c:v>43210.933182870373</c:v>
                </c:pt>
                <c:pt idx="331">
                  <c:v>43210.943599537037</c:v>
                </c:pt>
                <c:pt idx="332">
                  <c:v>43210.954016203701</c:v>
                </c:pt>
                <c:pt idx="333">
                  <c:v>43210.964432870373</c:v>
                </c:pt>
                <c:pt idx="334">
                  <c:v>43210.974849537037</c:v>
                </c:pt>
                <c:pt idx="335">
                  <c:v>43210.985266203701</c:v>
                </c:pt>
                <c:pt idx="336">
                  <c:v>43210.995682870373</c:v>
                </c:pt>
                <c:pt idx="337">
                  <c:v>43211.006099537037</c:v>
                </c:pt>
                <c:pt idx="338">
                  <c:v>43211.016516203701</c:v>
                </c:pt>
                <c:pt idx="339">
                  <c:v>43211.026932870373</c:v>
                </c:pt>
                <c:pt idx="340">
                  <c:v>43211.037349537037</c:v>
                </c:pt>
                <c:pt idx="341">
                  <c:v>43211.047766203701</c:v>
                </c:pt>
                <c:pt idx="342">
                  <c:v>43211.058182870373</c:v>
                </c:pt>
                <c:pt idx="343">
                  <c:v>43211.068599537037</c:v>
                </c:pt>
                <c:pt idx="344">
                  <c:v>43211.079016203701</c:v>
                </c:pt>
                <c:pt idx="345">
                  <c:v>43211.089432870373</c:v>
                </c:pt>
                <c:pt idx="346">
                  <c:v>43211.099849537037</c:v>
                </c:pt>
                <c:pt idx="347">
                  <c:v>43211.110266203701</c:v>
                </c:pt>
                <c:pt idx="348">
                  <c:v>43211.120682870373</c:v>
                </c:pt>
                <c:pt idx="349">
                  <c:v>43211.131099537037</c:v>
                </c:pt>
                <c:pt idx="350">
                  <c:v>43211.141516203701</c:v>
                </c:pt>
                <c:pt idx="351">
                  <c:v>43211.151932870373</c:v>
                </c:pt>
                <c:pt idx="352">
                  <c:v>43211.162349537037</c:v>
                </c:pt>
                <c:pt idx="353">
                  <c:v>43211.172766203701</c:v>
                </c:pt>
                <c:pt idx="354">
                  <c:v>43211.183182870373</c:v>
                </c:pt>
                <c:pt idx="355">
                  <c:v>43211.193599537037</c:v>
                </c:pt>
                <c:pt idx="356">
                  <c:v>43211.204016203701</c:v>
                </c:pt>
                <c:pt idx="357">
                  <c:v>43211.214432870373</c:v>
                </c:pt>
                <c:pt idx="358">
                  <c:v>43211.224849537037</c:v>
                </c:pt>
                <c:pt idx="359">
                  <c:v>43211.235266203701</c:v>
                </c:pt>
                <c:pt idx="360">
                  <c:v>43211.245682870373</c:v>
                </c:pt>
                <c:pt idx="361">
                  <c:v>43211.256099537037</c:v>
                </c:pt>
                <c:pt idx="362">
                  <c:v>43211.266516203701</c:v>
                </c:pt>
                <c:pt idx="363">
                  <c:v>43211.276932870373</c:v>
                </c:pt>
                <c:pt idx="364">
                  <c:v>43211.287349537037</c:v>
                </c:pt>
                <c:pt idx="365">
                  <c:v>43211.297766203701</c:v>
                </c:pt>
                <c:pt idx="366">
                  <c:v>43211.308182870373</c:v>
                </c:pt>
                <c:pt idx="367">
                  <c:v>43211.318599537037</c:v>
                </c:pt>
                <c:pt idx="368">
                  <c:v>43211.329016203701</c:v>
                </c:pt>
                <c:pt idx="369">
                  <c:v>43211.339432870373</c:v>
                </c:pt>
                <c:pt idx="370">
                  <c:v>43211.349849537037</c:v>
                </c:pt>
                <c:pt idx="371">
                  <c:v>43211.360266203701</c:v>
                </c:pt>
                <c:pt idx="372">
                  <c:v>43211.370682870373</c:v>
                </c:pt>
                <c:pt idx="373">
                  <c:v>43211.381099537037</c:v>
                </c:pt>
                <c:pt idx="374">
                  <c:v>43211.391516203701</c:v>
                </c:pt>
                <c:pt idx="375">
                  <c:v>43211.401932870373</c:v>
                </c:pt>
                <c:pt idx="376">
                  <c:v>43211.412349537037</c:v>
                </c:pt>
                <c:pt idx="377">
                  <c:v>43211.422766203701</c:v>
                </c:pt>
                <c:pt idx="378">
                  <c:v>43211.433182870373</c:v>
                </c:pt>
                <c:pt idx="379">
                  <c:v>43211.443599537037</c:v>
                </c:pt>
                <c:pt idx="380">
                  <c:v>43211.454016203701</c:v>
                </c:pt>
                <c:pt idx="381">
                  <c:v>43211.464432870373</c:v>
                </c:pt>
                <c:pt idx="382">
                  <c:v>43211.474849537037</c:v>
                </c:pt>
                <c:pt idx="383">
                  <c:v>43211.485266203701</c:v>
                </c:pt>
                <c:pt idx="384">
                  <c:v>43211.495682870373</c:v>
                </c:pt>
                <c:pt idx="385">
                  <c:v>43211.506099537037</c:v>
                </c:pt>
                <c:pt idx="386">
                  <c:v>43211.516516203701</c:v>
                </c:pt>
                <c:pt idx="387">
                  <c:v>43211.526932870373</c:v>
                </c:pt>
                <c:pt idx="388">
                  <c:v>43211.537349537037</c:v>
                </c:pt>
                <c:pt idx="389">
                  <c:v>43211.547766203701</c:v>
                </c:pt>
                <c:pt idx="390">
                  <c:v>43211.558182870373</c:v>
                </c:pt>
                <c:pt idx="391">
                  <c:v>43211.568599537037</c:v>
                </c:pt>
                <c:pt idx="392">
                  <c:v>43211.579016203701</c:v>
                </c:pt>
                <c:pt idx="393">
                  <c:v>43211.589432870373</c:v>
                </c:pt>
                <c:pt idx="394">
                  <c:v>43211.599849537037</c:v>
                </c:pt>
                <c:pt idx="395">
                  <c:v>43211.610266203701</c:v>
                </c:pt>
                <c:pt idx="396">
                  <c:v>43211.620682870373</c:v>
                </c:pt>
                <c:pt idx="397">
                  <c:v>43211.631099537037</c:v>
                </c:pt>
                <c:pt idx="398">
                  <c:v>43211.641516203701</c:v>
                </c:pt>
                <c:pt idx="399">
                  <c:v>43211.651932870373</c:v>
                </c:pt>
                <c:pt idx="400">
                  <c:v>43211.662349537037</c:v>
                </c:pt>
                <c:pt idx="401">
                  <c:v>43211.672766203701</c:v>
                </c:pt>
                <c:pt idx="402">
                  <c:v>43211.683182870373</c:v>
                </c:pt>
                <c:pt idx="403">
                  <c:v>43211.693599537037</c:v>
                </c:pt>
                <c:pt idx="404">
                  <c:v>43211.704016203701</c:v>
                </c:pt>
                <c:pt idx="405">
                  <c:v>43211.714432870373</c:v>
                </c:pt>
                <c:pt idx="406">
                  <c:v>43211.724849537037</c:v>
                </c:pt>
                <c:pt idx="407">
                  <c:v>43211.735266203701</c:v>
                </c:pt>
                <c:pt idx="408">
                  <c:v>43211.745682870373</c:v>
                </c:pt>
                <c:pt idx="409">
                  <c:v>43211.756099537037</c:v>
                </c:pt>
                <c:pt idx="410">
                  <c:v>43211.766516203701</c:v>
                </c:pt>
                <c:pt idx="411">
                  <c:v>43211.776932870373</c:v>
                </c:pt>
                <c:pt idx="412">
                  <c:v>43211.787349537037</c:v>
                </c:pt>
                <c:pt idx="413">
                  <c:v>43211.797766203701</c:v>
                </c:pt>
                <c:pt idx="414">
                  <c:v>43211.808182870373</c:v>
                </c:pt>
                <c:pt idx="415">
                  <c:v>43211.818599537037</c:v>
                </c:pt>
                <c:pt idx="416">
                  <c:v>43211.829016203701</c:v>
                </c:pt>
                <c:pt idx="417">
                  <c:v>43211.839432870373</c:v>
                </c:pt>
                <c:pt idx="418">
                  <c:v>43211.849849537037</c:v>
                </c:pt>
                <c:pt idx="419">
                  <c:v>43211.860266203701</c:v>
                </c:pt>
                <c:pt idx="420">
                  <c:v>43211.870682870373</c:v>
                </c:pt>
                <c:pt idx="421">
                  <c:v>43211.881099537037</c:v>
                </c:pt>
                <c:pt idx="422">
                  <c:v>43211.891516203701</c:v>
                </c:pt>
                <c:pt idx="423">
                  <c:v>43211.901932870373</c:v>
                </c:pt>
                <c:pt idx="424">
                  <c:v>43211.912349537037</c:v>
                </c:pt>
                <c:pt idx="425">
                  <c:v>43211.922766203701</c:v>
                </c:pt>
                <c:pt idx="426">
                  <c:v>43211.933182870373</c:v>
                </c:pt>
                <c:pt idx="427">
                  <c:v>43211.943599537037</c:v>
                </c:pt>
                <c:pt idx="428">
                  <c:v>43211.954016203701</c:v>
                </c:pt>
                <c:pt idx="429">
                  <c:v>43211.964432870373</c:v>
                </c:pt>
                <c:pt idx="430">
                  <c:v>43211.974849537037</c:v>
                </c:pt>
                <c:pt idx="431">
                  <c:v>43211.985266203701</c:v>
                </c:pt>
                <c:pt idx="432">
                  <c:v>43211.995682870373</c:v>
                </c:pt>
                <c:pt idx="433">
                  <c:v>43212.006099537037</c:v>
                </c:pt>
                <c:pt idx="434">
                  <c:v>43212.016516203701</c:v>
                </c:pt>
                <c:pt idx="435">
                  <c:v>43212.026932870373</c:v>
                </c:pt>
                <c:pt idx="436">
                  <c:v>43212.037349537037</c:v>
                </c:pt>
                <c:pt idx="437">
                  <c:v>43212.047766203701</c:v>
                </c:pt>
                <c:pt idx="438">
                  <c:v>43212.058182870373</c:v>
                </c:pt>
                <c:pt idx="439">
                  <c:v>43212.068599537037</c:v>
                </c:pt>
                <c:pt idx="440">
                  <c:v>43212.079016203701</c:v>
                </c:pt>
                <c:pt idx="441">
                  <c:v>43212.089432870373</c:v>
                </c:pt>
                <c:pt idx="442">
                  <c:v>43212.099849537037</c:v>
                </c:pt>
                <c:pt idx="443">
                  <c:v>43212.110266203701</c:v>
                </c:pt>
                <c:pt idx="444">
                  <c:v>43212.120682870373</c:v>
                </c:pt>
                <c:pt idx="445">
                  <c:v>43212.131099537037</c:v>
                </c:pt>
                <c:pt idx="446">
                  <c:v>43212.141516203701</c:v>
                </c:pt>
                <c:pt idx="447">
                  <c:v>43212.151932870373</c:v>
                </c:pt>
                <c:pt idx="448">
                  <c:v>43212.162349537037</c:v>
                </c:pt>
                <c:pt idx="449">
                  <c:v>43212.172766203701</c:v>
                </c:pt>
                <c:pt idx="450">
                  <c:v>43212.183182870373</c:v>
                </c:pt>
                <c:pt idx="451">
                  <c:v>43212.193599537037</c:v>
                </c:pt>
                <c:pt idx="452">
                  <c:v>43212.204016203701</c:v>
                </c:pt>
                <c:pt idx="453">
                  <c:v>43212.214432870373</c:v>
                </c:pt>
                <c:pt idx="454">
                  <c:v>43212.224849537037</c:v>
                </c:pt>
                <c:pt idx="455">
                  <c:v>43212.235266203701</c:v>
                </c:pt>
                <c:pt idx="456">
                  <c:v>43212.245682870373</c:v>
                </c:pt>
                <c:pt idx="457">
                  <c:v>43212.256099537037</c:v>
                </c:pt>
                <c:pt idx="458">
                  <c:v>43212.266516203701</c:v>
                </c:pt>
                <c:pt idx="459">
                  <c:v>43212.276932870373</c:v>
                </c:pt>
                <c:pt idx="460">
                  <c:v>43212.287349537037</c:v>
                </c:pt>
                <c:pt idx="461">
                  <c:v>43212.297766203701</c:v>
                </c:pt>
                <c:pt idx="462">
                  <c:v>43212.308182870373</c:v>
                </c:pt>
                <c:pt idx="463">
                  <c:v>43212.318599537037</c:v>
                </c:pt>
                <c:pt idx="464">
                  <c:v>43212.329016203701</c:v>
                </c:pt>
                <c:pt idx="465">
                  <c:v>43212.339432870373</c:v>
                </c:pt>
                <c:pt idx="466">
                  <c:v>43212.349849537037</c:v>
                </c:pt>
                <c:pt idx="467">
                  <c:v>43212.360266203701</c:v>
                </c:pt>
                <c:pt idx="468">
                  <c:v>43212.370682870373</c:v>
                </c:pt>
                <c:pt idx="469">
                  <c:v>43212.381099537037</c:v>
                </c:pt>
                <c:pt idx="470">
                  <c:v>43212.391516203701</c:v>
                </c:pt>
                <c:pt idx="471">
                  <c:v>43212.401932870373</c:v>
                </c:pt>
                <c:pt idx="472">
                  <c:v>43212.412349537037</c:v>
                </c:pt>
                <c:pt idx="473">
                  <c:v>43212.422766203701</c:v>
                </c:pt>
                <c:pt idx="474">
                  <c:v>43212.433182870373</c:v>
                </c:pt>
                <c:pt idx="475">
                  <c:v>43212.443599537037</c:v>
                </c:pt>
                <c:pt idx="476">
                  <c:v>43212.454016203701</c:v>
                </c:pt>
                <c:pt idx="477">
                  <c:v>43212.464432870373</c:v>
                </c:pt>
                <c:pt idx="478">
                  <c:v>43212.474849537037</c:v>
                </c:pt>
                <c:pt idx="479">
                  <c:v>43212.485266203701</c:v>
                </c:pt>
                <c:pt idx="480">
                  <c:v>43212.495682870373</c:v>
                </c:pt>
                <c:pt idx="481">
                  <c:v>43212.506099537037</c:v>
                </c:pt>
                <c:pt idx="482">
                  <c:v>43212.516516203701</c:v>
                </c:pt>
                <c:pt idx="483">
                  <c:v>43212.526932870373</c:v>
                </c:pt>
                <c:pt idx="484">
                  <c:v>43212.537349537037</c:v>
                </c:pt>
                <c:pt idx="485">
                  <c:v>43212.547766203701</c:v>
                </c:pt>
                <c:pt idx="486">
                  <c:v>43212.558182870373</c:v>
                </c:pt>
                <c:pt idx="487">
                  <c:v>43212.568599537037</c:v>
                </c:pt>
                <c:pt idx="488">
                  <c:v>43212.579016203701</c:v>
                </c:pt>
                <c:pt idx="489">
                  <c:v>43212.589432870373</c:v>
                </c:pt>
                <c:pt idx="490">
                  <c:v>43212.599849537037</c:v>
                </c:pt>
                <c:pt idx="491">
                  <c:v>43212.610266203701</c:v>
                </c:pt>
                <c:pt idx="492">
                  <c:v>43212.620682870373</c:v>
                </c:pt>
                <c:pt idx="493">
                  <c:v>43212.631099537037</c:v>
                </c:pt>
                <c:pt idx="494">
                  <c:v>43212.641516203701</c:v>
                </c:pt>
                <c:pt idx="495">
                  <c:v>43212.651932870373</c:v>
                </c:pt>
                <c:pt idx="496">
                  <c:v>43212.662349537037</c:v>
                </c:pt>
                <c:pt idx="497">
                  <c:v>43212.672766203701</c:v>
                </c:pt>
                <c:pt idx="498">
                  <c:v>43212.683182870373</c:v>
                </c:pt>
                <c:pt idx="499">
                  <c:v>43212.693599537037</c:v>
                </c:pt>
                <c:pt idx="500">
                  <c:v>43212.704016203701</c:v>
                </c:pt>
                <c:pt idx="501">
                  <c:v>43212.714432870373</c:v>
                </c:pt>
                <c:pt idx="502">
                  <c:v>43212.724849537037</c:v>
                </c:pt>
                <c:pt idx="503">
                  <c:v>43212.735266203701</c:v>
                </c:pt>
                <c:pt idx="504">
                  <c:v>43212.745682870373</c:v>
                </c:pt>
                <c:pt idx="505">
                  <c:v>43212.756099537037</c:v>
                </c:pt>
                <c:pt idx="506">
                  <c:v>43212.766516203701</c:v>
                </c:pt>
                <c:pt idx="507">
                  <c:v>43212.776932870373</c:v>
                </c:pt>
                <c:pt idx="508">
                  <c:v>43212.787349537037</c:v>
                </c:pt>
                <c:pt idx="509">
                  <c:v>43212.797766203701</c:v>
                </c:pt>
                <c:pt idx="510">
                  <c:v>43212.808182870373</c:v>
                </c:pt>
                <c:pt idx="511">
                  <c:v>43212.818599537037</c:v>
                </c:pt>
                <c:pt idx="512">
                  <c:v>43212.829016203701</c:v>
                </c:pt>
                <c:pt idx="513">
                  <c:v>43212.839432870373</c:v>
                </c:pt>
                <c:pt idx="514">
                  <c:v>43212.849849537037</c:v>
                </c:pt>
                <c:pt idx="515">
                  <c:v>43212.860266203701</c:v>
                </c:pt>
                <c:pt idx="516">
                  <c:v>43212.870682870373</c:v>
                </c:pt>
                <c:pt idx="517">
                  <c:v>43212.881099537037</c:v>
                </c:pt>
                <c:pt idx="518">
                  <c:v>43212.891516203701</c:v>
                </c:pt>
                <c:pt idx="519">
                  <c:v>43212.901932870373</c:v>
                </c:pt>
                <c:pt idx="520">
                  <c:v>43212.912349537037</c:v>
                </c:pt>
                <c:pt idx="521">
                  <c:v>43212.922766203701</c:v>
                </c:pt>
                <c:pt idx="522">
                  <c:v>43212.933182870373</c:v>
                </c:pt>
                <c:pt idx="523">
                  <c:v>43212.943599537037</c:v>
                </c:pt>
                <c:pt idx="524">
                  <c:v>43212.954016203701</c:v>
                </c:pt>
                <c:pt idx="525">
                  <c:v>43212.964432870373</c:v>
                </c:pt>
                <c:pt idx="526">
                  <c:v>43212.974849537037</c:v>
                </c:pt>
                <c:pt idx="527">
                  <c:v>43212.985266203701</c:v>
                </c:pt>
                <c:pt idx="528">
                  <c:v>43212.995682870373</c:v>
                </c:pt>
                <c:pt idx="529">
                  <c:v>43213.006099537037</c:v>
                </c:pt>
                <c:pt idx="530">
                  <c:v>43213.016516203701</c:v>
                </c:pt>
                <c:pt idx="531">
                  <c:v>43213.026932870373</c:v>
                </c:pt>
                <c:pt idx="532">
                  <c:v>43213.037349537037</c:v>
                </c:pt>
                <c:pt idx="533">
                  <c:v>43213.047766203701</c:v>
                </c:pt>
                <c:pt idx="534">
                  <c:v>43213.058182870373</c:v>
                </c:pt>
                <c:pt idx="535">
                  <c:v>43213.068599537037</c:v>
                </c:pt>
                <c:pt idx="536">
                  <c:v>43213.079016203701</c:v>
                </c:pt>
                <c:pt idx="537">
                  <c:v>43213.089432870373</c:v>
                </c:pt>
                <c:pt idx="538">
                  <c:v>43213.099849537037</c:v>
                </c:pt>
                <c:pt idx="539">
                  <c:v>43213.110266203701</c:v>
                </c:pt>
                <c:pt idx="540">
                  <c:v>43213.120682870373</c:v>
                </c:pt>
                <c:pt idx="541">
                  <c:v>43213.131099537037</c:v>
                </c:pt>
                <c:pt idx="542">
                  <c:v>43213.141516203701</c:v>
                </c:pt>
                <c:pt idx="543">
                  <c:v>43213.151932870373</c:v>
                </c:pt>
                <c:pt idx="544">
                  <c:v>43213.162349537037</c:v>
                </c:pt>
                <c:pt idx="545">
                  <c:v>43213.172766203701</c:v>
                </c:pt>
                <c:pt idx="546">
                  <c:v>43213.183182870373</c:v>
                </c:pt>
                <c:pt idx="547">
                  <c:v>43213.193599537037</c:v>
                </c:pt>
                <c:pt idx="548">
                  <c:v>43213.204016203701</c:v>
                </c:pt>
                <c:pt idx="549">
                  <c:v>43213.214432870373</c:v>
                </c:pt>
                <c:pt idx="550">
                  <c:v>43213.224849537037</c:v>
                </c:pt>
                <c:pt idx="551">
                  <c:v>43213.235266203701</c:v>
                </c:pt>
                <c:pt idx="552">
                  <c:v>43213.245682870373</c:v>
                </c:pt>
                <c:pt idx="553">
                  <c:v>43213.256099537037</c:v>
                </c:pt>
                <c:pt idx="554">
                  <c:v>43213.266516203701</c:v>
                </c:pt>
                <c:pt idx="555">
                  <c:v>43213.276932870373</c:v>
                </c:pt>
                <c:pt idx="556">
                  <c:v>43213.287349537037</c:v>
                </c:pt>
                <c:pt idx="557">
                  <c:v>43213.297766203701</c:v>
                </c:pt>
                <c:pt idx="558">
                  <c:v>43213.308182870373</c:v>
                </c:pt>
                <c:pt idx="559">
                  <c:v>43213.318599537037</c:v>
                </c:pt>
                <c:pt idx="560">
                  <c:v>43213.329016203701</c:v>
                </c:pt>
                <c:pt idx="561">
                  <c:v>43213.339432870373</c:v>
                </c:pt>
                <c:pt idx="562">
                  <c:v>43213.349849537037</c:v>
                </c:pt>
                <c:pt idx="563">
                  <c:v>43213.360266203701</c:v>
                </c:pt>
                <c:pt idx="564">
                  <c:v>43213.370682870373</c:v>
                </c:pt>
                <c:pt idx="565">
                  <c:v>43213.381099537037</c:v>
                </c:pt>
                <c:pt idx="566">
                  <c:v>43213.391516203701</c:v>
                </c:pt>
                <c:pt idx="567">
                  <c:v>43213.401932870373</c:v>
                </c:pt>
                <c:pt idx="568">
                  <c:v>43213.412349537037</c:v>
                </c:pt>
                <c:pt idx="569">
                  <c:v>43213.422766203701</c:v>
                </c:pt>
                <c:pt idx="570">
                  <c:v>43213.433182870373</c:v>
                </c:pt>
                <c:pt idx="571">
                  <c:v>43213.443599537037</c:v>
                </c:pt>
                <c:pt idx="572">
                  <c:v>43213.454016203701</c:v>
                </c:pt>
                <c:pt idx="573">
                  <c:v>43213.464432870373</c:v>
                </c:pt>
                <c:pt idx="574">
                  <c:v>43213.474849537037</c:v>
                </c:pt>
                <c:pt idx="575">
                  <c:v>43213.485266203701</c:v>
                </c:pt>
                <c:pt idx="576">
                  <c:v>43213.495682870373</c:v>
                </c:pt>
                <c:pt idx="577">
                  <c:v>43213.506099537037</c:v>
                </c:pt>
                <c:pt idx="578">
                  <c:v>43213.516516203701</c:v>
                </c:pt>
                <c:pt idx="579">
                  <c:v>43213.526932870373</c:v>
                </c:pt>
                <c:pt idx="580">
                  <c:v>43213.537349537037</c:v>
                </c:pt>
                <c:pt idx="581">
                  <c:v>43213.547766203701</c:v>
                </c:pt>
                <c:pt idx="582">
                  <c:v>43213.558182870373</c:v>
                </c:pt>
                <c:pt idx="583">
                  <c:v>43213.568599537037</c:v>
                </c:pt>
                <c:pt idx="584">
                  <c:v>43213.579016203701</c:v>
                </c:pt>
                <c:pt idx="585">
                  <c:v>43213.589432870373</c:v>
                </c:pt>
                <c:pt idx="586">
                  <c:v>43213.599849537037</c:v>
                </c:pt>
                <c:pt idx="587">
                  <c:v>43213.610266203701</c:v>
                </c:pt>
                <c:pt idx="588">
                  <c:v>43213.620682870373</c:v>
                </c:pt>
                <c:pt idx="589">
                  <c:v>43213.631099537037</c:v>
                </c:pt>
                <c:pt idx="590">
                  <c:v>43213.641516203701</c:v>
                </c:pt>
                <c:pt idx="591">
                  <c:v>43213.651932870373</c:v>
                </c:pt>
                <c:pt idx="592">
                  <c:v>43213.662349537037</c:v>
                </c:pt>
                <c:pt idx="593">
                  <c:v>43213.672766203701</c:v>
                </c:pt>
                <c:pt idx="594">
                  <c:v>43213.683182870373</c:v>
                </c:pt>
                <c:pt idx="595">
                  <c:v>43213.693599537037</c:v>
                </c:pt>
                <c:pt idx="596">
                  <c:v>43213.704016203701</c:v>
                </c:pt>
                <c:pt idx="597">
                  <c:v>43213.714432870373</c:v>
                </c:pt>
                <c:pt idx="598">
                  <c:v>43213.724849537037</c:v>
                </c:pt>
                <c:pt idx="599">
                  <c:v>43213.735266203701</c:v>
                </c:pt>
                <c:pt idx="600">
                  <c:v>43213.745682870373</c:v>
                </c:pt>
                <c:pt idx="601">
                  <c:v>43213.756099537037</c:v>
                </c:pt>
                <c:pt idx="602">
                  <c:v>43213.766516203701</c:v>
                </c:pt>
                <c:pt idx="603">
                  <c:v>43213.776932870373</c:v>
                </c:pt>
                <c:pt idx="604">
                  <c:v>43213.787349537037</c:v>
                </c:pt>
                <c:pt idx="605">
                  <c:v>43213.797766203701</c:v>
                </c:pt>
                <c:pt idx="606">
                  <c:v>43213.808182870373</c:v>
                </c:pt>
                <c:pt idx="607">
                  <c:v>43213.818599537037</c:v>
                </c:pt>
                <c:pt idx="608">
                  <c:v>43213.829016203701</c:v>
                </c:pt>
                <c:pt idx="609">
                  <c:v>43213.839432870373</c:v>
                </c:pt>
                <c:pt idx="610">
                  <c:v>43213.849849537037</c:v>
                </c:pt>
                <c:pt idx="611">
                  <c:v>43213.860266203701</c:v>
                </c:pt>
                <c:pt idx="612">
                  <c:v>43213.870682870373</c:v>
                </c:pt>
                <c:pt idx="613">
                  <c:v>43213.881099537037</c:v>
                </c:pt>
                <c:pt idx="614">
                  <c:v>43213.891516203701</c:v>
                </c:pt>
                <c:pt idx="615">
                  <c:v>43213.901932870373</c:v>
                </c:pt>
                <c:pt idx="616">
                  <c:v>43213.912349537037</c:v>
                </c:pt>
                <c:pt idx="617">
                  <c:v>43213.922766203701</c:v>
                </c:pt>
                <c:pt idx="618">
                  <c:v>43213.933182870373</c:v>
                </c:pt>
                <c:pt idx="619">
                  <c:v>43213.943599537037</c:v>
                </c:pt>
                <c:pt idx="620">
                  <c:v>43213.954016203701</c:v>
                </c:pt>
                <c:pt idx="621">
                  <c:v>43213.964432870373</c:v>
                </c:pt>
                <c:pt idx="622">
                  <c:v>43213.974849537037</c:v>
                </c:pt>
                <c:pt idx="623">
                  <c:v>43213.985266203701</c:v>
                </c:pt>
                <c:pt idx="624">
                  <c:v>43213.995682870373</c:v>
                </c:pt>
                <c:pt idx="625">
                  <c:v>43214.006099537037</c:v>
                </c:pt>
                <c:pt idx="626">
                  <c:v>43214.016516203701</c:v>
                </c:pt>
                <c:pt idx="627">
                  <c:v>43214.026932870373</c:v>
                </c:pt>
                <c:pt idx="628">
                  <c:v>43214.037349537037</c:v>
                </c:pt>
                <c:pt idx="629">
                  <c:v>43214.047766203701</c:v>
                </c:pt>
                <c:pt idx="630">
                  <c:v>43214.058182870373</c:v>
                </c:pt>
                <c:pt idx="631">
                  <c:v>43214.068599537037</c:v>
                </c:pt>
                <c:pt idx="632">
                  <c:v>43214.079016203701</c:v>
                </c:pt>
                <c:pt idx="633">
                  <c:v>43214.089432870373</c:v>
                </c:pt>
                <c:pt idx="634">
                  <c:v>43214.099849537037</c:v>
                </c:pt>
                <c:pt idx="635">
                  <c:v>43214.110266203701</c:v>
                </c:pt>
                <c:pt idx="636">
                  <c:v>43214.120682870373</c:v>
                </c:pt>
                <c:pt idx="637">
                  <c:v>43214.131099537037</c:v>
                </c:pt>
                <c:pt idx="638">
                  <c:v>43214.141516203701</c:v>
                </c:pt>
                <c:pt idx="639">
                  <c:v>43214.151932870373</c:v>
                </c:pt>
                <c:pt idx="640">
                  <c:v>43214.162349537037</c:v>
                </c:pt>
                <c:pt idx="641">
                  <c:v>43214.172766203701</c:v>
                </c:pt>
                <c:pt idx="642">
                  <c:v>43214.183182870373</c:v>
                </c:pt>
                <c:pt idx="643">
                  <c:v>43214.193599537037</c:v>
                </c:pt>
                <c:pt idx="644">
                  <c:v>43214.204016203701</c:v>
                </c:pt>
                <c:pt idx="645">
                  <c:v>43214.214432870373</c:v>
                </c:pt>
                <c:pt idx="646">
                  <c:v>43214.224849537037</c:v>
                </c:pt>
                <c:pt idx="647">
                  <c:v>43214.235266203701</c:v>
                </c:pt>
                <c:pt idx="648">
                  <c:v>43214.245682870373</c:v>
                </c:pt>
                <c:pt idx="649">
                  <c:v>43214.256099537037</c:v>
                </c:pt>
                <c:pt idx="650">
                  <c:v>43214.266516203701</c:v>
                </c:pt>
                <c:pt idx="651">
                  <c:v>43214.276932870373</c:v>
                </c:pt>
                <c:pt idx="652">
                  <c:v>43214.287349537037</c:v>
                </c:pt>
                <c:pt idx="653">
                  <c:v>43214.297766203701</c:v>
                </c:pt>
                <c:pt idx="654">
                  <c:v>43214.308182870373</c:v>
                </c:pt>
                <c:pt idx="655">
                  <c:v>43214.318599537037</c:v>
                </c:pt>
                <c:pt idx="656">
                  <c:v>43214.329016203701</c:v>
                </c:pt>
                <c:pt idx="657">
                  <c:v>43214.339432870373</c:v>
                </c:pt>
                <c:pt idx="658">
                  <c:v>43214.349849537037</c:v>
                </c:pt>
                <c:pt idx="659">
                  <c:v>43214.360266203701</c:v>
                </c:pt>
                <c:pt idx="660">
                  <c:v>43214.370682870373</c:v>
                </c:pt>
                <c:pt idx="661">
                  <c:v>43214.381099537037</c:v>
                </c:pt>
                <c:pt idx="662">
                  <c:v>43214.391516203701</c:v>
                </c:pt>
                <c:pt idx="663">
                  <c:v>43214.401932870373</c:v>
                </c:pt>
                <c:pt idx="664">
                  <c:v>43214.412349537037</c:v>
                </c:pt>
                <c:pt idx="665">
                  <c:v>43214.422766203701</c:v>
                </c:pt>
                <c:pt idx="666">
                  <c:v>43214.433182870373</c:v>
                </c:pt>
                <c:pt idx="667">
                  <c:v>43214.443599537037</c:v>
                </c:pt>
                <c:pt idx="668">
                  <c:v>43214.454016203701</c:v>
                </c:pt>
                <c:pt idx="669">
                  <c:v>43214.464432870373</c:v>
                </c:pt>
                <c:pt idx="670">
                  <c:v>43214.474849537037</c:v>
                </c:pt>
                <c:pt idx="671">
                  <c:v>43214.485266203701</c:v>
                </c:pt>
                <c:pt idx="672">
                  <c:v>43214.495682870373</c:v>
                </c:pt>
                <c:pt idx="673">
                  <c:v>43214.506099537037</c:v>
                </c:pt>
                <c:pt idx="674">
                  <c:v>43214.516516203701</c:v>
                </c:pt>
                <c:pt idx="675">
                  <c:v>43214.526932870373</c:v>
                </c:pt>
                <c:pt idx="676">
                  <c:v>43214.537349537037</c:v>
                </c:pt>
                <c:pt idx="677">
                  <c:v>43214.547766203701</c:v>
                </c:pt>
                <c:pt idx="678">
                  <c:v>43214.558182870373</c:v>
                </c:pt>
                <c:pt idx="679">
                  <c:v>43214.568599537037</c:v>
                </c:pt>
                <c:pt idx="680">
                  <c:v>43214.579016203701</c:v>
                </c:pt>
                <c:pt idx="681">
                  <c:v>43214.589432870373</c:v>
                </c:pt>
                <c:pt idx="682">
                  <c:v>43214.599849537037</c:v>
                </c:pt>
                <c:pt idx="683">
                  <c:v>43214.610266203701</c:v>
                </c:pt>
                <c:pt idx="684">
                  <c:v>43214.620682870373</c:v>
                </c:pt>
                <c:pt idx="685">
                  <c:v>43214.631099537037</c:v>
                </c:pt>
                <c:pt idx="686">
                  <c:v>43214.641516203701</c:v>
                </c:pt>
                <c:pt idx="687">
                  <c:v>43214.651932870373</c:v>
                </c:pt>
                <c:pt idx="688">
                  <c:v>43214.662349537037</c:v>
                </c:pt>
                <c:pt idx="689">
                  <c:v>43214.672766203701</c:v>
                </c:pt>
                <c:pt idx="690">
                  <c:v>43214.683182870373</c:v>
                </c:pt>
                <c:pt idx="691">
                  <c:v>43214.693599537037</c:v>
                </c:pt>
                <c:pt idx="692">
                  <c:v>43214.704016203701</c:v>
                </c:pt>
                <c:pt idx="693">
                  <c:v>43214.714432870373</c:v>
                </c:pt>
                <c:pt idx="694">
                  <c:v>43214.724849537037</c:v>
                </c:pt>
                <c:pt idx="695">
                  <c:v>43214.735266203701</c:v>
                </c:pt>
                <c:pt idx="696">
                  <c:v>43214.745682870373</c:v>
                </c:pt>
                <c:pt idx="697">
                  <c:v>43214.756099537037</c:v>
                </c:pt>
                <c:pt idx="698">
                  <c:v>43214.766516203701</c:v>
                </c:pt>
                <c:pt idx="699">
                  <c:v>43214.776932870373</c:v>
                </c:pt>
                <c:pt idx="700">
                  <c:v>43214.787349537037</c:v>
                </c:pt>
                <c:pt idx="701">
                  <c:v>43214.797766203701</c:v>
                </c:pt>
                <c:pt idx="702">
                  <c:v>43214.808182870373</c:v>
                </c:pt>
                <c:pt idx="703">
                  <c:v>43214.818599537037</c:v>
                </c:pt>
                <c:pt idx="704">
                  <c:v>43214.829016203701</c:v>
                </c:pt>
                <c:pt idx="705">
                  <c:v>43214.839432870373</c:v>
                </c:pt>
                <c:pt idx="706">
                  <c:v>43214.849849537037</c:v>
                </c:pt>
                <c:pt idx="707">
                  <c:v>43214.860266203701</c:v>
                </c:pt>
                <c:pt idx="708">
                  <c:v>43214.870682870373</c:v>
                </c:pt>
                <c:pt idx="709">
                  <c:v>43214.881099537037</c:v>
                </c:pt>
                <c:pt idx="710">
                  <c:v>43214.891516203701</c:v>
                </c:pt>
                <c:pt idx="711">
                  <c:v>43214.901932870373</c:v>
                </c:pt>
                <c:pt idx="712">
                  <c:v>43214.912349537037</c:v>
                </c:pt>
                <c:pt idx="713">
                  <c:v>43214.922766203701</c:v>
                </c:pt>
                <c:pt idx="714">
                  <c:v>43214.933182870373</c:v>
                </c:pt>
                <c:pt idx="715">
                  <c:v>43214.943599537037</c:v>
                </c:pt>
                <c:pt idx="716">
                  <c:v>43214.954016203701</c:v>
                </c:pt>
                <c:pt idx="717">
                  <c:v>43214.964432870373</c:v>
                </c:pt>
                <c:pt idx="718">
                  <c:v>43214.974849537037</c:v>
                </c:pt>
                <c:pt idx="719">
                  <c:v>43214.985266203701</c:v>
                </c:pt>
                <c:pt idx="720">
                  <c:v>43214.995682870373</c:v>
                </c:pt>
                <c:pt idx="721">
                  <c:v>43215.006099537037</c:v>
                </c:pt>
                <c:pt idx="722">
                  <c:v>43215.016516203701</c:v>
                </c:pt>
                <c:pt idx="723">
                  <c:v>43215.026932870373</c:v>
                </c:pt>
                <c:pt idx="724">
                  <c:v>43215.037349537037</c:v>
                </c:pt>
                <c:pt idx="725">
                  <c:v>43215.047766203701</c:v>
                </c:pt>
                <c:pt idx="726">
                  <c:v>43215.058182870373</c:v>
                </c:pt>
                <c:pt idx="727">
                  <c:v>43215.068599537037</c:v>
                </c:pt>
                <c:pt idx="728">
                  <c:v>43215.079016203701</c:v>
                </c:pt>
                <c:pt idx="729">
                  <c:v>43215.089432870373</c:v>
                </c:pt>
                <c:pt idx="730">
                  <c:v>43215.099849537037</c:v>
                </c:pt>
                <c:pt idx="731">
                  <c:v>43215.110266203701</c:v>
                </c:pt>
                <c:pt idx="732">
                  <c:v>43215.120682870373</c:v>
                </c:pt>
                <c:pt idx="733">
                  <c:v>43215.131099537037</c:v>
                </c:pt>
                <c:pt idx="734">
                  <c:v>43215.141516203701</c:v>
                </c:pt>
                <c:pt idx="735">
                  <c:v>43215.151932870373</c:v>
                </c:pt>
                <c:pt idx="736">
                  <c:v>43215.162349537037</c:v>
                </c:pt>
                <c:pt idx="737">
                  <c:v>43215.172766203701</c:v>
                </c:pt>
                <c:pt idx="738">
                  <c:v>43215.183182870373</c:v>
                </c:pt>
                <c:pt idx="739">
                  <c:v>43215.193599537037</c:v>
                </c:pt>
                <c:pt idx="740">
                  <c:v>43215.204016203701</c:v>
                </c:pt>
                <c:pt idx="741">
                  <c:v>43215.214432870373</c:v>
                </c:pt>
                <c:pt idx="742">
                  <c:v>43215.224849537037</c:v>
                </c:pt>
                <c:pt idx="743">
                  <c:v>43215.235266203701</c:v>
                </c:pt>
                <c:pt idx="744">
                  <c:v>43215.245682870373</c:v>
                </c:pt>
                <c:pt idx="745">
                  <c:v>43215.256099537037</c:v>
                </c:pt>
                <c:pt idx="746">
                  <c:v>43215.266516203701</c:v>
                </c:pt>
                <c:pt idx="747">
                  <c:v>43215.276932870373</c:v>
                </c:pt>
                <c:pt idx="748">
                  <c:v>43215.287349537037</c:v>
                </c:pt>
                <c:pt idx="749">
                  <c:v>43215.297766203701</c:v>
                </c:pt>
                <c:pt idx="750">
                  <c:v>43215.308182870373</c:v>
                </c:pt>
                <c:pt idx="751">
                  <c:v>43215.318599537037</c:v>
                </c:pt>
                <c:pt idx="752">
                  <c:v>43215.329016203701</c:v>
                </c:pt>
                <c:pt idx="753">
                  <c:v>43215.339432870373</c:v>
                </c:pt>
                <c:pt idx="754">
                  <c:v>43215.349849537037</c:v>
                </c:pt>
                <c:pt idx="755">
                  <c:v>43215.360266203701</c:v>
                </c:pt>
                <c:pt idx="756">
                  <c:v>43215.370682870373</c:v>
                </c:pt>
                <c:pt idx="757">
                  <c:v>43215.381099537037</c:v>
                </c:pt>
                <c:pt idx="758">
                  <c:v>43215.391516203701</c:v>
                </c:pt>
                <c:pt idx="759">
                  <c:v>43215.401932870373</c:v>
                </c:pt>
                <c:pt idx="760">
                  <c:v>43215.412349537037</c:v>
                </c:pt>
                <c:pt idx="761">
                  <c:v>43215.422766203701</c:v>
                </c:pt>
                <c:pt idx="762">
                  <c:v>43215.433182870373</c:v>
                </c:pt>
                <c:pt idx="763">
                  <c:v>43215.443599537037</c:v>
                </c:pt>
                <c:pt idx="764">
                  <c:v>43215.454016203701</c:v>
                </c:pt>
                <c:pt idx="765">
                  <c:v>43215.464432870373</c:v>
                </c:pt>
                <c:pt idx="766">
                  <c:v>43215.474849537037</c:v>
                </c:pt>
                <c:pt idx="767">
                  <c:v>43215.485266203701</c:v>
                </c:pt>
                <c:pt idx="768">
                  <c:v>43215.495682870373</c:v>
                </c:pt>
                <c:pt idx="769">
                  <c:v>43215.506099537037</c:v>
                </c:pt>
                <c:pt idx="770">
                  <c:v>43215.516516203701</c:v>
                </c:pt>
                <c:pt idx="771">
                  <c:v>43215.526932870373</c:v>
                </c:pt>
                <c:pt idx="772">
                  <c:v>43215.537349537037</c:v>
                </c:pt>
                <c:pt idx="773">
                  <c:v>43215.547766203701</c:v>
                </c:pt>
                <c:pt idx="774">
                  <c:v>43215.558182870373</c:v>
                </c:pt>
                <c:pt idx="775">
                  <c:v>43215.568599537037</c:v>
                </c:pt>
                <c:pt idx="776">
                  <c:v>43215.579016203701</c:v>
                </c:pt>
                <c:pt idx="777">
                  <c:v>43215.589432870373</c:v>
                </c:pt>
                <c:pt idx="778">
                  <c:v>43215.599849537037</c:v>
                </c:pt>
                <c:pt idx="779">
                  <c:v>43215.610266203701</c:v>
                </c:pt>
                <c:pt idx="780">
                  <c:v>43215.620682870373</c:v>
                </c:pt>
                <c:pt idx="781">
                  <c:v>43215.631099537037</c:v>
                </c:pt>
                <c:pt idx="782">
                  <c:v>43215.641516203701</c:v>
                </c:pt>
                <c:pt idx="783">
                  <c:v>43215.651932870373</c:v>
                </c:pt>
                <c:pt idx="784">
                  <c:v>43215.662349537037</c:v>
                </c:pt>
                <c:pt idx="785">
                  <c:v>43215.672766203701</c:v>
                </c:pt>
                <c:pt idx="786">
                  <c:v>43215.683182870373</c:v>
                </c:pt>
                <c:pt idx="787">
                  <c:v>43215.693599537037</c:v>
                </c:pt>
                <c:pt idx="788">
                  <c:v>43215.704016203701</c:v>
                </c:pt>
                <c:pt idx="789">
                  <c:v>43215.714432870373</c:v>
                </c:pt>
                <c:pt idx="790">
                  <c:v>43215.724849537037</c:v>
                </c:pt>
                <c:pt idx="791">
                  <c:v>43215.735266203701</c:v>
                </c:pt>
                <c:pt idx="792">
                  <c:v>43215.745682870373</c:v>
                </c:pt>
                <c:pt idx="793">
                  <c:v>43215.756099537037</c:v>
                </c:pt>
                <c:pt idx="794">
                  <c:v>43215.766516203701</c:v>
                </c:pt>
                <c:pt idx="795">
                  <c:v>43215.776932870373</c:v>
                </c:pt>
                <c:pt idx="796">
                  <c:v>43215.787349537037</c:v>
                </c:pt>
                <c:pt idx="797">
                  <c:v>43215.797766203701</c:v>
                </c:pt>
                <c:pt idx="798">
                  <c:v>43215.808182870373</c:v>
                </c:pt>
                <c:pt idx="799">
                  <c:v>43215.818599537037</c:v>
                </c:pt>
                <c:pt idx="800">
                  <c:v>43215.829016203701</c:v>
                </c:pt>
                <c:pt idx="801">
                  <c:v>43215.839432870373</c:v>
                </c:pt>
                <c:pt idx="802">
                  <c:v>43215.849849537037</c:v>
                </c:pt>
                <c:pt idx="803">
                  <c:v>43215.860266203701</c:v>
                </c:pt>
                <c:pt idx="804">
                  <c:v>43215.870682870373</c:v>
                </c:pt>
                <c:pt idx="805">
                  <c:v>43215.881099537037</c:v>
                </c:pt>
                <c:pt idx="806">
                  <c:v>43215.891516203701</c:v>
                </c:pt>
                <c:pt idx="807">
                  <c:v>43215.901932870373</c:v>
                </c:pt>
                <c:pt idx="808">
                  <c:v>43215.912349537037</c:v>
                </c:pt>
                <c:pt idx="809">
                  <c:v>43215.922766203701</c:v>
                </c:pt>
                <c:pt idx="810">
                  <c:v>43215.933182870373</c:v>
                </c:pt>
                <c:pt idx="811">
                  <c:v>43215.943599537037</c:v>
                </c:pt>
                <c:pt idx="812">
                  <c:v>43215.954016203701</c:v>
                </c:pt>
                <c:pt idx="813">
                  <c:v>43215.964432870373</c:v>
                </c:pt>
                <c:pt idx="814">
                  <c:v>43215.974849537037</c:v>
                </c:pt>
                <c:pt idx="815">
                  <c:v>43215.985266203701</c:v>
                </c:pt>
                <c:pt idx="816">
                  <c:v>43215.995682870373</c:v>
                </c:pt>
                <c:pt idx="817">
                  <c:v>43216.006099537037</c:v>
                </c:pt>
                <c:pt idx="818">
                  <c:v>43216.016516203701</c:v>
                </c:pt>
                <c:pt idx="819">
                  <c:v>43216.026932870373</c:v>
                </c:pt>
                <c:pt idx="820">
                  <c:v>43216.037349537037</c:v>
                </c:pt>
                <c:pt idx="821">
                  <c:v>43216.047766203701</c:v>
                </c:pt>
                <c:pt idx="822">
                  <c:v>43216.058182870373</c:v>
                </c:pt>
                <c:pt idx="823">
                  <c:v>43216.068599537037</c:v>
                </c:pt>
                <c:pt idx="824">
                  <c:v>43216.079016203701</c:v>
                </c:pt>
                <c:pt idx="825">
                  <c:v>43216.089432870373</c:v>
                </c:pt>
                <c:pt idx="826">
                  <c:v>43216.099849537037</c:v>
                </c:pt>
                <c:pt idx="827">
                  <c:v>43216.110266203701</c:v>
                </c:pt>
                <c:pt idx="828">
                  <c:v>43216.120682870373</c:v>
                </c:pt>
                <c:pt idx="829">
                  <c:v>43216.131099537037</c:v>
                </c:pt>
                <c:pt idx="830">
                  <c:v>43216.141516203701</c:v>
                </c:pt>
                <c:pt idx="831">
                  <c:v>43216.151932870373</c:v>
                </c:pt>
                <c:pt idx="832">
                  <c:v>43216.162349537037</c:v>
                </c:pt>
                <c:pt idx="833">
                  <c:v>43216.172766203701</c:v>
                </c:pt>
                <c:pt idx="834">
                  <c:v>43216.183182870373</c:v>
                </c:pt>
                <c:pt idx="835">
                  <c:v>43216.193599537037</c:v>
                </c:pt>
                <c:pt idx="836">
                  <c:v>43216.204016203701</c:v>
                </c:pt>
                <c:pt idx="837">
                  <c:v>43216.214432870373</c:v>
                </c:pt>
                <c:pt idx="838">
                  <c:v>43216.224849537037</c:v>
                </c:pt>
                <c:pt idx="839">
                  <c:v>43216.235266203701</c:v>
                </c:pt>
                <c:pt idx="840">
                  <c:v>43216.245682870373</c:v>
                </c:pt>
                <c:pt idx="841">
                  <c:v>43216.256099537037</c:v>
                </c:pt>
                <c:pt idx="842">
                  <c:v>43216.266516203701</c:v>
                </c:pt>
                <c:pt idx="843">
                  <c:v>43216.276932870373</c:v>
                </c:pt>
                <c:pt idx="844">
                  <c:v>43216.287349537037</c:v>
                </c:pt>
                <c:pt idx="845">
                  <c:v>43216.297766203701</c:v>
                </c:pt>
                <c:pt idx="846">
                  <c:v>43216.308182870373</c:v>
                </c:pt>
                <c:pt idx="847">
                  <c:v>43216.318599537037</c:v>
                </c:pt>
                <c:pt idx="848">
                  <c:v>43216.329016203701</c:v>
                </c:pt>
                <c:pt idx="849">
                  <c:v>43216.339432870373</c:v>
                </c:pt>
                <c:pt idx="850">
                  <c:v>43216.349849537037</c:v>
                </c:pt>
                <c:pt idx="851">
                  <c:v>43216.360266203701</c:v>
                </c:pt>
                <c:pt idx="852">
                  <c:v>43216.370682870373</c:v>
                </c:pt>
                <c:pt idx="853">
                  <c:v>43216.381099537037</c:v>
                </c:pt>
                <c:pt idx="854">
                  <c:v>43216.391516203701</c:v>
                </c:pt>
                <c:pt idx="855">
                  <c:v>43216.401932870373</c:v>
                </c:pt>
                <c:pt idx="856">
                  <c:v>43216.412349537037</c:v>
                </c:pt>
                <c:pt idx="857">
                  <c:v>43216.422766203701</c:v>
                </c:pt>
                <c:pt idx="858">
                  <c:v>43216.433182870373</c:v>
                </c:pt>
                <c:pt idx="859">
                  <c:v>43216.443599537037</c:v>
                </c:pt>
                <c:pt idx="860">
                  <c:v>43216.454016203701</c:v>
                </c:pt>
                <c:pt idx="861">
                  <c:v>43216.464432870373</c:v>
                </c:pt>
                <c:pt idx="862">
                  <c:v>43216.474849537037</c:v>
                </c:pt>
                <c:pt idx="863">
                  <c:v>43216.485266203701</c:v>
                </c:pt>
                <c:pt idx="864">
                  <c:v>43216.495682870373</c:v>
                </c:pt>
                <c:pt idx="865">
                  <c:v>43216.506099537037</c:v>
                </c:pt>
                <c:pt idx="866">
                  <c:v>43216.516516203701</c:v>
                </c:pt>
                <c:pt idx="867">
                  <c:v>43216.526932870373</c:v>
                </c:pt>
                <c:pt idx="868">
                  <c:v>43216.537349537037</c:v>
                </c:pt>
                <c:pt idx="869">
                  <c:v>43216.547766203701</c:v>
                </c:pt>
                <c:pt idx="870">
                  <c:v>43216.558182870373</c:v>
                </c:pt>
                <c:pt idx="871">
                  <c:v>43216.568599537037</c:v>
                </c:pt>
                <c:pt idx="872">
                  <c:v>43216.579016203701</c:v>
                </c:pt>
                <c:pt idx="873">
                  <c:v>43216.589432870373</c:v>
                </c:pt>
                <c:pt idx="874">
                  <c:v>43216.599849537037</c:v>
                </c:pt>
                <c:pt idx="875">
                  <c:v>43216.610266203701</c:v>
                </c:pt>
                <c:pt idx="876">
                  <c:v>43216.620682870373</c:v>
                </c:pt>
                <c:pt idx="877">
                  <c:v>43216.631099537037</c:v>
                </c:pt>
                <c:pt idx="878">
                  <c:v>43216.641516203701</c:v>
                </c:pt>
                <c:pt idx="879">
                  <c:v>43216.651932870373</c:v>
                </c:pt>
                <c:pt idx="880">
                  <c:v>43216.662349537037</c:v>
                </c:pt>
                <c:pt idx="881">
                  <c:v>43216.672766203701</c:v>
                </c:pt>
                <c:pt idx="882">
                  <c:v>43216.683182870373</c:v>
                </c:pt>
                <c:pt idx="883">
                  <c:v>43216.693599537037</c:v>
                </c:pt>
                <c:pt idx="884">
                  <c:v>43216.704016203701</c:v>
                </c:pt>
                <c:pt idx="885">
                  <c:v>43216.714432870373</c:v>
                </c:pt>
                <c:pt idx="886">
                  <c:v>43216.724849537037</c:v>
                </c:pt>
                <c:pt idx="887">
                  <c:v>43216.735266203701</c:v>
                </c:pt>
                <c:pt idx="888">
                  <c:v>43216.745682870373</c:v>
                </c:pt>
                <c:pt idx="889">
                  <c:v>43216.756099537037</c:v>
                </c:pt>
                <c:pt idx="890">
                  <c:v>43216.766516203701</c:v>
                </c:pt>
                <c:pt idx="891">
                  <c:v>43216.776932870373</c:v>
                </c:pt>
                <c:pt idx="892">
                  <c:v>43216.787349537037</c:v>
                </c:pt>
                <c:pt idx="893">
                  <c:v>43216.797766203701</c:v>
                </c:pt>
                <c:pt idx="894">
                  <c:v>43216.808182870373</c:v>
                </c:pt>
                <c:pt idx="895">
                  <c:v>43216.818599537037</c:v>
                </c:pt>
                <c:pt idx="896">
                  <c:v>43216.829016203701</c:v>
                </c:pt>
                <c:pt idx="897">
                  <c:v>43216.839432870373</c:v>
                </c:pt>
                <c:pt idx="898">
                  <c:v>43216.849849537037</c:v>
                </c:pt>
                <c:pt idx="899">
                  <c:v>43216.860266203701</c:v>
                </c:pt>
                <c:pt idx="900">
                  <c:v>43216.870682870373</c:v>
                </c:pt>
                <c:pt idx="901">
                  <c:v>43216.881099537037</c:v>
                </c:pt>
                <c:pt idx="902">
                  <c:v>43216.891516203701</c:v>
                </c:pt>
                <c:pt idx="903">
                  <c:v>43216.901932870373</c:v>
                </c:pt>
                <c:pt idx="904">
                  <c:v>43216.912349537037</c:v>
                </c:pt>
                <c:pt idx="905">
                  <c:v>43216.922766203701</c:v>
                </c:pt>
                <c:pt idx="906">
                  <c:v>43216.933182870373</c:v>
                </c:pt>
                <c:pt idx="907">
                  <c:v>43216.943599537037</c:v>
                </c:pt>
                <c:pt idx="908">
                  <c:v>43216.954016203701</c:v>
                </c:pt>
                <c:pt idx="909">
                  <c:v>43216.964432870373</c:v>
                </c:pt>
                <c:pt idx="910">
                  <c:v>43216.974849537037</c:v>
                </c:pt>
                <c:pt idx="911">
                  <c:v>43216.985266203701</c:v>
                </c:pt>
                <c:pt idx="912">
                  <c:v>43216.995682870373</c:v>
                </c:pt>
                <c:pt idx="913">
                  <c:v>43217.006099537037</c:v>
                </c:pt>
                <c:pt idx="914">
                  <c:v>43217.016516203701</c:v>
                </c:pt>
                <c:pt idx="915">
                  <c:v>43217.026932870373</c:v>
                </c:pt>
                <c:pt idx="916">
                  <c:v>43217.037349537037</c:v>
                </c:pt>
                <c:pt idx="917">
                  <c:v>43217.047766203701</c:v>
                </c:pt>
                <c:pt idx="918">
                  <c:v>43217.058182870373</c:v>
                </c:pt>
                <c:pt idx="919">
                  <c:v>43217.068599537037</c:v>
                </c:pt>
                <c:pt idx="920">
                  <c:v>43217.079016203701</c:v>
                </c:pt>
                <c:pt idx="921">
                  <c:v>43217.089432870373</c:v>
                </c:pt>
                <c:pt idx="922">
                  <c:v>43217.099849537037</c:v>
                </c:pt>
                <c:pt idx="923">
                  <c:v>43217.110266203701</c:v>
                </c:pt>
                <c:pt idx="924">
                  <c:v>43217.120682870373</c:v>
                </c:pt>
                <c:pt idx="925">
                  <c:v>43217.131099537037</c:v>
                </c:pt>
                <c:pt idx="926">
                  <c:v>43217.141516203701</c:v>
                </c:pt>
                <c:pt idx="927">
                  <c:v>43217.151932870373</c:v>
                </c:pt>
                <c:pt idx="928">
                  <c:v>43217.162349537037</c:v>
                </c:pt>
                <c:pt idx="929">
                  <c:v>43217.172766203701</c:v>
                </c:pt>
                <c:pt idx="930">
                  <c:v>43217.183182870373</c:v>
                </c:pt>
                <c:pt idx="931">
                  <c:v>43217.193599537037</c:v>
                </c:pt>
                <c:pt idx="932">
                  <c:v>43217.204016203701</c:v>
                </c:pt>
                <c:pt idx="933">
                  <c:v>43217.214432870373</c:v>
                </c:pt>
                <c:pt idx="934">
                  <c:v>43217.224849537037</c:v>
                </c:pt>
                <c:pt idx="935">
                  <c:v>43217.235266203701</c:v>
                </c:pt>
                <c:pt idx="936">
                  <c:v>43217.245682870373</c:v>
                </c:pt>
                <c:pt idx="937">
                  <c:v>43217.256099537037</c:v>
                </c:pt>
                <c:pt idx="938">
                  <c:v>43217.266516203701</c:v>
                </c:pt>
                <c:pt idx="939">
                  <c:v>43217.276932870373</c:v>
                </c:pt>
                <c:pt idx="940">
                  <c:v>43217.287349537037</c:v>
                </c:pt>
                <c:pt idx="941">
                  <c:v>43217.297766203701</c:v>
                </c:pt>
                <c:pt idx="942">
                  <c:v>43217.308182870373</c:v>
                </c:pt>
                <c:pt idx="943">
                  <c:v>43217.318599537037</c:v>
                </c:pt>
                <c:pt idx="944">
                  <c:v>43217.329016203701</c:v>
                </c:pt>
                <c:pt idx="945">
                  <c:v>43217.339432870373</c:v>
                </c:pt>
                <c:pt idx="946">
                  <c:v>43217.349849537037</c:v>
                </c:pt>
                <c:pt idx="947">
                  <c:v>43217.360266203701</c:v>
                </c:pt>
                <c:pt idx="948">
                  <c:v>43217.370682870373</c:v>
                </c:pt>
                <c:pt idx="949">
                  <c:v>43217.381099537037</c:v>
                </c:pt>
                <c:pt idx="950">
                  <c:v>43217.391516203701</c:v>
                </c:pt>
                <c:pt idx="951">
                  <c:v>43217.401932870373</c:v>
                </c:pt>
                <c:pt idx="952">
                  <c:v>43217.412349537037</c:v>
                </c:pt>
                <c:pt idx="953">
                  <c:v>43217.422766203701</c:v>
                </c:pt>
                <c:pt idx="954">
                  <c:v>43217.433182870373</c:v>
                </c:pt>
                <c:pt idx="955">
                  <c:v>43217.443599537037</c:v>
                </c:pt>
                <c:pt idx="956">
                  <c:v>43217.454016203701</c:v>
                </c:pt>
                <c:pt idx="957">
                  <c:v>43217.464432870373</c:v>
                </c:pt>
                <c:pt idx="958">
                  <c:v>43217.474849537037</c:v>
                </c:pt>
                <c:pt idx="959">
                  <c:v>43217.485266203701</c:v>
                </c:pt>
                <c:pt idx="960">
                  <c:v>43217.495682870373</c:v>
                </c:pt>
                <c:pt idx="961">
                  <c:v>43217.506099537037</c:v>
                </c:pt>
                <c:pt idx="962">
                  <c:v>43217.516516203701</c:v>
                </c:pt>
                <c:pt idx="963">
                  <c:v>43217.526932870373</c:v>
                </c:pt>
                <c:pt idx="964">
                  <c:v>43217.537349537037</c:v>
                </c:pt>
                <c:pt idx="965">
                  <c:v>43217.547766203701</c:v>
                </c:pt>
                <c:pt idx="966">
                  <c:v>43217.558182870373</c:v>
                </c:pt>
                <c:pt idx="967">
                  <c:v>43217.568599537037</c:v>
                </c:pt>
                <c:pt idx="968">
                  <c:v>43217.579016203701</c:v>
                </c:pt>
                <c:pt idx="969">
                  <c:v>43217.589432870373</c:v>
                </c:pt>
                <c:pt idx="970">
                  <c:v>43217.599849537037</c:v>
                </c:pt>
                <c:pt idx="971">
                  <c:v>43217.610266203701</c:v>
                </c:pt>
                <c:pt idx="972">
                  <c:v>43217.620682870373</c:v>
                </c:pt>
                <c:pt idx="973">
                  <c:v>43217.631099537037</c:v>
                </c:pt>
                <c:pt idx="974">
                  <c:v>43217.641516203701</c:v>
                </c:pt>
                <c:pt idx="975">
                  <c:v>43217.651932870373</c:v>
                </c:pt>
                <c:pt idx="976">
                  <c:v>43217.662349537037</c:v>
                </c:pt>
                <c:pt idx="977">
                  <c:v>43217.672766203701</c:v>
                </c:pt>
                <c:pt idx="978">
                  <c:v>43217.683182870373</c:v>
                </c:pt>
                <c:pt idx="979">
                  <c:v>43217.693599537037</c:v>
                </c:pt>
                <c:pt idx="980">
                  <c:v>43217.704016203701</c:v>
                </c:pt>
                <c:pt idx="981">
                  <c:v>43217.714432870373</c:v>
                </c:pt>
                <c:pt idx="982">
                  <c:v>43217.724849537037</c:v>
                </c:pt>
                <c:pt idx="983">
                  <c:v>43217.735266203701</c:v>
                </c:pt>
                <c:pt idx="984">
                  <c:v>43217.745682870373</c:v>
                </c:pt>
                <c:pt idx="985">
                  <c:v>43217.756099537037</c:v>
                </c:pt>
                <c:pt idx="986">
                  <c:v>43217.766516203701</c:v>
                </c:pt>
                <c:pt idx="987">
                  <c:v>43217.776932870373</c:v>
                </c:pt>
                <c:pt idx="988">
                  <c:v>43217.787349537037</c:v>
                </c:pt>
                <c:pt idx="989">
                  <c:v>43217.797766203701</c:v>
                </c:pt>
                <c:pt idx="990">
                  <c:v>43217.808182870373</c:v>
                </c:pt>
                <c:pt idx="991">
                  <c:v>43217.818599537037</c:v>
                </c:pt>
                <c:pt idx="992">
                  <c:v>43217.829016203701</c:v>
                </c:pt>
                <c:pt idx="993">
                  <c:v>43217.839432870373</c:v>
                </c:pt>
                <c:pt idx="994">
                  <c:v>43217.849849537037</c:v>
                </c:pt>
                <c:pt idx="995">
                  <c:v>43217.860266203701</c:v>
                </c:pt>
                <c:pt idx="996">
                  <c:v>43217.870682870373</c:v>
                </c:pt>
                <c:pt idx="997">
                  <c:v>43217.881099537037</c:v>
                </c:pt>
                <c:pt idx="998">
                  <c:v>43217.891516203701</c:v>
                </c:pt>
                <c:pt idx="999">
                  <c:v>43217.901932870373</c:v>
                </c:pt>
                <c:pt idx="1000">
                  <c:v>43217.912349537037</c:v>
                </c:pt>
                <c:pt idx="1001">
                  <c:v>43217.922766203701</c:v>
                </c:pt>
                <c:pt idx="1002">
                  <c:v>43217.933182870373</c:v>
                </c:pt>
                <c:pt idx="1003">
                  <c:v>43217.943599537037</c:v>
                </c:pt>
                <c:pt idx="1004">
                  <c:v>43217.954016203701</c:v>
                </c:pt>
                <c:pt idx="1005">
                  <c:v>43217.964432870373</c:v>
                </c:pt>
                <c:pt idx="1006">
                  <c:v>43217.974849537037</c:v>
                </c:pt>
                <c:pt idx="1007">
                  <c:v>43217.985266203701</c:v>
                </c:pt>
                <c:pt idx="1008">
                  <c:v>43217.995682870373</c:v>
                </c:pt>
                <c:pt idx="1009">
                  <c:v>43218.006099537037</c:v>
                </c:pt>
                <c:pt idx="1010">
                  <c:v>43218.016516203701</c:v>
                </c:pt>
                <c:pt idx="1011">
                  <c:v>43218.026932870373</c:v>
                </c:pt>
                <c:pt idx="1012">
                  <c:v>43218.037349537037</c:v>
                </c:pt>
                <c:pt idx="1013">
                  <c:v>43218.047766203701</c:v>
                </c:pt>
                <c:pt idx="1014">
                  <c:v>43218.058182870373</c:v>
                </c:pt>
                <c:pt idx="1015">
                  <c:v>43218.068599537037</c:v>
                </c:pt>
                <c:pt idx="1016">
                  <c:v>43218.079016203701</c:v>
                </c:pt>
                <c:pt idx="1017">
                  <c:v>43218.089432870373</c:v>
                </c:pt>
                <c:pt idx="1018">
                  <c:v>43218.099849537037</c:v>
                </c:pt>
                <c:pt idx="1019">
                  <c:v>43218.110266203701</c:v>
                </c:pt>
                <c:pt idx="1020">
                  <c:v>43218.120682870373</c:v>
                </c:pt>
                <c:pt idx="1021">
                  <c:v>43218.131099537037</c:v>
                </c:pt>
                <c:pt idx="1022">
                  <c:v>43218.141516203701</c:v>
                </c:pt>
                <c:pt idx="1023">
                  <c:v>43218.151932870373</c:v>
                </c:pt>
                <c:pt idx="1024">
                  <c:v>43218.162349537037</c:v>
                </c:pt>
                <c:pt idx="1025">
                  <c:v>43218.172766203701</c:v>
                </c:pt>
                <c:pt idx="1026">
                  <c:v>43218.183182870373</c:v>
                </c:pt>
                <c:pt idx="1027">
                  <c:v>43218.193599537037</c:v>
                </c:pt>
                <c:pt idx="1028">
                  <c:v>43218.204016203701</c:v>
                </c:pt>
                <c:pt idx="1029">
                  <c:v>43218.214432870373</c:v>
                </c:pt>
                <c:pt idx="1030">
                  <c:v>43218.224849537037</c:v>
                </c:pt>
                <c:pt idx="1031">
                  <c:v>43218.235266203701</c:v>
                </c:pt>
                <c:pt idx="1032">
                  <c:v>43218.245682870373</c:v>
                </c:pt>
                <c:pt idx="1033">
                  <c:v>43218.256099537037</c:v>
                </c:pt>
                <c:pt idx="1034">
                  <c:v>43218.266516203701</c:v>
                </c:pt>
                <c:pt idx="1035">
                  <c:v>43218.276932870373</c:v>
                </c:pt>
                <c:pt idx="1036">
                  <c:v>43218.287349537037</c:v>
                </c:pt>
                <c:pt idx="1037">
                  <c:v>43218.297766203701</c:v>
                </c:pt>
                <c:pt idx="1038">
                  <c:v>43218.308182870373</c:v>
                </c:pt>
                <c:pt idx="1039">
                  <c:v>43218.318599537037</c:v>
                </c:pt>
                <c:pt idx="1040">
                  <c:v>43218.329016203701</c:v>
                </c:pt>
                <c:pt idx="1041">
                  <c:v>43218.339432870373</c:v>
                </c:pt>
                <c:pt idx="1042">
                  <c:v>43218.349849537037</c:v>
                </c:pt>
                <c:pt idx="1043">
                  <c:v>43218.360266203701</c:v>
                </c:pt>
                <c:pt idx="1044">
                  <c:v>43218.370682870373</c:v>
                </c:pt>
                <c:pt idx="1045">
                  <c:v>43218.381099537037</c:v>
                </c:pt>
                <c:pt idx="1046">
                  <c:v>43218.391516203701</c:v>
                </c:pt>
                <c:pt idx="1047">
                  <c:v>43218.401932870373</c:v>
                </c:pt>
                <c:pt idx="1048">
                  <c:v>43218.412349537037</c:v>
                </c:pt>
                <c:pt idx="1049">
                  <c:v>43218.422766203701</c:v>
                </c:pt>
                <c:pt idx="1050">
                  <c:v>43218.433182870373</c:v>
                </c:pt>
                <c:pt idx="1051">
                  <c:v>43218.443599537037</c:v>
                </c:pt>
                <c:pt idx="1052">
                  <c:v>43218.454016203701</c:v>
                </c:pt>
                <c:pt idx="1053">
                  <c:v>43218.464432870373</c:v>
                </c:pt>
                <c:pt idx="1054">
                  <c:v>43218.474849537037</c:v>
                </c:pt>
                <c:pt idx="1055">
                  <c:v>43218.485266203701</c:v>
                </c:pt>
                <c:pt idx="1056">
                  <c:v>43218.495682870373</c:v>
                </c:pt>
                <c:pt idx="1057">
                  <c:v>43218.506099537037</c:v>
                </c:pt>
                <c:pt idx="1058">
                  <c:v>43218.516516203701</c:v>
                </c:pt>
                <c:pt idx="1059">
                  <c:v>43218.526932870373</c:v>
                </c:pt>
                <c:pt idx="1060">
                  <c:v>43218.537349537037</c:v>
                </c:pt>
                <c:pt idx="1061">
                  <c:v>43218.547766203701</c:v>
                </c:pt>
                <c:pt idx="1062">
                  <c:v>43218.558182870373</c:v>
                </c:pt>
                <c:pt idx="1063">
                  <c:v>43218.568599537037</c:v>
                </c:pt>
                <c:pt idx="1064">
                  <c:v>43218.579016203701</c:v>
                </c:pt>
                <c:pt idx="1065">
                  <c:v>43218.589432870373</c:v>
                </c:pt>
                <c:pt idx="1066">
                  <c:v>43218.599849537037</c:v>
                </c:pt>
                <c:pt idx="1067">
                  <c:v>43218.610266203701</c:v>
                </c:pt>
                <c:pt idx="1068">
                  <c:v>43218.620682870373</c:v>
                </c:pt>
                <c:pt idx="1069">
                  <c:v>43218.631099537037</c:v>
                </c:pt>
                <c:pt idx="1070">
                  <c:v>43218.641516203701</c:v>
                </c:pt>
                <c:pt idx="1071">
                  <c:v>43218.651932870373</c:v>
                </c:pt>
                <c:pt idx="1072">
                  <c:v>43218.662349537037</c:v>
                </c:pt>
                <c:pt idx="1073">
                  <c:v>43218.672766203701</c:v>
                </c:pt>
                <c:pt idx="1074">
                  <c:v>43218.683182870373</c:v>
                </c:pt>
                <c:pt idx="1075">
                  <c:v>43218.693599537037</c:v>
                </c:pt>
                <c:pt idx="1076">
                  <c:v>43218.704016203701</c:v>
                </c:pt>
                <c:pt idx="1077">
                  <c:v>43218.714432870373</c:v>
                </c:pt>
                <c:pt idx="1078">
                  <c:v>43218.724849537037</c:v>
                </c:pt>
                <c:pt idx="1079">
                  <c:v>43218.735266203701</c:v>
                </c:pt>
                <c:pt idx="1080">
                  <c:v>43218.745682870373</c:v>
                </c:pt>
                <c:pt idx="1081">
                  <c:v>43218.756099537037</c:v>
                </c:pt>
                <c:pt idx="1082">
                  <c:v>43218.766516203701</c:v>
                </c:pt>
                <c:pt idx="1083">
                  <c:v>43218.776932870373</c:v>
                </c:pt>
                <c:pt idx="1084">
                  <c:v>43218.787349537037</c:v>
                </c:pt>
                <c:pt idx="1085">
                  <c:v>43218.797766203701</c:v>
                </c:pt>
                <c:pt idx="1086">
                  <c:v>43218.808182870373</c:v>
                </c:pt>
                <c:pt idx="1087">
                  <c:v>43218.818599537037</c:v>
                </c:pt>
                <c:pt idx="1088">
                  <c:v>43218.829016203701</c:v>
                </c:pt>
                <c:pt idx="1089">
                  <c:v>43218.839432870373</c:v>
                </c:pt>
                <c:pt idx="1090">
                  <c:v>43218.849849537037</c:v>
                </c:pt>
                <c:pt idx="1091">
                  <c:v>43218.860266203701</c:v>
                </c:pt>
                <c:pt idx="1092">
                  <c:v>43218.870682870373</c:v>
                </c:pt>
                <c:pt idx="1093">
                  <c:v>43218.881099537037</c:v>
                </c:pt>
                <c:pt idx="1094">
                  <c:v>43218.891516203701</c:v>
                </c:pt>
                <c:pt idx="1095">
                  <c:v>43218.901932870373</c:v>
                </c:pt>
                <c:pt idx="1096">
                  <c:v>43218.912349537037</c:v>
                </c:pt>
                <c:pt idx="1097">
                  <c:v>43218.922766203701</c:v>
                </c:pt>
                <c:pt idx="1098">
                  <c:v>43218.933182870373</c:v>
                </c:pt>
                <c:pt idx="1099">
                  <c:v>43218.943599537037</c:v>
                </c:pt>
                <c:pt idx="1100">
                  <c:v>43218.954016203701</c:v>
                </c:pt>
                <c:pt idx="1101">
                  <c:v>43218.964432870373</c:v>
                </c:pt>
                <c:pt idx="1102">
                  <c:v>43218.974849537037</c:v>
                </c:pt>
                <c:pt idx="1103">
                  <c:v>43218.985266203701</c:v>
                </c:pt>
                <c:pt idx="1104">
                  <c:v>43218.995682870373</c:v>
                </c:pt>
                <c:pt idx="1105">
                  <c:v>43219.006099537037</c:v>
                </c:pt>
                <c:pt idx="1106">
                  <c:v>43219.016516203701</c:v>
                </c:pt>
                <c:pt idx="1107">
                  <c:v>43219.026932870373</c:v>
                </c:pt>
                <c:pt idx="1108">
                  <c:v>43219.037349537037</c:v>
                </c:pt>
                <c:pt idx="1109">
                  <c:v>43219.047766203701</c:v>
                </c:pt>
                <c:pt idx="1110">
                  <c:v>43219.058182870373</c:v>
                </c:pt>
                <c:pt idx="1111">
                  <c:v>43219.068599537037</c:v>
                </c:pt>
                <c:pt idx="1112">
                  <c:v>43219.079016203701</c:v>
                </c:pt>
                <c:pt idx="1113">
                  <c:v>43219.089432870373</c:v>
                </c:pt>
                <c:pt idx="1114">
                  <c:v>43219.099849537037</c:v>
                </c:pt>
                <c:pt idx="1115">
                  <c:v>43219.110266203701</c:v>
                </c:pt>
                <c:pt idx="1116">
                  <c:v>43219.120682870373</c:v>
                </c:pt>
                <c:pt idx="1117">
                  <c:v>43219.131099537037</c:v>
                </c:pt>
                <c:pt idx="1118">
                  <c:v>43219.141516203701</c:v>
                </c:pt>
                <c:pt idx="1119">
                  <c:v>43219.151932870373</c:v>
                </c:pt>
                <c:pt idx="1120">
                  <c:v>43219.162349537037</c:v>
                </c:pt>
                <c:pt idx="1121">
                  <c:v>43219.172766203701</c:v>
                </c:pt>
                <c:pt idx="1122">
                  <c:v>43219.183182870373</c:v>
                </c:pt>
                <c:pt idx="1123">
                  <c:v>43219.193599537037</c:v>
                </c:pt>
                <c:pt idx="1124">
                  <c:v>43219.204016203701</c:v>
                </c:pt>
                <c:pt idx="1125">
                  <c:v>43219.214432870373</c:v>
                </c:pt>
                <c:pt idx="1126">
                  <c:v>43219.224849537037</c:v>
                </c:pt>
                <c:pt idx="1127">
                  <c:v>43219.235266203701</c:v>
                </c:pt>
                <c:pt idx="1128">
                  <c:v>43219.245682870373</c:v>
                </c:pt>
                <c:pt idx="1129">
                  <c:v>43219.256099537037</c:v>
                </c:pt>
                <c:pt idx="1130">
                  <c:v>43219.266516203701</c:v>
                </c:pt>
                <c:pt idx="1131">
                  <c:v>43219.276932870373</c:v>
                </c:pt>
                <c:pt idx="1132">
                  <c:v>43219.287349537037</c:v>
                </c:pt>
                <c:pt idx="1133">
                  <c:v>43219.297766203701</c:v>
                </c:pt>
                <c:pt idx="1134">
                  <c:v>43219.308182870373</c:v>
                </c:pt>
                <c:pt idx="1135">
                  <c:v>43219.318599537037</c:v>
                </c:pt>
                <c:pt idx="1136">
                  <c:v>43219.329016203701</c:v>
                </c:pt>
                <c:pt idx="1137">
                  <c:v>43219.339432870373</c:v>
                </c:pt>
                <c:pt idx="1138">
                  <c:v>43219.349849537037</c:v>
                </c:pt>
                <c:pt idx="1139">
                  <c:v>43219.360266203701</c:v>
                </c:pt>
                <c:pt idx="1140">
                  <c:v>43219.370682870373</c:v>
                </c:pt>
                <c:pt idx="1141">
                  <c:v>43219.381099537037</c:v>
                </c:pt>
                <c:pt idx="1142">
                  <c:v>43219.391516203701</c:v>
                </c:pt>
                <c:pt idx="1143">
                  <c:v>43219.401932870373</c:v>
                </c:pt>
                <c:pt idx="1144">
                  <c:v>43219.412349537037</c:v>
                </c:pt>
                <c:pt idx="1145">
                  <c:v>43219.422766203701</c:v>
                </c:pt>
                <c:pt idx="1146">
                  <c:v>43219.433182870373</c:v>
                </c:pt>
                <c:pt idx="1147">
                  <c:v>43219.443599537037</c:v>
                </c:pt>
                <c:pt idx="1148">
                  <c:v>43219.454016203701</c:v>
                </c:pt>
                <c:pt idx="1149">
                  <c:v>43219.464432870373</c:v>
                </c:pt>
                <c:pt idx="1150">
                  <c:v>43219.474849537037</c:v>
                </c:pt>
                <c:pt idx="1151">
                  <c:v>43219.485266203701</c:v>
                </c:pt>
                <c:pt idx="1152">
                  <c:v>43219.495682870373</c:v>
                </c:pt>
                <c:pt idx="1153">
                  <c:v>43219.506099537037</c:v>
                </c:pt>
                <c:pt idx="1154">
                  <c:v>43219.516516203701</c:v>
                </c:pt>
                <c:pt idx="1155">
                  <c:v>43219.526932870373</c:v>
                </c:pt>
              </c:numCache>
            </c:numRef>
          </c:cat>
          <c:val>
            <c:numRef>
              <c:f>Outside_Grazing!$I$5:$I$1160</c:f>
              <c:numCache>
                <c:formatCode>General</c:formatCode>
                <c:ptCount val="1156"/>
                <c:pt idx="0">
                  <c:v>15.951000000000001</c:v>
                </c:pt>
                <c:pt idx="1">
                  <c:v>16.902999999999999</c:v>
                </c:pt>
                <c:pt idx="2">
                  <c:v>17.189</c:v>
                </c:pt>
                <c:pt idx="3">
                  <c:v>15.951000000000001</c:v>
                </c:pt>
                <c:pt idx="4">
                  <c:v>12.401</c:v>
                </c:pt>
                <c:pt idx="5">
                  <c:v>10.161</c:v>
                </c:pt>
                <c:pt idx="6">
                  <c:v>11.819000000000001</c:v>
                </c:pt>
                <c:pt idx="7">
                  <c:v>11.334</c:v>
                </c:pt>
                <c:pt idx="8">
                  <c:v>11.722</c:v>
                </c:pt>
                <c:pt idx="9">
                  <c:v>12.401</c:v>
                </c:pt>
                <c:pt idx="10">
                  <c:v>13.076000000000001</c:v>
                </c:pt>
                <c:pt idx="11">
                  <c:v>12.787000000000001</c:v>
                </c:pt>
                <c:pt idx="12">
                  <c:v>11.041</c:v>
                </c:pt>
                <c:pt idx="13">
                  <c:v>10.356999999999999</c:v>
                </c:pt>
                <c:pt idx="14">
                  <c:v>13.558</c:v>
                </c:pt>
                <c:pt idx="15">
                  <c:v>12.207000000000001</c:v>
                </c:pt>
                <c:pt idx="16">
                  <c:v>10.356999999999999</c:v>
                </c:pt>
                <c:pt idx="17">
                  <c:v>10.356999999999999</c:v>
                </c:pt>
                <c:pt idx="18">
                  <c:v>12.593999999999999</c:v>
                </c:pt>
                <c:pt idx="19">
                  <c:v>10.651</c:v>
                </c:pt>
                <c:pt idx="20">
                  <c:v>11.236000000000001</c:v>
                </c:pt>
                <c:pt idx="21">
                  <c:v>7.0789999999999997</c:v>
                </c:pt>
                <c:pt idx="22">
                  <c:v>9.2750000000000004</c:v>
                </c:pt>
                <c:pt idx="23">
                  <c:v>9.6690000000000005</c:v>
                </c:pt>
                <c:pt idx="24">
                  <c:v>9.1760000000000002</c:v>
                </c:pt>
                <c:pt idx="25">
                  <c:v>9.1760000000000002</c:v>
                </c:pt>
                <c:pt idx="26">
                  <c:v>7.782</c:v>
                </c:pt>
                <c:pt idx="27">
                  <c:v>7.28</c:v>
                </c:pt>
                <c:pt idx="28">
                  <c:v>7.0789999999999997</c:v>
                </c:pt>
                <c:pt idx="29">
                  <c:v>7.1790000000000003</c:v>
                </c:pt>
                <c:pt idx="30">
                  <c:v>7.28</c:v>
                </c:pt>
                <c:pt idx="31">
                  <c:v>6.5730000000000004</c:v>
                </c:pt>
                <c:pt idx="32">
                  <c:v>7.28</c:v>
                </c:pt>
                <c:pt idx="33">
                  <c:v>6.9779999999999998</c:v>
                </c:pt>
                <c:pt idx="34">
                  <c:v>7.1790000000000003</c:v>
                </c:pt>
                <c:pt idx="35">
                  <c:v>7.0789999999999997</c:v>
                </c:pt>
                <c:pt idx="36">
                  <c:v>7.0789999999999997</c:v>
                </c:pt>
                <c:pt idx="37">
                  <c:v>7.1790000000000003</c:v>
                </c:pt>
                <c:pt idx="38">
                  <c:v>7.4809999999999999</c:v>
                </c:pt>
                <c:pt idx="39">
                  <c:v>6.9779999999999998</c:v>
                </c:pt>
                <c:pt idx="40">
                  <c:v>7.0789999999999997</c:v>
                </c:pt>
                <c:pt idx="41">
                  <c:v>6.9779999999999998</c:v>
                </c:pt>
                <c:pt idx="42">
                  <c:v>6.2679999999999998</c:v>
                </c:pt>
                <c:pt idx="43">
                  <c:v>5.7569999999999997</c:v>
                </c:pt>
                <c:pt idx="44">
                  <c:v>5.5519999999999996</c:v>
                </c:pt>
                <c:pt idx="45">
                  <c:v>5.86</c:v>
                </c:pt>
                <c:pt idx="46">
                  <c:v>6.0640000000000001</c:v>
                </c:pt>
                <c:pt idx="47">
                  <c:v>5.5519999999999996</c:v>
                </c:pt>
                <c:pt idx="48">
                  <c:v>6.2679999999999998</c:v>
                </c:pt>
                <c:pt idx="49">
                  <c:v>6.1660000000000004</c:v>
                </c:pt>
                <c:pt idx="50">
                  <c:v>5.9619999999999997</c:v>
                </c:pt>
                <c:pt idx="51">
                  <c:v>6.0640000000000001</c:v>
                </c:pt>
                <c:pt idx="52">
                  <c:v>5.0369999999999999</c:v>
                </c:pt>
                <c:pt idx="53">
                  <c:v>4.8310000000000004</c:v>
                </c:pt>
                <c:pt idx="54">
                  <c:v>4.5190000000000001</c:v>
                </c:pt>
                <c:pt idx="55">
                  <c:v>4.415</c:v>
                </c:pt>
                <c:pt idx="56">
                  <c:v>4.415</c:v>
                </c:pt>
                <c:pt idx="57">
                  <c:v>4.6230000000000002</c:v>
                </c:pt>
                <c:pt idx="58">
                  <c:v>4.5190000000000001</c:v>
                </c:pt>
                <c:pt idx="59">
                  <c:v>4.6230000000000002</c:v>
                </c:pt>
                <c:pt idx="60">
                  <c:v>4.7270000000000003</c:v>
                </c:pt>
                <c:pt idx="61">
                  <c:v>4.8310000000000004</c:v>
                </c:pt>
                <c:pt idx="62">
                  <c:v>4.8310000000000004</c:v>
                </c:pt>
                <c:pt idx="63">
                  <c:v>4.3109999999999999</c:v>
                </c:pt>
                <c:pt idx="64">
                  <c:v>4.415</c:v>
                </c:pt>
                <c:pt idx="65">
                  <c:v>4.415</c:v>
                </c:pt>
                <c:pt idx="66">
                  <c:v>4.2069999999999999</c:v>
                </c:pt>
                <c:pt idx="67">
                  <c:v>4.3109999999999999</c:v>
                </c:pt>
                <c:pt idx="68">
                  <c:v>4.3109999999999999</c:v>
                </c:pt>
                <c:pt idx="69">
                  <c:v>4.415</c:v>
                </c:pt>
                <c:pt idx="70">
                  <c:v>4.1020000000000003</c:v>
                </c:pt>
                <c:pt idx="71">
                  <c:v>3.9980000000000002</c:v>
                </c:pt>
                <c:pt idx="72">
                  <c:v>3.9980000000000002</c:v>
                </c:pt>
                <c:pt idx="73">
                  <c:v>3.9980000000000002</c:v>
                </c:pt>
                <c:pt idx="74">
                  <c:v>3.8929999999999998</c:v>
                </c:pt>
                <c:pt idx="75">
                  <c:v>3.367</c:v>
                </c:pt>
                <c:pt idx="76">
                  <c:v>3.2610000000000001</c:v>
                </c:pt>
                <c:pt idx="77">
                  <c:v>3.5779999999999998</c:v>
                </c:pt>
                <c:pt idx="78">
                  <c:v>5.6550000000000002</c:v>
                </c:pt>
                <c:pt idx="79">
                  <c:v>4.8310000000000004</c:v>
                </c:pt>
                <c:pt idx="80">
                  <c:v>4.7270000000000003</c:v>
                </c:pt>
                <c:pt idx="81">
                  <c:v>4.9340000000000002</c:v>
                </c:pt>
                <c:pt idx="82">
                  <c:v>5.0369999999999999</c:v>
                </c:pt>
                <c:pt idx="83">
                  <c:v>5.2439999999999998</c:v>
                </c:pt>
                <c:pt idx="84">
                  <c:v>4.7270000000000003</c:v>
                </c:pt>
                <c:pt idx="85">
                  <c:v>4.9340000000000002</c:v>
                </c:pt>
                <c:pt idx="86">
                  <c:v>4.6230000000000002</c:v>
                </c:pt>
                <c:pt idx="87">
                  <c:v>4.8310000000000004</c:v>
                </c:pt>
                <c:pt idx="88">
                  <c:v>5.6550000000000002</c:v>
                </c:pt>
                <c:pt idx="89">
                  <c:v>7.3810000000000002</c:v>
                </c:pt>
                <c:pt idx="90">
                  <c:v>11.625</c:v>
                </c:pt>
                <c:pt idx="91">
                  <c:v>7.8819999999999997</c:v>
                </c:pt>
                <c:pt idx="92">
                  <c:v>6.4710000000000001</c:v>
                </c:pt>
                <c:pt idx="93">
                  <c:v>6.7750000000000004</c:v>
                </c:pt>
                <c:pt idx="94">
                  <c:v>6.8769999999999998</c:v>
                </c:pt>
                <c:pt idx="95">
                  <c:v>7.3810000000000002</c:v>
                </c:pt>
                <c:pt idx="96">
                  <c:v>7.3810000000000002</c:v>
                </c:pt>
                <c:pt idx="97">
                  <c:v>7.782</c:v>
                </c:pt>
                <c:pt idx="98">
                  <c:v>8.9779999999999998</c:v>
                </c:pt>
                <c:pt idx="99">
                  <c:v>13.173</c:v>
                </c:pt>
                <c:pt idx="100">
                  <c:v>11.819000000000001</c:v>
                </c:pt>
                <c:pt idx="101">
                  <c:v>12.497</c:v>
                </c:pt>
                <c:pt idx="102">
                  <c:v>14.516999999999999</c:v>
                </c:pt>
                <c:pt idx="103">
                  <c:v>15.090999999999999</c:v>
                </c:pt>
                <c:pt idx="104">
                  <c:v>14.613</c:v>
                </c:pt>
                <c:pt idx="105">
                  <c:v>14.324999999999999</c:v>
                </c:pt>
                <c:pt idx="106">
                  <c:v>11.916</c:v>
                </c:pt>
                <c:pt idx="107">
                  <c:v>14.420999999999999</c:v>
                </c:pt>
                <c:pt idx="108">
                  <c:v>15.186999999999999</c:v>
                </c:pt>
                <c:pt idx="109">
                  <c:v>12.497</c:v>
                </c:pt>
                <c:pt idx="110">
                  <c:v>15.664</c:v>
                </c:pt>
                <c:pt idx="111">
                  <c:v>15.282</c:v>
                </c:pt>
                <c:pt idx="112">
                  <c:v>14.9</c:v>
                </c:pt>
                <c:pt idx="113">
                  <c:v>13.558</c:v>
                </c:pt>
                <c:pt idx="114">
                  <c:v>8.7789999999999999</c:v>
                </c:pt>
                <c:pt idx="115">
                  <c:v>14.420999999999999</c:v>
                </c:pt>
                <c:pt idx="116">
                  <c:v>14.420999999999999</c:v>
                </c:pt>
                <c:pt idx="117">
                  <c:v>12.11</c:v>
                </c:pt>
                <c:pt idx="118">
                  <c:v>10.846</c:v>
                </c:pt>
                <c:pt idx="119">
                  <c:v>8.7789999999999999</c:v>
                </c:pt>
                <c:pt idx="120">
                  <c:v>8.0820000000000007</c:v>
                </c:pt>
                <c:pt idx="121">
                  <c:v>9.8659999999999997</c:v>
                </c:pt>
                <c:pt idx="122">
                  <c:v>9.9649999999999999</c:v>
                </c:pt>
                <c:pt idx="123">
                  <c:v>9.3729999999999993</c:v>
                </c:pt>
                <c:pt idx="124">
                  <c:v>8.68</c:v>
                </c:pt>
                <c:pt idx="125">
                  <c:v>8.282</c:v>
                </c:pt>
                <c:pt idx="126">
                  <c:v>7.8819999999999997</c:v>
                </c:pt>
                <c:pt idx="127">
                  <c:v>7.6820000000000004</c:v>
                </c:pt>
                <c:pt idx="128">
                  <c:v>7.5819999999999999</c:v>
                </c:pt>
                <c:pt idx="129">
                  <c:v>7.6820000000000004</c:v>
                </c:pt>
                <c:pt idx="130">
                  <c:v>7.8819999999999997</c:v>
                </c:pt>
                <c:pt idx="131">
                  <c:v>7.782</c:v>
                </c:pt>
                <c:pt idx="132">
                  <c:v>7.782</c:v>
                </c:pt>
                <c:pt idx="133">
                  <c:v>7.8819999999999997</c:v>
                </c:pt>
                <c:pt idx="134">
                  <c:v>7.9829999999999997</c:v>
                </c:pt>
                <c:pt idx="135">
                  <c:v>7.8819999999999997</c:v>
                </c:pt>
                <c:pt idx="136">
                  <c:v>7.6820000000000004</c:v>
                </c:pt>
                <c:pt idx="137">
                  <c:v>7.6820000000000004</c:v>
                </c:pt>
                <c:pt idx="138">
                  <c:v>7.8819999999999997</c:v>
                </c:pt>
                <c:pt idx="139">
                  <c:v>7.9829999999999997</c:v>
                </c:pt>
                <c:pt idx="140">
                  <c:v>7.9829999999999997</c:v>
                </c:pt>
                <c:pt idx="141">
                  <c:v>8.0820000000000007</c:v>
                </c:pt>
                <c:pt idx="142">
                  <c:v>8.0820000000000007</c:v>
                </c:pt>
                <c:pt idx="143">
                  <c:v>8.1820000000000004</c:v>
                </c:pt>
                <c:pt idx="144">
                  <c:v>8.1820000000000004</c:v>
                </c:pt>
                <c:pt idx="145">
                  <c:v>8.1820000000000004</c:v>
                </c:pt>
                <c:pt idx="146">
                  <c:v>7.8819999999999997</c:v>
                </c:pt>
                <c:pt idx="147">
                  <c:v>8.0820000000000007</c:v>
                </c:pt>
                <c:pt idx="148">
                  <c:v>8.282</c:v>
                </c:pt>
                <c:pt idx="149">
                  <c:v>8.282</c:v>
                </c:pt>
                <c:pt idx="150">
                  <c:v>8.3819999999999997</c:v>
                </c:pt>
                <c:pt idx="151">
                  <c:v>8.4809999999999999</c:v>
                </c:pt>
                <c:pt idx="152">
                  <c:v>8.3819999999999997</c:v>
                </c:pt>
                <c:pt idx="153">
                  <c:v>8.282</c:v>
                </c:pt>
                <c:pt idx="154">
                  <c:v>8.282</c:v>
                </c:pt>
                <c:pt idx="155">
                  <c:v>8.1820000000000004</c:v>
                </c:pt>
                <c:pt idx="156">
                  <c:v>8.1820000000000004</c:v>
                </c:pt>
                <c:pt idx="157">
                  <c:v>8.0820000000000007</c:v>
                </c:pt>
                <c:pt idx="158">
                  <c:v>7.9829999999999997</c:v>
                </c:pt>
                <c:pt idx="159">
                  <c:v>7.8819999999999997</c:v>
                </c:pt>
                <c:pt idx="160">
                  <c:v>7.9829999999999997</c:v>
                </c:pt>
                <c:pt idx="161">
                  <c:v>8.0820000000000007</c:v>
                </c:pt>
                <c:pt idx="162">
                  <c:v>8.1820000000000004</c:v>
                </c:pt>
                <c:pt idx="163">
                  <c:v>8.3819999999999997</c:v>
                </c:pt>
                <c:pt idx="164">
                  <c:v>8.1820000000000004</c:v>
                </c:pt>
                <c:pt idx="165">
                  <c:v>8.282</c:v>
                </c:pt>
                <c:pt idx="166">
                  <c:v>8.7789999999999999</c:v>
                </c:pt>
                <c:pt idx="167">
                  <c:v>9.3729999999999993</c:v>
                </c:pt>
                <c:pt idx="168">
                  <c:v>9.5709999999999997</c:v>
                </c:pt>
                <c:pt idx="169">
                  <c:v>9.5709999999999997</c:v>
                </c:pt>
                <c:pt idx="170">
                  <c:v>9.6690000000000005</c:v>
                </c:pt>
                <c:pt idx="171">
                  <c:v>9.8659999999999997</c:v>
                </c:pt>
                <c:pt idx="172">
                  <c:v>11.138999999999999</c:v>
                </c:pt>
                <c:pt idx="173">
                  <c:v>10.259</c:v>
                </c:pt>
                <c:pt idx="174">
                  <c:v>10.063000000000001</c:v>
                </c:pt>
                <c:pt idx="175">
                  <c:v>10.259</c:v>
                </c:pt>
                <c:pt idx="176">
                  <c:v>10.455</c:v>
                </c:pt>
                <c:pt idx="177">
                  <c:v>10.944000000000001</c:v>
                </c:pt>
                <c:pt idx="178">
                  <c:v>12.013</c:v>
                </c:pt>
                <c:pt idx="179">
                  <c:v>11.916</c:v>
                </c:pt>
                <c:pt idx="180">
                  <c:v>11.430999999999999</c:v>
                </c:pt>
                <c:pt idx="181">
                  <c:v>11.916</c:v>
                </c:pt>
                <c:pt idx="182">
                  <c:v>12.497</c:v>
                </c:pt>
                <c:pt idx="183">
                  <c:v>12.207000000000001</c:v>
                </c:pt>
                <c:pt idx="184">
                  <c:v>11.916</c:v>
                </c:pt>
                <c:pt idx="185">
                  <c:v>12.401</c:v>
                </c:pt>
                <c:pt idx="186">
                  <c:v>11.430999999999999</c:v>
                </c:pt>
                <c:pt idx="187">
                  <c:v>11.625</c:v>
                </c:pt>
                <c:pt idx="188">
                  <c:v>11.722</c:v>
                </c:pt>
                <c:pt idx="189">
                  <c:v>10.553000000000001</c:v>
                </c:pt>
                <c:pt idx="190">
                  <c:v>10.651</c:v>
                </c:pt>
                <c:pt idx="191">
                  <c:v>9.4719999999999995</c:v>
                </c:pt>
                <c:pt idx="192">
                  <c:v>9.8659999999999997</c:v>
                </c:pt>
                <c:pt idx="193">
                  <c:v>10.063000000000001</c:v>
                </c:pt>
                <c:pt idx="194">
                  <c:v>11.138999999999999</c:v>
                </c:pt>
                <c:pt idx="195">
                  <c:v>10.455</c:v>
                </c:pt>
                <c:pt idx="196">
                  <c:v>10.161</c:v>
                </c:pt>
                <c:pt idx="197">
                  <c:v>9.1760000000000002</c:v>
                </c:pt>
                <c:pt idx="198">
                  <c:v>8.8789999999999996</c:v>
                </c:pt>
                <c:pt idx="199">
                  <c:v>8.8789999999999996</c:v>
                </c:pt>
                <c:pt idx="200">
                  <c:v>9.7680000000000007</c:v>
                </c:pt>
                <c:pt idx="201">
                  <c:v>12.013</c:v>
                </c:pt>
                <c:pt idx="202">
                  <c:v>9.6690000000000005</c:v>
                </c:pt>
                <c:pt idx="203">
                  <c:v>10.747999999999999</c:v>
                </c:pt>
                <c:pt idx="204">
                  <c:v>9.3729999999999993</c:v>
                </c:pt>
                <c:pt idx="205">
                  <c:v>8.7789999999999999</c:v>
                </c:pt>
                <c:pt idx="206">
                  <c:v>8.0820000000000007</c:v>
                </c:pt>
                <c:pt idx="207">
                  <c:v>8.1820000000000004</c:v>
                </c:pt>
                <c:pt idx="208">
                  <c:v>7.6820000000000004</c:v>
                </c:pt>
                <c:pt idx="209">
                  <c:v>8.5809999999999995</c:v>
                </c:pt>
                <c:pt idx="210">
                  <c:v>8.5809999999999995</c:v>
                </c:pt>
                <c:pt idx="211">
                  <c:v>8.5809999999999995</c:v>
                </c:pt>
                <c:pt idx="212">
                  <c:v>7.28</c:v>
                </c:pt>
                <c:pt idx="213">
                  <c:v>6.8769999999999998</c:v>
                </c:pt>
                <c:pt idx="214">
                  <c:v>6.7750000000000004</c:v>
                </c:pt>
                <c:pt idx="215">
                  <c:v>6.4710000000000001</c:v>
                </c:pt>
                <c:pt idx="216">
                  <c:v>6.37</c:v>
                </c:pt>
                <c:pt idx="217">
                  <c:v>6.4710000000000001</c:v>
                </c:pt>
                <c:pt idx="218">
                  <c:v>6.1660000000000004</c:v>
                </c:pt>
                <c:pt idx="219">
                  <c:v>5.9619999999999997</c:v>
                </c:pt>
                <c:pt idx="220">
                  <c:v>5.86</c:v>
                </c:pt>
                <c:pt idx="221">
                  <c:v>5.9619999999999997</c:v>
                </c:pt>
                <c:pt idx="222">
                  <c:v>5.86</c:v>
                </c:pt>
                <c:pt idx="223">
                  <c:v>5.86</c:v>
                </c:pt>
                <c:pt idx="224">
                  <c:v>5.7569999999999997</c:v>
                </c:pt>
                <c:pt idx="225">
                  <c:v>5.7569999999999997</c:v>
                </c:pt>
                <c:pt idx="226">
                  <c:v>5.5519999999999996</c:v>
                </c:pt>
                <c:pt idx="227">
                  <c:v>5.45</c:v>
                </c:pt>
                <c:pt idx="228">
                  <c:v>5.7569999999999997</c:v>
                </c:pt>
                <c:pt idx="229">
                  <c:v>5.7569999999999997</c:v>
                </c:pt>
                <c:pt idx="230">
                  <c:v>5.86</c:v>
                </c:pt>
                <c:pt idx="231">
                  <c:v>6.0640000000000001</c:v>
                </c:pt>
                <c:pt idx="232">
                  <c:v>6.2679999999999998</c:v>
                </c:pt>
                <c:pt idx="233">
                  <c:v>6.2679999999999998</c:v>
                </c:pt>
                <c:pt idx="234">
                  <c:v>6.4710000000000001</c:v>
                </c:pt>
                <c:pt idx="235">
                  <c:v>6.37</c:v>
                </c:pt>
                <c:pt idx="236">
                  <c:v>6.37</c:v>
                </c:pt>
                <c:pt idx="237">
                  <c:v>6.37</c:v>
                </c:pt>
                <c:pt idx="238">
                  <c:v>6.5730000000000004</c:v>
                </c:pt>
                <c:pt idx="239">
                  <c:v>6.8769999999999998</c:v>
                </c:pt>
                <c:pt idx="240">
                  <c:v>6.4710000000000001</c:v>
                </c:pt>
                <c:pt idx="241">
                  <c:v>6.7750000000000004</c:v>
                </c:pt>
                <c:pt idx="242">
                  <c:v>6.37</c:v>
                </c:pt>
                <c:pt idx="243">
                  <c:v>5.86</c:v>
                </c:pt>
                <c:pt idx="244">
                  <c:v>5.45</c:v>
                </c:pt>
                <c:pt idx="245">
                  <c:v>5.141</c:v>
                </c:pt>
                <c:pt idx="246">
                  <c:v>4.7270000000000003</c:v>
                </c:pt>
                <c:pt idx="247">
                  <c:v>4.415</c:v>
                </c:pt>
                <c:pt idx="248">
                  <c:v>4.3109999999999999</c:v>
                </c:pt>
                <c:pt idx="249">
                  <c:v>4.3109999999999999</c:v>
                </c:pt>
                <c:pt idx="250">
                  <c:v>4.1020000000000003</c:v>
                </c:pt>
                <c:pt idx="251">
                  <c:v>3.8929999999999998</c:v>
                </c:pt>
                <c:pt idx="252">
                  <c:v>3.8929999999999998</c:v>
                </c:pt>
                <c:pt idx="253">
                  <c:v>3.8929999999999998</c:v>
                </c:pt>
                <c:pt idx="254">
                  <c:v>3.6829999999999998</c:v>
                </c:pt>
                <c:pt idx="255">
                  <c:v>3.6829999999999998</c:v>
                </c:pt>
                <c:pt idx="256">
                  <c:v>3.472</c:v>
                </c:pt>
                <c:pt idx="257">
                  <c:v>3.7879999999999998</c:v>
                </c:pt>
                <c:pt idx="258">
                  <c:v>3.6829999999999998</c:v>
                </c:pt>
                <c:pt idx="259">
                  <c:v>3.472</c:v>
                </c:pt>
                <c:pt idx="260">
                  <c:v>2.9430000000000001</c:v>
                </c:pt>
                <c:pt idx="261">
                  <c:v>2.8370000000000002</c:v>
                </c:pt>
                <c:pt idx="262">
                  <c:v>3.0489999999999999</c:v>
                </c:pt>
                <c:pt idx="263">
                  <c:v>3.0489999999999999</c:v>
                </c:pt>
                <c:pt idx="264">
                  <c:v>3.1549999999999998</c:v>
                </c:pt>
                <c:pt idx="265">
                  <c:v>3.7879999999999998</c:v>
                </c:pt>
                <c:pt idx="266">
                  <c:v>4.7270000000000003</c:v>
                </c:pt>
                <c:pt idx="267">
                  <c:v>7.0789999999999997</c:v>
                </c:pt>
                <c:pt idx="268">
                  <c:v>5.6550000000000002</c:v>
                </c:pt>
                <c:pt idx="269">
                  <c:v>9.2750000000000004</c:v>
                </c:pt>
                <c:pt idx="270">
                  <c:v>4.2069999999999999</c:v>
                </c:pt>
                <c:pt idx="271">
                  <c:v>8.0820000000000007</c:v>
                </c:pt>
                <c:pt idx="272">
                  <c:v>5.5519999999999996</c:v>
                </c:pt>
                <c:pt idx="273">
                  <c:v>3.6829999999999998</c:v>
                </c:pt>
                <c:pt idx="274">
                  <c:v>3.6829999999999998</c:v>
                </c:pt>
                <c:pt idx="275">
                  <c:v>4.415</c:v>
                </c:pt>
                <c:pt idx="276">
                  <c:v>4.5190000000000001</c:v>
                </c:pt>
                <c:pt idx="277">
                  <c:v>5.141</c:v>
                </c:pt>
                <c:pt idx="278">
                  <c:v>6.2679999999999998</c:v>
                </c:pt>
                <c:pt idx="279">
                  <c:v>9.9649999999999999</c:v>
                </c:pt>
                <c:pt idx="280">
                  <c:v>10.063000000000001</c:v>
                </c:pt>
                <c:pt idx="281">
                  <c:v>12.013</c:v>
                </c:pt>
                <c:pt idx="282">
                  <c:v>11.138999999999999</c:v>
                </c:pt>
                <c:pt idx="283">
                  <c:v>11.430999999999999</c:v>
                </c:pt>
                <c:pt idx="284">
                  <c:v>12.497</c:v>
                </c:pt>
                <c:pt idx="285">
                  <c:v>12.304</c:v>
                </c:pt>
                <c:pt idx="286">
                  <c:v>12.207000000000001</c:v>
                </c:pt>
                <c:pt idx="287">
                  <c:v>10.944000000000001</c:v>
                </c:pt>
                <c:pt idx="288">
                  <c:v>11.236000000000001</c:v>
                </c:pt>
                <c:pt idx="289">
                  <c:v>13.269</c:v>
                </c:pt>
                <c:pt idx="290">
                  <c:v>12.882999999999999</c:v>
                </c:pt>
                <c:pt idx="291">
                  <c:v>11.334</c:v>
                </c:pt>
                <c:pt idx="292">
                  <c:v>14.420999999999999</c:v>
                </c:pt>
                <c:pt idx="293">
                  <c:v>12.882999999999999</c:v>
                </c:pt>
                <c:pt idx="294">
                  <c:v>13.269</c:v>
                </c:pt>
                <c:pt idx="295">
                  <c:v>13.942</c:v>
                </c:pt>
                <c:pt idx="296">
                  <c:v>10.944000000000001</c:v>
                </c:pt>
                <c:pt idx="297">
                  <c:v>12.304</c:v>
                </c:pt>
                <c:pt idx="298">
                  <c:v>12.401</c:v>
                </c:pt>
                <c:pt idx="299">
                  <c:v>13.076000000000001</c:v>
                </c:pt>
                <c:pt idx="300">
                  <c:v>13.269</c:v>
                </c:pt>
                <c:pt idx="301">
                  <c:v>13.75</c:v>
                </c:pt>
                <c:pt idx="302">
                  <c:v>13.461</c:v>
                </c:pt>
                <c:pt idx="303">
                  <c:v>13.942</c:v>
                </c:pt>
                <c:pt idx="304">
                  <c:v>14.613</c:v>
                </c:pt>
                <c:pt idx="305">
                  <c:v>14.613</c:v>
                </c:pt>
                <c:pt idx="306">
                  <c:v>8.9779999999999998</c:v>
                </c:pt>
                <c:pt idx="307">
                  <c:v>8.7789999999999999</c:v>
                </c:pt>
                <c:pt idx="308">
                  <c:v>15.186999999999999</c:v>
                </c:pt>
                <c:pt idx="309">
                  <c:v>15.282</c:v>
                </c:pt>
                <c:pt idx="310">
                  <c:v>9.077</c:v>
                </c:pt>
                <c:pt idx="311">
                  <c:v>8.68</c:v>
                </c:pt>
                <c:pt idx="312">
                  <c:v>12.497</c:v>
                </c:pt>
                <c:pt idx="313">
                  <c:v>12.11</c:v>
                </c:pt>
                <c:pt idx="314">
                  <c:v>8.0820000000000007</c:v>
                </c:pt>
                <c:pt idx="315">
                  <c:v>6.9779999999999998</c:v>
                </c:pt>
                <c:pt idx="316">
                  <c:v>6.9779999999999998</c:v>
                </c:pt>
                <c:pt idx="317">
                  <c:v>7.1790000000000003</c:v>
                </c:pt>
                <c:pt idx="318">
                  <c:v>6.6740000000000004</c:v>
                </c:pt>
                <c:pt idx="319">
                  <c:v>6.4710000000000001</c:v>
                </c:pt>
                <c:pt idx="320">
                  <c:v>6.5730000000000004</c:v>
                </c:pt>
                <c:pt idx="321">
                  <c:v>6.4710000000000001</c:v>
                </c:pt>
                <c:pt idx="322">
                  <c:v>6.4710000000000001</c:v>
                </c:pt>
                <c:pt idx="323">
                  <c:v>6.37</c:v>
                </c:pt>
                <c:pt idx="324">
                  <c:v>6.4710000000000001</c:v>
                </c:pt>
                <c:pt idx="325">
                  <c:v>6.7750000000000004</c:v>
                </c:pt>
                <c:pt idx="326">
                  <c:v>6.7750000000000004</c:v>
                </c:pt>
                <c:pt idx="327">
                  <c:v>6.7750000000000004</c:v>
                </c:pt>
                <c:pt idx="328">
                  <c:v>6.9779999999999998</c:v>
                </c:pt>
                <c:pt idx="329">
                  <c:v>7.0789999999999997</c:v>
                </c:pt>
                <c:pt idx="330">
                  <c:v>7.0789999999999997</c:v>
                </c:pt>
                <c:pt idx="331">
                  <c:v>7.28</c:v>
                </c:pt>
                <c:pt idx="332">
                  <c:v>7.0789999999999997</c:v>
                </c:pt>
                <c:pt idx="333">
                  <c:v>6.9779999999999998</c:v>
                </c:pt>
                <c:pt idx="334">
                  <c:v>6.7750000000000004</c:v>
                </c:pt>
                <c:pt idx="335">
                  <c:v>6.7750000000000004</c:v>
                </c:pt>
                <c:pt idx="336">
                  <c:v>6.7750000000000004</c:v>
                </c:pt>
                <c:pt idx="337">
                  <c:v>6.4710000000000001</c:v>
                </c:pt>
                <c:pt idx="338">
                  <c:v>6.4710000000000001</c:v>
                </c:pt>
                <c:pt idx="339">
                  <c:v>6.4710000000000001</c:v>
                </c:pt>
                <c:pt idx="340">
                  <c:v>6.2679999999999998</c:v>
                </c:pt>
                <c:pt idx="341">
                  <c:v>6.1660000000000004</c:v>
                </c:pt>
                <c:pt idx="342">
                  <c:v>6.0640000000000001</c:v>
                </c:pt>
                <c:pt idx="343">
                  <c:v>5.9619999999999997</c:v>
                </c:pt>
                <c:pt idx="344">
                  <c:v>5.7569999999999997</c:v>
                </c:pt>
                <c:pt idx="345">
                  <c:v>5.86</c:v>
                </c:pt>
                <c:pt idx="346">
                  <c:v>5.86</c:v>
                </c:pt>
                <c:pt idx="347">
                  <c:v>5.6550000000000002</c:v>
                </c:pt>
                <c:pt idx="348">
                  <c:v>5.5519999999999996</c:v>
                </c:pt>
                <c:pt idx="349">
                  <c:v>5.45</c:v>
                </c:pt>
                <c:pt idx="350">
                  <c:v>5.45</c:v>
                </c:pt>
                <c:pt idx="351">
                  <c:v>5.7569999999999997</c:v>
                </c:pt>
                <c:pt idx="352">
                  <c:v>5.6550000000000002</c:v>
                </c:pt>
                <c:pt idx="353">
                  <c:v>5.45</c:v>
                </c:pt>
                <c:pt idx="354">
                  <c:v>5.45</c:v>
                </c:pt>
                <c:pt idx="355">
                  <c:v>5.3470000000000004</c:v>
                </c:pt>
                <c:pt idx="356">
                  <c:v>5.3470000000000004</c:v>
                </c:pt>
                <c:pt idx="357">
                  <c:v>5.45</c:v>
                </c:pt>
                <c:pt idx="358">
                  <c:v>5.3470000000000004</c:v>
                </c:pt>
                <c:pt idx="359">
                  <c:v>5.2439999999999998</c:v>
                </c:pt>
                <c:pt idx="360">
                  <c:v>5.2439999999999998</c:v>
                </c:pt>
                <c:pt idx="361">
                  <c:v>5.2439999999999998</c:v>
                </c:pt>
                <c:pt idx="362">
                  <c:v>5.7569999999999997</c:v>
                </c:pt>
                <c:pt idx="363">
                  <c:v>6.0640000000000001</c:v>
                </c:pt>
                <c:pt idx="364">
                  <c:v>10.063000000000001</c:v>
                </c:pt>
                <c:pt idx="365">
                  <c:v>11.334</c:v>
                </c:pt>
                <c:pt idx="366">
                  <c:v>12.593999999999999</c:v>
                </c:pt>
                <c:pt idx="367">
                  <c:v>14.996</c:v>
                </c:pt>
                <c:pt idx="368">
                  <c:v>16.427</c:v>
                </c:pt>
                <c:pt idx="369">
                  <c:v>10.846</c:v>
                </c:pt>
                <c:pt idx="370">
                  <c:v>16.617999999999999</c:v>
                </c:pt>
                <c:pt idx="371">
                  <c:v>7.8819999999999997</c:v>
                </c:pt>
                <c:pt idx="372">
                  <c:v>7.3810000000000002</c:v>
                </c:pt>
                <c:pt idx="373">
                  <c:v>17.664999999999999</c:v>
                </c:pt>
                <c:pt idx="374">
                  <c:v>11.430999999999999</c:v>
                </c:pt>
                <c:pt idx="375">
                  <c:v>16.045999999999999</c:v>
                </c:pt>
                <c:pt idx="376">
                  <c:v>18.331</c:v>
                </c:pt>
                <c:pt idx="377">
                  <c:v>18.331</c:v>
                </c:pt>
                <c:pt idx="378">
                  <c:v>18.236000000000001</c:v>
                </c:pt>
                <c:pt idx="379">
                  <c:v>18.236000000000001</c:v>
                </c:pt>
                <c:pt idx="380">
                  <c:v>17.189</c:v>
                </c:pt>
                <c:pt idx="381">
                  <c:v>17.379000000000001</c:v>
                </c:pt>
                <c:pt idx="382">
                  <c:v>19.472000000000001</c:v>
                </c:pt>
                <c:pt idx="383">
                  <c:v>19.282</c:v>
                </c:pt>
                <c:pt idx="384">
                  <c:v>17.283999999999999</c:v>
                </c:pt>
                <c:pt idx="385">
                  <c:v>17.760000000000002</c:v>
                </c:pt>
                <c:pt idx="386">
                  <c:v>18.616</c:v>
                </c:pt>
                <c:pt idx="387">
                  <c:v>18.901</c:v>
                </c:pt>
                <c:pt idx="388">
                  <c:v>19.282</c:v>
                </c:pt>
                <c:pt idx="389">
                  <c:v>19.376999999999999</c:v>
                </c:pt>
                <c:pt idx="390">
                  <c:v>18.425999999999998</c:v>
                </c:pt>
                <c:pt idx="391">
                  <c:v>18.521000000000001</c:v>
                </c:pt>
                <c:pt idx="392">
                  <c:v>20.995999999999999</c:v>
                </c:pt>
                <c:pt idx="393">
                  <c:v>19.853000000000002</c:v>
                </c:pt>
                <c:pt idx="394">
                  <c:v>17.760000000000002</c:v>
                </c:pt>
                <c:pt idx="395">
                  <c:v>17.475000000000001</c:v>
                </c:pt>
                <c:pt idx="396">
                  <c:v>20.995999999999999</c:v>
                </c:pt>
                <c:pt idx="397">
                  <c:v>20.614999999999998</c:v>
                </c:pt>
                <c:pt idx="398">
                  <c:v>20.234000000000002</c:v>
                </c:pt>
                <c:pt idx="399">
                  <c:v>19.661999999999999</c:v>
                </c:pt>
                <c:pt idx="400">
                  <c:v>16.332000000000001</c:v>
                </c:pt>
                <c:pt idx="401">
                  <c:v>20.234000000000002</c:v>
                </c:pt>
                <c:pt idx="402">
                  <c:v>12.593999999999999</c:v>
                </c:pt>
                <c:pt idx="403">
                  <c:v>10.747999999999999</c:v>
                </c:pt>
                <c:pt idx="404">
                  <c:v>10.063000000000001</c:v>
                </c:pt>
                <c:pt idx="405">
                  <c:v>9.5709999999999997</c:v>
                </c:pt>
                <c:pt idx="406">
                  <c:v>9.4719999999999995</c:v>
                </c:pt>
                <c:pt idx="407">
                  <c:v>9.3729999999999993</c:v>
                </c:pt>
                <c:pt idx="408">
                  <c:v>9.1760000000000002</c:v>
                </c:pt>
                <c:pt idx="409">
                  <c:v>8.8789999999999996</c:v>
                </c:pt>
                <c:pt idx="410">
                  <c:v>8.4809999999999999</c:v>
                </c:pt>
                <c:pt idx="411">
                  <c:v>8.0820000000000007</c:v>
                </c:pt>
                <c:pt idx="412">
                  <c:v>7.9829999999999997</c:v>
                </c:pt>
                <c:pt idx="413">
                  <c:v>7.8819999999999997</c:v>
                </c:pt>
                <c:pt idx="414">
                  <c:v>7.782</c:v>
                </c:pt>
                <c:pt idx="415">
                  <c:v>7.782</c:v>
                </c:pt>
                <c:pt idx="416">
                  <c:v>7.782</c:v>
                </c:pt>
                <c:pt idx="417">
                  <c:v>7.8819999999999997</c:v>
                </c:pt>
                <c:pt idx="418">
                  <c:v>7.9829999999999997</c:v>
                </c:pt>
                <c:pt idx="419">
                  <c:v>8.0820000000000007</c:v>
                </c:pt>
                <c:pt idx="420">
                  <c:v>8.3819999999999997</c:v>
                </c:pt>
                <c:pt idx="421">
                  <c:v>8.68</c:v>
                </c:pt>
                <c:pt idx="422">
                  <c:v>8.9779999999999998</c:v>
                </c:pt>
                <c:pt idx="423">
                  <c:v>8.8789999999999996</c:v>
                </c:pt>
                <c:pt idx="424">
                  <c:v>8.8789999999999996</c:v>
                </c:pt>
                <c:pt idx="425">
                  <c:v>8.5809999999999995</c:v>
                </c:pt>
                <c:pt idx="426">
                  <c:v>8.5809999999999995</c:v>
                </c:pt>
                <c:pt idx="427">
                  <c:v>8.5809999999999995</c:v>
                </c:pt>
                <c:pt idx="428">
                  <c:v>8.3819999999999997</c:v>
                </c:pt>
                <c:pt idx="429">
                  <c:v>8.0820000000000007</c:v>
                </c:pt>
                <c:pt idx="430">
                  <c:v>7.8819999999999997</c:v>
                </c:pt>
                <c:pt idx="431">
                  <c:v>7.8819999999999997</c:v>
                </c:pt>
                <c:pt idx="432">
                  <c:v>7.6820000000000004</c:v>
                </c:pt>
                <c:pt idx="433">
                  <c:v>7.5819999999999999</c:v>
                </c:pt>
                <c:pt idx="434">
                  <c:v>7.3810000000000002</c:v>
                </c:pt>
                <c:pt idx="435">
                  <c:v>7.28</c:v>
                </c:pt>
                <c:pt idx="436">
                  <c:v>7.1790000000000003</c:v>
                </c:pt>
                <c:pt idx="437">
                  <c:v>6.8769999999999998</c:v>
                </c:pt>
                <c:pt idx="438">
                  <c:v>6.7750000000000004</c:v>
                </c:pt>
                <c:pt idx="439">
                  <c:v>6.6740000000000004</c:v>
                </c:pt>
                <c:pt idx="440">
                  <c:v>6.6740000000000004</c:v>
                </c:pt>
                <c:pt idx="441">
                  <c:v>5.9619999999999997</c:v>
                </c:pt>
                <c:pt idx="442">
                  <c:v>5.6550000000000002</c:v>
                </c:pt>
                <c:pt idx="443">
                  <c:v>5.6550000000000002</c:v>
                </c:pt>
                <c:pt idx="444">
                  <c:v>5.86</c:v>
                </c:pt>
                <c:pt idx="445">
                  <c:v>5.7569999999999997</c:v>
                </c:pt>
                <c:pt idx="446">
                  <c:v>5.7569999999999997</c:v>
                </c:pt>
                <c:pt idx="447">
                  <c:v>5.6550000000000002</c:v>
                </c:pt>
                <c:pt idx="448">
                  <c:v>5.86</c:v>
                </c:pt>
                <c:pt idx="449">
                  <c:v>6.2679999999999998</c:v>
                </c:pt>
                <c:pt idx="450">
                  <c:v>6.37</c:v>
                </c:pt>
                <c:pt idx="451">
                  <c:v>6.37</c:v>
                </c:pt>
                <c:pt idx="452">
                  <c:v>6.2679999999999998</c:v>
                </c:pt>
                <c:pt idx="453">
                  <c:v>6.1660000000000004</c:v>
                </c:pt>
                <c:pt idx="454">
                  <c:v>6.0640000000000001</c:v>
                </c:pt>
                <c:pt idx="455">
                  <c:v>5.7569999999999997</c:v>
                </c:pt>
                <c:pt idx="456">
                  <c:v>5.6550000000000002</c:v>
                </c:pt>
                <c:pt idx="457">
                  <c:v>6.4710000000000001</c:v>
                </c:pt>
                <c:pt idx="458">
                  <c:v>6.6740000000000004</c:v>
                </c:pt>
                <c:pt idx="459">
                  <c:v>8.8789999999999996</c:v>
                </c:pt>
                <c:pt idx="460">
                  <c:v>9.1760000000000002</c:v>
                </c:pt>
                <c:pt idx="461">
                  <c:v>8.3819999999999997</c:v>
                </c:pt>
                <c:pt idx="462">
                  <c:v>7.9829999999999997</c:v>
                </c:pt>
                <c:pt idx="463">
                  <c:v>16.236999999999998</c:v>
                </c:pt>
                <c:pt idx="464">
                  <c:v>9.7680000000000007</c:v>
                </c:pt>
                <c:pt idx="465">
                  <c:v>8.0820000000000007</c:v>
                </c:pt>
                <c:pt idx="466">
                  <c:v>7.6820000000000004</c:v>
                </c:pt>
                <c:pt idx="467">
                  <c:v>8.282</c:v>
                </c:pt>
                <c:pt idx="468">
                  <c:v>8.3819999999999997</c:v>
                </c:pt>
                <c:pt idx="469">
                  <c:v>11.334</c:v>
                </c:pt>
                <c:pt idx="470">
                  <c:v>11.722</c:v>
                </c:pt>
                <c:pt idx="471">
                  <c:v>21.091000000000001</c:v>
                </c:pt>
                <c:pt idx="472">
                  <c:v>17.283999999999999</c:v>
                </c:pt>
                <c:pt idx="473">
                  <c:v>17.855</c:v>
                </c:pt>
                <c:pt idx="474">
                  <c:v>25.805</c:v>
                </c:pt>
                <c:pt idx="475">
                  <c:v>23.484000000000002</c:v>
                </c:pt>
                <c:pt idx="476">
                  <c:v>20.614999999999998</c:v>
                </c:pt>
                <c:pt idx="477">
                  <c:v>26.977</c:v>
                </c:pt>
                <c:pt idx="478">
                  <c:v>24.738</c:v>
                </c:pt>
                <c:pt idx="479">
                  <c:v>22.332999999999998</c:v>
                </c:pt>
                <c:pt idx="480">
                  <c:v>23.196000000000002</c:v>
                </c:pt>
                <c:pt idx="481">
                  <c:v>24.738</c:v>
                </c:pt>
                <c:pt idx="482">
                  <c:v>22.141999999999999</c:v>
                </c:pt>
                <c:pt idx="483">
                  <c:v>21.664000000000001</c:v>
                </c:pt>
                <c:pt idx="484">
                  <c:v>22.428999999999998</c:v>
                </c:pt>
                <c:pt idx="485">
                  <c:v>21.187000000000001</c:v>
                </c:pt>
                <c:pt idx="486">
                  <c:v>22.238</c:v>
                </c:pt>
                <c:pt idx="487">
                  <c:v>23.484000000000002</c:v>
                </c:pt>
                <c:pt idx="488">
                  <c:v>23.869</c:v>
                </c:pt>
                <c:pt idx="489">
                  <c:v>24.448</c:v>
                </c:pt>
                <c:pt idx="490">
                  <c:v>24.738</c:v>
                </c:pt>
                <c:pt idx="491">
                  <c:v>26.292000000000002</c:v>
                </c:pt>
                <c:pt idx="492">
                  <c:v>27.074999999999999</c:v>
                </c:pt>
                <c:pt idx="493">
                  <c:v>23.292000000000002</c:v>
                </c:pt>
                <c:pt idx="494">
                  <c:v>20.329000000000001</c:v>
                </c:pt>
                <c:pt idx="495">
                  <c:v>19.567</c:v>
                </c:pt>
                <c:pt idx="496">
                  <c:v>14.709</c:v>
                </c:pt>
                <c:pt idx="497">
                  <c:v>11.430999999999999</c:v>
                </c:pt>
                <c:pt idx="498">
                  <c:v>11.334</c:v>
                </c:pt>
                <c:pt idx="499">
                  <c:v>10.846</c:v>
                </c:pt>
                <c:pt idx="500">
                  <c:v>10.747999999999999</c:v>
                </c:pt>
                <c:pt idx="501">
                  <c:v>10.455</c:v>
                </c:pt>
                <c:pt idx="502">
                  <c:v>10.161</c:v>
                </c:pt>
                <c:pt idx="503">
                  <c:v>9.8659999999999997</c:v>
                </c:pt>
                <c:pt idx="504">
                  <c:v>9.7680000000000007</c:v>
                </c:pt>
                <c:pt idx="505">
                  <c:v>9.6690000000000005</c:v>
                </c:pt>
                <c:pt idx="506">
                  <c:v>9.3729999999999993</c:v>
                </c:pt>
                <c:pt idx="507">
                  <c:v>8.9779999999999998</c:v>
                </c:pt>
                <c:pt idx="508">
                  <c:v>8.68</c:v>
                </c:pt>
                <c:pt idx="509">
                  <c:v>8.3819999999999997</c:v>
                </c:pt>
                <c:pt idx="510">
                  <c:v>7.6820000000000004</c:v>
                </c:pt>
                <c:pt idx="511">
                  <c:v>7.782</c:v>
                </c:pt>
                <c:pt idx="512">
                  <c:v>7.782</c:v>
                </c:pt>
                <c:pt idx="513">
                  <c:v>7.782</c:v>
                </c:pt>
                <c:pt idx="514">
                  <c:v>7.782</c:v>
                </c:pt>
                <c:pt idx="515">
                  <c:v>7.6820000000000004</c:v>
                </c:pt>
                <c:pt idx="516">
                  <c:v>7.5819999999999999</c:v>
                </c:pt>
                <c:pt idx="517">
                  <c:v>7.6820000000000004</c:v>
                </c:pt>
                <c:pt idx="518">
                  <c:v>7.28</c:v>
                </c:pt>
                <c:pt idx="519">
                  <c:v>7.3810000000000002</c:v>
                </c:pt>
                <c:pt idx="520">
                  <c:v>7.3810000000000002</c:v>
                </c:pt>
                <c:pt idx="521">
                  <c:v>7.4809999999999999</c:v>
                </c:pt>
                <c:pt idx="522">
                  <c:v>7.782</c:v>
                </c:pt>
                <c:pt idx="523">
                  <c:v>7.4809999999999999</c:v>
                </c:pt>
                <c:pt idx="524">
                  <c:v>6.9779999999999998</c:v>
                </c:pt>
                <c:pt idx="525">
                  <c:v>7.3810000000000002</c:v>
                </c:pt>
                <c:pt idx="526">
                  <c:v>7.4809999999999999</c:v>
                </c:pt>
                <c:pt idx="527">
                  <c:v>7.5819999999999999</c:v>
                </c:pt>
                <c:pt idx="528">
                  <c:v>7.782</c:v>
                </c:pt>
                <c:pt idx="529">
                  <c:v>7.8819999999999997</c:v>
                </c:pt>
                <c:pt idx="530">
                  <c:v>7.9829999999999997</c:v>
                </c:pt>
                <c:pt idx="531">
                  <c:v>7.9829999999999997</c:v>
                </c:pt>
                <c:pt idx="532">
                  <c:v>8.282</c:v>
                </c:pt>
                <c:pt idx="533">
                  <c:v>8.3819999999999997</c:v>
                </c:pt>
                <c:pt idx="534">
                  <c:v>9.6690000000000005</c:v>
                </c:pt>
                <c:pt idx="535">
                  <c:v>10.259</c:v>
                </c:pt>
                <c:pt idx="536">
                  <c:v>10.259</c:v>
                </c:pt>
                <c:pt idx="537">
                  <c:v>10.553000000000001</c:v>
                </c:pt>
                <c:pt idx="538">
                  <c:v>10.747999999999999</c:v>
                </c:pt>
                <c:pt idx="539">
                  <c:v>10.356999999999999</c:v>
                </c:pt>
                <c:pt idx="540">
                  <c:v>10.651</c:v>
                </c:pt>
                <c:pt idx="541">
                  <c:v>11.138999999999999</c:v>
                </c:pt>
                <c:pt idx="542">
                  <c:v>11.625</c:v>
                </c:pt>
                <c:pt idx="543">
                  <c:v>11.819000000000001</c:v>
                </c:pt>
                <c:pt idx="544">
                  <c:v>11.625</c:v>
                </c:pt>
                <c:pt idx="545">
                  <c:v>11.236000000000001</c:v>
                </c:pt>
                <c:pt idx="546">
                  <c:v>10.944000000000001</c:v>
                </c:pt>
                <c:pt idx="547">
                  <c:v>11.138999999999999</c:v>
                </c:pt>
                <c:pt idx="548">
                  <c:v>11.138999999999999</c:v>
                </c:pt>
                <c:pt idx="549">
                  <c:v>10.553000000000001</c:v>
                </c:pt>
                <c:pt idx="550">
                  <c:v>10.747999999999999</c:v>
                </c:pt>
                <c:pt idx="551">
                  <c:v>10.553000000000001</c:v>
                </c:pt>
                <c:pt idx="552">
                  <c:v>10.553000000000001</c:v>
                </c:pt>
                <c:pt idx="553">
                  <c:v>10.944000000000001</c:v>
                </c:pt>
                <c:pt idx="554">
                  <c:v>10.944000000000001</c:v>
                </c:pt>
                <c:pt idx="555">
                  <c:v>10.455</c:v>
                </c:pt>
                <c:pt idx="556">
                  <c:v>9.6690000000000005</c:v>
                </c:pt>
                <c:pt idx="557">
                  <c:v>9.4719999999999995</c:v>
                </c:pt>
                <c:pt idx="558">
                  <c:v>8.8789999999999996</c:v>
                </c:pt>
                <c:pt idx="559">
                  <c:v>9.2750000000000004</c:v>
                </c:pt>
                <c:pt idx="560">
                  <c:v>9.077</c:v>
                </c:pt>
                <c:pt idx="561">
                  <c:v>13.076000000000001</c:v>
                </c:pt>
                <c:pt idx="562">
                  <c:v>11.236000000000001</c:v>
                </c:pt>
                <c:pt idx="563">
                  <c:v>10.259</c:v>
                </c:pt>
                <c:pt idx="564">
                  <c:v>17.094000000000001</c:v>
                </c:pt>
                <c:pt idx="565">
                  <c:v>19.187000000000001</c:v>
                </c:pt>
                <c:pt idx="566">
                  <c:v>16.902999999999999</c:v>
                </c:pt>
                <c:pt idx="567">
                  <c:v>25.61</c:v>
                </c:pt>
                <c:pt idx="568">
                  <c:v>21.378</c:v>
                </c:pt>
                <c:pt idx="569">
                  <c:v>21.472999999999999</c:v>
                </c:pt>
                <c:pt idx="570">
                  <c:v>22.524999999999999</c:v>
                </c:pt>
                <c:pt idx="571">
                  <c:v>20.329000000000001</c:v>
                </c:pt>
                <c:pt idx="572">
                  <c:v>20.614999999999998</c:v>
                </c:pt>
                <c:pt idx="573">
                  <c:v>19.376999999999999</c:v>
                </c:pt>
                <c:pt idx="574">
                  <c:v>19.091999999999999</c:v>
                </c:pt>
                <c:pt idx="575">
                  <c:v>22.045999999999999</c:v>
                </c:pt>
                <c:pt idx="576">
                  <c:v>23.869</c:v>
                </c:pt>
                <c:pt idx="577">
                  <c:v>23.292000000000002</c:v>
                </c:pt>
                <c:pt idx="578">
                  <c:v>22.620999999999999</c:v>
                </c:pt>
                <c:pt idx="579">
                  <c:v>25.125</c:v>
                </c:pt>
                <c:pt idx="580">
                  <c:v>29.053000000000001</c:v>
                </c:pt>
                <c:pt idx="581">
                  <c:v>28.952999999999999</c:v>
                </c:pt>
                <c:pt idx="582">
                  <c:v>24.158000000000001</c:v>
                </c:pt>
                <c:pt idx="583">
                  <c:v>20.329000000000001</c:v>
                </c:pt>
                <c:pt idx="584">
                  <c:v>18.901</c:v>
                </c:pt>
                <c:pt idx="585">
                  <c:v>28.555</c:v>
                </c:pt>
                <c:pt idx="586">
                  <c:v>26.292000000000002</c:v>
                </c:pt>
                <c:pt idx="587">
                  <c:v>20.042999999999999</c:v>
                </c:pt>
                <c:pt idx="588">
                  <c:v>24.545000000000002</c:v>
                </c:pt>
                <c:pt idx="589">
                  <c:v>26.879000000000001</c:v>
                </c:pt>
                <c:pt idx="590">
                  <c:v>20.71</c:v>
                </c:pt>
                <c:pt idx="591">
                  <c:v>19.948</c:v>
                </c:pt>
                <c:pt idx="592">
                  <c:v>27.172999999999998</c:v>
                </c:pt>
                <c:pt idx="593">
                  <c:v>26.879000000000001</c:v>
                </c:pt>
                <c:pt idx="594">
                  <c:v>12.497</c:v>
                </c:pt>
                <c:pt idx="595">
                  <c:v>19.661999999999999</c:v>
                </c:pt>
                <c:pt idx="596">
                  <c:v>29.952999999999999</c:v>
                </c:pt>
                <c:pt idx="597">
                  <c:v>16.713000000000001</c:v>
                </c:pt>
                <c:pt idx="598">
                  <c:v>11.430999999999999</c:v>
                </c:pt>
                <c:pt idx="599">
                  <c:v>10.846</c:v>
                </c:pt>
                <c:pt idx="600">
                  <c:v>10.161</c:v>
                </c:pt>
                <c:pt idx="601">
                  <c:v>10.063000000000001</c:v>
                </c:pt>
                <c:pt idx="602">
                  <c:v>9.7680000000000007</c:v>
                </c:pt>
                <c:pt idx="603">
                  <c:v>9.1760000000000002</c:v>
                </c:pt>
                <c:pt idx="604">
                  <c:v>8.8789999999999996</c:v>
                </c:pt>
                <c:pt idx="605">
                  <c:v>8.7789999999999999</c:v>
                </c:pt>
                <c:pt idx="606">
                  <c:v>8.3819999999999997</c:v>
                </c:pt>
                <c:pt idx="607">
                  <c:v>8.1820000000000004</c:v>
                </c:pt>
                <c:pt idx="608">
                  <c:v>7.8819999999999997</c:v>
                </c:pt>
                <c:pt idx="609">
                  <c:v>7.4809999999999999</c:v>
                </c:pt>
                <c:pt idx="610">
                  <c:v>7.3810000000000002</c:v>
                </c:pt>
                <c:pt idx="611">
                  <c:v>7.4809999999999999</c:v>
                </c:pt>
                <c:pt idx="612">
                  <c:v>7.1790000000000003</c:v>
                </c:pt>
                <c:pt idx="613">
                  <c:v>7.0789999999999997</c:v>
                </c:pt>
                <c:pt idx="614">
                  <c:v>7.4809999999999999</c:v>
                </c:pt>
                <c:pt idx="615">
                  <c:v>7.4809999999999999</c:v>
                </c:pt>
                <c:pt idx="616">
                  <c:v>7.3810000000000002</c:v>
                </c:pt>
                <c:pt idx="617">
                  <c:v>7.4809999999999999</c:v>
                </c:pt>
                <c:pt idx="618">
                  <c:v>7.4809999999999999</c:v>
                </c:pt>
                <c:pt idx="619">
                  <c:v>7.4809999999999999</c:v>
                </c:pt>
                <c:pt idx="620">
                  <c:v>7.4809999999999999</c:v>
                </c:pt>
                <c:pt idx="621">
                  <c:v>7.28</c:v>
                </c:pt>
                <c:pt idx="622">
                  <c:v>7.1790000000000003</c:v>
                </c:pt>
                <c:pt idx="623">
                  <c:v>7.4809999999999999</c:v>
                </c:pt>
                <c:pt idx="624">
                  <c:v>7.3810000000000002</c:v>
                </c:pt>
                <c:pt idx="625">
                  <c:v>7.3810000000000002</c:v>
                </c:pt>
                <c:pt idx="626">
                  <c:v>7.4809999999999999</c:v>
                </c:pt>
                <c:pt idx="627">
                  <c:v>7.5819999999999999</c:v>
                </c:pt>
                <c:pt idx="628">
                  <c:v>7.4809999999999999</c:v>
                </c:pt>
                <c:pt idx="629">
                  <c:v>7.5819999999999999</c:v>
                </c:pt>
                <c:pt idx="630">
                  <c:v>7.782</c:v>
                </c:pt>
                <c:pt idx="631">
                  <c:v>7.782</c:v>
                </c:pt>
                <c:pt idx="632">
                  <c:v>7.782</c:v>
                </c:pt>
                <c:pt idx="633">
                  <c:v>7.8819999999999997</c:v>
                </c:pt>
                <c:pt idx="634">
                  <c:v>8.3819999999999997</c:v>
                </c:pt>
                <c:pt idx="635">
                  <c:v>8.3819999999999997</c:v>
                </c:pt>
                <c:pt idx="636">
                  <c:v>8.8789999999999996</c:v>
                </c:pt>
                <c:pt idx="637">
                  <c:v>9.7680000000000007</c:v>
                </c:pt>
                <c:pt idx="638">
                  <c:v>9.4719999999999995</c:v>
                </c:pt>
                <c:pt idx="639">
                  <c:v>9.1760000000000002</c:v>
                </c:pt>
                <c:pt idx="640">
                  <c:v>9.2750000000000004</c:v>
                </c:pt>
                <c:pt idx="641">
                  <c:v>9.4719999999999995</c:v>
                </c:pt>
                <c:pt idx="642">
                  <c:v>9.6690000000000005</c:v>
                </c:pt>
                <c:pt idx="643">
                  <c:v>9.9649999999999999</c:v>
                </c:pt>
                <c:pt idx="644">
                  <c:v>10.161</c:v>
                </c:pt>
                <c:pt idx="645">
                  <c:v>10.455</c:v>
                </c:pt>
                <c:pt idx="646">
                  <c:v>10.553000000000001</c:v>
                </c:pt>
                <c:pt idx="647">
                  <c:v>10.651</c:v>
                </c:pt>
                <c:pt idx="648">
                  <c:v>10.259</c:v>
                </c:pt>
                <c:pt idx="649">
                  <c:v>10.356999999999999</c:v>
                </c:pt>
                <c:pt idx="650">
                  <c:v>11.138999999999999</c:v>
                </c:pt>
                <c:pt idx="651">
                  <c:v>10.553000000000001</c:v>
                </c:pt>
                <c:pt idx="652">
                  <c:v>11.138999999999999</c:v>
                </c:pt>
                <c:pt idx="653">
                  <c:v>11.430999999999999</c:v>
                </c:pt>
                <c:pt idx="654">
                  <c:v>10.846</c:v>
                </c:pt>
                <c:pt idx="655">
                  <c:v>13.75</c:v>
                </c:pt>
                <c:pt idx="656">
                  <c:v>14.709</c:v>
                </c:pt>
                <c:pt idx="657">
                  <c:v>14.709</c:v>
                </c:pt>
                <c:pt idx="658">
                  <c:v>14.996</c:v>
                </c:pt>
                <c:pt idx="659">
                  <c:v>15.282</c:v>
                </c:pt>
                <c:pt idx="660">
                  <c:v>15.855</c:v>
                </c:pt>
                <c:pt idx="661">
                  <c:v>16.045999999999999</c:v>
                </c:pt>
                <c:pt idx="662">
                  <c:v>23.773</c:v>
                </c:pt>
                <c:pt idx="663">
                  <c:v>24.835000000000001</c:v>
                </c:pt>
                <c:pt idx="664">
                  <c:v>25.61</c:v>
                </c:pt>
                <c:pt idx="665">
                  <c:v>26.195</c:v>
                </c:pt>
                <c:pt idx="666">
                  <c:v>18.045000000000002</c:v>
                </c:pt>
                <c:pt idx="667">
                  <c:v>15.76</c:v>
                </c:pt>
                <c:pt idx="668">
                  <c:v>14.613</c:v>
                </c:pt>
                <c:pt idx="669">
                  <c:v>18.236000000000001</c:v>
                </c:pt>
                <c:pt idx="670">
                  <c:v>21.855</c:v>
                </c:pt>
                <c:pt idx="671">
                  <c:v>22.141999999999999</c:v>
                </c:pt>
                <c:pt idx="672">
                  <c:v>22.332999999999998</c:v>
                </c:pt>
                <c:pt idx="673">
                  <c:v>22.908000000000001</c:v>
                </c:pt>
                <c:pt idx="674">
                  <c:v>21.664000000000001</c:v>
                </c:pt>
                <c:pt idx="675">
                  <c:v>21.568999999999999</c:v>
                </c:pt>
                <c:pt idx="676">
                  <c:v>21.187000000000001</c:v>
                </c:pt>
                <c:pt idx="677">
                  <c:v>21.472999999999999</c:v>
                </c:pt>
                <c:pt idx="678">
                  <c:v>20.423999999999999</c:v>
                </c:pt>
                <c:pt idx="679">
                  <c:v>22.141999999999999</c:v>
                </c:pt>
                <c:pt idx="680">
                  <c:v>23.196000000000002</c:v>
                </c:pt>
                <c:pt idx="681">
                  <c:v>20.614999999999998</c:v>
                </c:pt>
                <c:pt idx="682">
                  <c:v>18.995999999999999</c:v>
                </c:pt>
                <c:pt idx="683">
                  <c:v>15.569000000000001</c:v>
                </c:pt>
                <c:pt idx="684">
                  <c:v>14.9</c:v>
                </c:pt>
                <c:pt idx="685">
                  <c:v>14.709</c:v>
                </c:pt>
                <c:pt idx="686">
                  <c:v>13.75</c:v>
                </c:pt>
                <c:pt idx="687">
                  <c:v>13.558</c:v>
                </c:pt>
                <c:pt idx="688">
                  <c:v>13.846</c:v>
                </c:pt>
                <c:pt idx="689">
                  <c:v>14.23</c:v>
                </c:pt>
                <c:pt idx="690">
                  <c:v>15.186999999999999</c:v>
                </c:pt>
                <c:pt idx="691">
                  <c:v>17.379000000000001</c:v>
                </c:pt>
                <c:pt idx="692">
                  <c:v>18.710999999999999</c:v>
                </c:pt>
                <c:pt idx="693">
                  <c:v>13.269</c:v>
                </c:pt>
                <c:pt idx="694">
                  <c:v>12.69</c:v>
                </c:pt>
                <c:pt idx="695">
                  <c:v>15.282</c:v>
                </c:pt>
                <c:pt idx="696">
                  <c:v>12.787000000000001</c:v>
                </c:pt>
                <c:pt idx="697">
                  <c:v>11.625</c:v>
                </c:pt>
                <c:pt idx="698">
                  <c:v>11.430999999999999</c:v>
                </c:pt>
                <c:pt idx="699">
                  <c:v>11.236000000000001</c:v>
                </c:pt>
                <c:pt idx="700">
                  <c:v>10.944000000000001</c:v>
                </c:pt>
                <c:pt idx="701">
                  <c:v>10.846</c:v>
                </c:pt>
                <c:pt idx="702">
                  <c:v>10.553000000000001</c:v>
                </c:pt>
                <c:pt idx="703">
                  <c:v>11.041</c:v>
                </c:pt>
                <c:pt idx="704">
                  <c:v>12.593999999999999</c:v>
                </c:pt>
                <c:pt idx="705">
                  <c:v>13.365</c:v>
                </c:pt>
                <c:pt idx="706">
                  <c:v>13.654</c:v>
                </c:pt>
                <c:pt idx="707">
                  <c:v>14.038</c:v>
                </c:pt>
                <c:pt idx="708">
                  <c:v>14.23</c:v>
                </c:pt>
                <c:pt idx="709">
                  <c:v>14.134</c:v>
                </c:pt>
                <c:pt idx="710">
                  <c:v>14.134</c:v>
                </c:pt>
                <c:pt idx="711">
                  <c:v>14.134</c:v>
                </c:pt>
                <c:pt idx="712">
                  <c:v>14.23</c:v>
                </c:pt>
                <c:pt idx="713">
                  <c:v>14.804</c:v>
                </c:pt>
                <c:pt idx="714">
                  <c:v>14.996</c:v>
                </c:pt>
                <c:pt idx="715">
                  <c:v>14.996</c:v>
                </c:pt>
                <c:pt idx="716">
                  <c:v>14.9</c:v>
                </c:pt>
                <c:pt idx="717">
                  <c:v>15.186999999999999</c:v>
                </c:pt>
                <c:pt idx="718">
                  <c:v>15.186999999999999</c:v>
                </c:pt>
                <c:pt idx="719">
                  <c:v>15.282</c:v>
                </c:pt>
                <c:pt idx="720">
                  <c:v>15.282</c:v>
                </c:pt>
                <c:pt idx="721">
                  <c:v>15.282</c:v>
                </c:pt>
                <c:pt idx="722">
                  <c:v>15.282</c:v>
                </c:pt>
                <c:pt idx="723">
                  <c:v>15.378</c:v>
                </c:pt>
                <c:pt idx="724">
                  <c:v>15.282</c:v>
                </c:pt>
                <c:pt idx="725">
                  <c:v>13.654</c:v>
                </c:pt>
                <c:pt idx="726">
                  <c:v>13.461</c:v>
                </c:pt>
                <c:pt idx="727">
                  <c:v>13.173</c:v>
                </c:pt>
                <c:pt idx="728">
                  <c:v>11.528</c:v>
                </c:pt>
                <c:pt idx="729">
                  <c:v>11.334</c:v>
                </c:pt>
                <c:pt idx="730">
                  <c:v>11.236000000000001</c:v>
                </c:pt>
                <c:pt idx="731">
                  <c:v>10.747999999999999</c:v>
                </c:pt>
                <c:pt idx="732">
                  <c:v>10.455</c:v>
                </c:pt>
                <c:pt idx="733">
                  <c:v>10.259</c:v>
                </c:pt>
                <c:pt idx="734">
                  <c:v>10.063000000000001</c:v>
                </c:pt>
                <c:pt idx="735">
                  <c:v>10.063000000000001</c:v>
                </c:pt>
                <c:pt idx="736">
                  <c:v>9.9649999999999999</c:v>
                </c:pt>
                <c:pt idx="737">
                  <c:v>9.9649999999999999</c:v>
                </c:pt>
                <c:pt idx="738">
                  <c:v>10.063000000000001</c:v>
                </c:pt>
                <c:pt idx="739">
                  <c:v>10.063000000000001</c:v>
                </c:pt>
                <c:pt idx="740">
                  <c:v>10.161</c:v>
                </c:pt>
                <c:pt idx="741">
                  <c:v>10.944000000000001</c:v>
                </c:pt>
                <c:pt idx="742">
                  <c:v>11.041</c:v>
                </c:pt>
                <c:pt idx="743">
                  <c:v>10.944000000000001</c:v>
                </c:pt>
                <c:pt idx="744">
                  <c:v>10.944000000000001</c:v>
                </c:pt>
                <c:pt idx="745">
                  <c:v>10.944000000000001</c:v>
                </c:pt>
                <c:pt idx="746">
                  <c:v>11.334</c:v>
                </c:pt>
                <c:pt idx="747">
                  <c:v>11.819000000000001</c:v>
                </c:pt>
                <c:pt idx="748">
                  <c:v>11.916</c:v>
                </c:pt>
                <c:pt idx="749">
                  <c:v>12.207000000000001</c:v>
                </c:pt>
                <c:pt idx="750">
                  <c:v>12.401</c:v>
                </c:pt>
                <c:pt idx="751">
                  <c:v>12.304</c:v>
                </c:pt>
                <c:pt idx="752">
                  <c:v>12.207000000000001</c:v>
                </c:pt>
                <c:pt idx="753">
                  <c:v>11.916</c:v>
                </c:pt>
                <c:pt idx="754">
                  <c:v>11.334</c:v>
                </c:pt>
                <c:pt idx="755">
                  <c:v>12.593999999999999</c:v>
                </c:pt>
                <c:pt idx="756">
                  <c:v>15.664</c:v>
                </c:pt>
                <c:pt idx="757">
                  <c:v>16.236999999999998</c:v>
                </c:pt>
                <c:pt idx="758">
                  <c:v>16.236999999999998</c:v>
                </c:pt>
                <c:pt idx="759">
                  <c:v>16.427</c:v>
                </c:pt>
                <c:pt idx="760">
                  <c:v>16.332000000000001</c:v>
                </c:pt>
                <c:pt idx="761">
                  <c:v>15.951000000000001</c:v>
                </c:pt>
                <c:pt idx="762">
                  <c:v>15.569000000000001</c:v>
                </c:pt>
                <c:pt idx="763">
                  <c:v>15.664</c:v>
                </c:pt>
                <c:pt idx="764">
                  <c:v>15.569000000000001</c:v>
                </c:pt>
                <c:pt idx="765">
                  <c:v>15.473000000000001</c:v>
                </c:pt>
                <c:pt idx="766">
                  <c:v>15.664</c:v>
                </c:pt>
                <c:pt idx="767">
                  <c:v>15.951000000000001</c:v>
                </c:pt>
                <c:pt idx="768">
                  <c:v>15.951000000000001</c:v>
                </c:pt>
                <c:pt idx="769">
                  <c:v>16.236999999999998</c:v>
                </c:pt>
                <c:pt idx="770">
                  <c:v>15.569000000000001</c:v>
                </c:pt>
                <c:pt idx="771">
                  <c:v>15.664</c:v>
                </c:pt>
                <c:pt idx="772">
                  <c:v>15.76</c:v>
                </c:pt>
                <c:pt idx="773">
                  <c:v>15.951000000000001</c:v>
                </c:pt>
                <c:pt idx="774">
                  <c:v>16.523</c:v>
                </c:pt>
                <c:pt idx="775">
                  <c:v>16.045999999999999</c:v>
                </c:pt>
                <c:pt idx="776">
                  <c:v>16.140999999999998</c:v>
                </c:pt>
                <c:pt idx="777">
                  <c:v>16.523</c:v>
                </c:pt>
                <c:pt idx="778">
                  <c:v>16.427</c:v>
                </c:pt>
                <c:pt idx="779">
                  <c:v>17.094000000000001</c:v>
                </c:pt>
                <c:pt idx="780">
                  <c:v>17.855</c:v>
                </c:pt>
                <c:pt idx="781">
                  <c:v>18.045000000000002</c:v>
                </c:pt>
                <c:pt idx="782">
                  <c:v>17.189</c:v>
                </c:pt>
                <c:pt idx="783">
                  <c:v>16.998999999999999</c:v>
                </c:pt>
                <c:pt idx="784">
                  <c:v>16.902999999999999</c:v>
                </c:pt>
                <c:pt idx="785">
                  <c:v>16.713000000000001</c:v>
                </c:pt>
                <c:pt idx="786">
                  <c:v>16.427</c:v>
                </c:pt>
                <c:pt idx="787">
                  <c:v>16.332000000000001</c:v>
                </c:pt>
                <c:pt idx="788">
                  <c:v>16.523</c:v>
                </c:pt>
                <c:pt idx="789">
                  <c:v>17.094000000000001</c:v>
                </c:pt>
                <c:pt idx="790">
                  <c:v>17.664999999999999</c:v>
                </c:pt>
                <c:pt idx="791">
                  <c:v>17.379000000000001</c:v>
                </c:pt>
                <c:pt idx="792">
                  <c:v>16.902999999999999</c:v>
                </c:pt>
                <c:pt idx="793">
                  <c:v>16.713000000000001</c:v>
                </c:pt>
                <c:pt idx="794">
                  <c:v>16.523</c:v>
                </c:pt>
                <c:pt idx="795">
                  <c:v>16.808</c:v>
                </c:pt>
                <c:pt idx="796">
                  <c:v>17.094000000000001</c:v>
                </c:pt>
                <c:pt idx="797">
                  <c:v>17.189</c:v>
                </c:pt>
                <c:pt idx="798">
                  <c:v>17.189</c:v>
                </c:pt>
                <c:pt idx="799">
                  <c:v>16.998999999999999</c:v>
                </c:pt>
                <c:pt idx="800">
                  <c:v>16.902999999999999</c:v>
                </c:pt>
                <c:pt idx="801">
                  <c:v>16.427</c:v>
                </c:pt>
                <c:pt idx="802">
                  <c:v>15.473000000000001</c:v>
                </c:pt>
                <c:pt idx="803">
                  <c:v>15.378</c:v>
                </c:pt>
                <c:pt idx="804">
                  <c:v>15.282</c:v>
                </c:pt>
                <c:pt idx="805">
                  <c:v>15.378</c:v>
                </c:pt>
                <c:pt idx="806">
                  <c:v>15.378</c:v>
                </c:pt>
                <c:pt idx="807">
                  <c:v>14.613</c:v>
                </c:pt>
                <c:pt idx="808">
                  <c:v>13.846</c:v>
                </c:pt>
                <c:pt idx="809">
                  <c:v>13.654</c:v>
                </c:pt>
                <c:pt idx="810">
                  <c:v>13.461</c:v>
                </c:pt>
                <c:pt idx="811">
                  <c:v>12.593999999999999</c:v>
                </c:pt>
                <c:pt idx="812">
                  <c:v>12.013</c:v>
                </c:pt>
                <c:pt idx="813">
                  <c:v>11.528</c:v>
                </c:pt>
                <c:pt idx="814">
                  <c:v>11.041</c:v>
                </c:pt>
                <c:pt idx="815">
                  <c:v>10.259</c:v>
                </c:pt>
                <c:pt idx="816">
                  <c:v>10.846</c:v>
                </c:pt>
                <c:pt idx="817">
                  <c:v>11.041</c:v>
                </c:pt>
                <c:pt idx="818">
                  <c:v>11.334</c:v>
                </c:pt>
                <c:pt idx="819">
                  <c:v>10.846</c:v>
                </c:pt>
                <c:pt idx="820">
                  <c:v>10.553000000000001</c:v>
                </c:pt>
                <c:pt idx="821">
                  <c:v>10.356999999999999</c:v>
                </c:pt>
                <c:pt idx="822">
                  <c:v>10.455</c:v>
                </c:pt>
                <c:pt idx="823">
                  <c:v>10.455</c:v>
                </c:pt>
                <c:pt idx="824">
                  <c:v>10.259</c:v>
                </c:pt>
                <c:pt idx="825">
                  <c:v>10.063000000000001</c:v>
                </c:pt>
                <c:pt idx="826">
                  <c:v>10.063000000000001</c:v>
                </c:pt>
                <c:pt idx="827">
                  <c:v>10.063000000000001</c:v>
                </c:pt>
                <c:pt idx="828">
                  <c:v>9.6690000000000005</c:v>
                </c:pt>
                <c:pt idx="829">
                  <c:v>9.4719999999999995</c:v>
                </c:pt>
                <c:pt idx="830">
                  <c:v>9.6690000000000005</c:v>
                </c:pt>
                <c:pt idx="831">
                  <c:v>9.6690000000000005</c:v>
                </c:pt>
                <c:pt idx="832">
                  <c:v>9.8659999999999997</c:v>
                </c:pt>
                <c:pt idx="833">
                  <c:v>9.2750000000000004</c:v>
                </c:pt>
                <c:pt idx="834">
                  <c:v>9.5709999999999997</c:v>
                </c:pt>
                <c:pt idx="835">
                  <c:v>9.6690000000000005</c:v>
                </c:pt>
                <c:pt idx="836">
                  <c:v>9.9649999999999999</c:v>
                </c:pt>
                <c:pt idx="837">
                  <c:v>9.8659999999999997</c:v>
                </c:pt>
                <c:pt idx="838">
                  <c:v>9.6690000000000005</c:v>
                </c:pt>
                <c:pt idx="839">
                  <c:v>9.1760000000000002</c:v>
                </c:pt>
                <c:pt idx="840">
                  <c:v>9.6690000000000005</c:v>
                </c:pt>
                <c:pt idx="841">
                  <c:v>9.8659999999999997</c:v>
                </c:pt>
                <c:pt idx="842">
                  <c:v>9.6690000000000005</c:v>
                </c:pt>
                <c:pt idx="843">
                  <c:v>9.6690000000000005</c:v>
                </c:pt>
                <c:pt idx="844">
                  <c:v>10.553000000000001</c:v>
                </c:pt>
                <c:pt idx="845">
                  <c:v>11.236000000000001</c:v>
                </c:pt>
                <c:pt idx="846">
                  <c:v>11.625</c:v>
                </c:pt>
                <c:pt idx="847">
                  <c:v>10.944000000000001</c:v>
                </c:pt>
                <c:pt idx="848">
                  <c:v>10.747999999999999</c:v>
                </c:pt>
                <c:pt idx="849">
                  <c:v>10.356999999999999</c:v>
                </c:pt>
                <c:pt idx="850">
                  <c:v>10.846</c:v>
                </c:pt>
                <c:pt idx="851">
                  <c:v>11.236000000000001</c:v>
                </c:pt>
                <c:pt idx="852">
                  <c:v>11.625</c:v>
                </c:pt>
                <c:pt idx="853">
                  <c:v>11.041</c:v>
                </c:pt>
                <c:pt idx="854">
                  <c:v>10.944000000000001</c:v>
                </c:pt>
                <c:pt idx="855">
                  <c:v>11.430999999999999</c:v>
                </c:pt>
                <c:pt idx="856">
                  <c:v>13.173</c:v>
                </c:pt>
                <c:pt idx="857">
                  <c:v>13.942</c:v>
                </c:pt>
                <c:pt idx="858">
                  <c:v>13.558</c:v>
                </c:pt>
                <c:pt idx="859">
                  <c:v>14.613</c:v>
                </c:pt>
                <c:pt idx="860">
                  <c:v>17.283999999999999</c:v>
                </c:pt>
                <c:pt idx="861">
                  <c:v>19.376999999999999</c:v>
                </c:pt>
                <c:pt idx="862">
                  <c:v>20.805</c:v>
                </c:pt>
                <c:pt idx="863">
                  <c:v>21.378</c:v>
                </c:pt>
                <c:pt idx="864">
                  <c:v>21.76</c:v>
                </c:pt>
                <c:pt idx="865">
                  <c:v>22.238</c:v>
                </c:pt>
                <c:pt idx="866">
                  <c:v>21.664000000000001</c:v>
                </c:pt>
                <c:pt idx="867">
                  <c:v>22.238</c:v>
                </c:pt>
                <c:pt idx="868">
                  <c:v>20.518999999999998</c:v>
                </c:pt>
                <c:pt idx="869">
                  <c:v>19.757999999999999</c:v>
                </c:pt>
                <c:pt idx="870">
                  <c:v>18.995999999999999</c:v>
                </c:pt>
                <c:pt idx="871">
                  <c:v>18.995999999999999</c:v>
                </c:pt>
                <c:pt idx="872">
                  <c:v>18.521000000000001</c:v>
                </c:pt>
                <c:pt idx="873">
                  <c:v>19.661999999999999</c:v>
                </c:pt>
                <c:pt idx="874">
                  <c:v>20.901</c:v>
                </c:pt>
                <c:pt idx="875">
                  <c:v>19.567</c:v>
                </c:pt>
                <c:pt idx="876">
                  <c:v>16.998999999999999</c:v>
                </c:pt>
                <c:pt idx="877">
                  <c:v>15.855</c:v>
                </c:pt>
                <c:pt idx="878">
                  <c:v>19.282</c:v>
                </c:pt>
                <c:pt idx="879">
                  <c:v>19.567</c:v>
                </c:pt>
                <c:pt idx="880">
                  <c:v>15.855</c:v>
                </c:pt>
                <c:pt idx="881">
                  <c:v>14.324999999999999</c:v>
                </c:pt>
                <c:pt idx="882">
                  <c:v>14.420999999999999</c:v>
                </c:pt>
                <c:pt idx="883">
                  <c:v>14.420999999999999</c:v>
                </c:pt>
                <c:pt idx="884">
                  <c:v>14.324999999999999</c:v>
                </c:pt>
                <c:pt idx="885">
                  <c:v>14.420999999999999</c:v>
                </c:pt>
                <c:pt idx="886">
                  <c:v>14.324999999999999</c:v>
                </c:pt>
                <c:pt idx="887">
                  <c:v>14.324999999999999</c:v>
                </c:pt>
                <c:pt idx="888">
                  <c:v>14.324999999999999</c:v>
                </c:pt>
                <c:pt idx="889">
                  <c:v>13.846</c:v>
                </c:pt>
                <c:pt idx="890">
                  <c:v>12.304</c:v>
                </c:pt>
                <c:pt idx="891">
                  <c:v>10.944000000000001</c:v>
                </c:pt>
                <c:pt idx="892">
                  <c:v>10.356999999999999</c:v>
                </c:pt>
                <c:pt idx="893">
                  <c:v>9.6690000000000005</c:v>
                </c:pt>
                <c:pt idx="894">
                  <c:v>9.3729999999999993</c:v>
                </c:pt>
                <c:pt idx="895">
                  <c:v>8.9779999999999998</c:v>
                </c:pt>
                <c:pt idx="896">
                  <c:v>8.7789999999999999</c:v>
                </c:pt>
                <c:pt idx="897">
                  <c:v>8.68</c:v>
                </c:pt>
                <c:pt idx="898">
                  <c:v>8.68</c:v>
                </c:pt>
                <c:pt idx="899">
                  <c:v>8.68</c:v>
                </c:pt>
                <c:pt idx="900">
                  <c:v>8.8789999999999996</c:v>
                </c:pt>
                <c:pt idx="901">
                  <c:v>8.8789999999999996</c:v>
                </c:pt>
                <c:pt idx="902">
                  <c:v>9.077</c:v>
                </c:pt>
                <c:pt idx="903">
                  <c:v>9.077</c:v>
                </c:pt>
                <c:pt idx="904">
                  <c:v>9.2750000000000004</c:v>
                </c:pt>
                <c:pt idx="905">
                  <c:v>9.2750000000000004</c:v>
                </c:pt>
                <c:pt idx="906">
                  <c:v>9.5709999999999997</c:v>
                </c:pt>
                <c:pt idx="907">
                  <c:v>10.455</c:v>
                </c:pt>
                <c:pt idx="908">
                  <c:v>10.651</c:v>
                </c:pt>
                <c:pt idx="909">
                  <c:v>11.041</c:v>
                </c:pt>
                <c:pt idx="910">
                  <c:v>13.076000000000001</c:v>
                </c:pt>
                <c:pt idx="911">
                  <c:v>13.846</c:v>
                </c:pt>
                <c:pt idx="912">
                  <c:v>14.134</c:v>
                </c:pt>
                <c:pt idx="913">
                  <c:v>13.846</c:v>
                </c:pt>
                <c:pt idx="914">
                  <c:v>13.942</c:v>
                </c:pt>
                <c:pt idx="915">
                  <c:v>14.324999999999999</c:v>
                </c:pt>
                <c:pt idx="916">
                  <c:v>14.134</c:v>
                </c:pt>
                <c:pt idx="917">
                  <c:v>14.038</c:v>
                </c:pt>
                <c:pt idx="918">
                  <c:v>14.23</c:v>
                </c:pt>
                <c:pt idx="919">
                  <c:v>14.420999999999999</c:v>
                </c:pt>
                <c:pt idx="920">
                  <c:v>14.134</c:v>
                </c:pt>
                <c:pt idx="921">
                  <c:v>14.134</c:v>
                </c:pt>
                <c:pt idx="922">
                  <c:v>14.038</c:v>
                </c:pt>
                <c:pt idx="923">
                  <c:v>14.134</c:v>
                </c:pt>
                <c:pt idx="924">
                  <c:v>14.324999999999999</c:v>
                </c:pt>
                <c:pt idx="925">
                  <c:v>14.324999999999999</c:v>
                </c:pt>
                <c:pt idx="926">
                  <c:v>14.324999999999999</c:v>
                </c:pt>
                <c:pt idx="927">
                  <c:v>14.134</c:v>
                </c:pt>
                <c:pt idx="928">
                  <c:v>14.420999999999999</c:v>
                </c:pt>
                <c:pt idx="929">
                  <c:v>14.038</c:v>
                </c:pt>
                <c:pt idx="930">
                  <c:v>14.134</c:v>
                </c:pt>
                <c:pt idx="931">
                  <c:v>14.038</c:v>
                </c:pt>
                <c:pt idx="932">
                  <c:v>14.134</c:v>
                </c:pt>
                <c:pt idx="933">
                  <c:v>13.558</c:v>
                </c:pt>
                <c:pt idx="934">
                  <c:v>13.076000000000001</c:v>
                </c:pt>
                <c:pt idx="935">
                  <c:v>13.076000000000001</c:v>
                </c:pt>
                <c:pt idx="936">
                  <c:v>13.173</c:v>
                </c:pt>
                <c:pt idx="937">
                  <c:v>13.461</c:v>
                </c:pt>
                <c:pt idx="938">
                  <c:v>13.269</c:v>
                </c:pt>
                <c:pt idx="939">
                  <c:v>13.461</c:v>
                </c:pt>
                <c:pt idx="940">
                  <c:v>13.654</c:v>
                </c:pt>
                <c:pt idx="941">
                  <c:v>13.846</c:v>
                </c:pt>
                <c:pt idx="942">
                  <c:v>13.75</c:v>
                </c:pt>
                <c:pt idx="943">
                  <c:v>14.23</c:v>
                </c:pt>
                <c:pt idx="944">
                  <c:v>18.425999999999998</c:v>
                </c:pt>
                <c:pt idx="945">
                  <c:v>18.14</c:v>
                </c:pt>
                <c:pt idx="946">
                  <c:v>15.76</c:v>
                </c:pt>
                <c:pt idx="947">
                  <c:v>15.569000000000001</c:v>
                </c:pt>
                <c:pt idx="948">
                  <c:v>15.855</c:v>
                </c:pt>
                <c:pt idx="949">
                  <c:v>16.140999999999998</c:v>
                </c:pt>
                <c:pt idx="950">
                  <c:v>15.951000000000001</c:v>
                </c:pt>
                <c:pt idx="951">
                  <c:v>15.090999999999999</c:v>
                </c:pt>
                <c:pt idx="952">
                  <c:v>15.090999999999999</c:v>
                </c:pt>
                <c:pt idx="953">
                  <c:v>15.282</c:v>
                </c:pt>
                <c:pt idx="954">
                  <c:v>14.996</c:v>
                </c:pt>
                <c:pt idx="955">
                  <c:v>14.804</c:v>
                </c:pt>
                <c:pt idx="956">
                  <c:v>14.804</c:v>
                </c:pt>
                <c:pt idx="957">
                  <c:v>15.282</c:v>
                </c:pt>
                <c:pt idx="958">
                  <c:v>15.76</c:v>
                </c:pt>
                <c:pt idx="959">
                  <c:v>15.664</c:v>
                </c:pt>
                <c:pt idx="960">
                  <c:v>16.427</c:v>
                </c:pt>
                <c:pt idx="961">
                  <c:v>17.094000000000001</c:v>
                </c:pt>
                <c:pt idx="962">
                  <c:v>16.617999999999999</c:v>
                </c:pt>
                <c:pt idx="963">
                  <c:v>17.189</c:v>
                </c:pt>
                <c:pt idx="964">
                  <c:v>16.998999999999999</c:v>
                </c:pt>
                <c:pt idx="965">
                  <c:v>16.427</c:v>
                </c:pt>
                <c:pt idx="966">
                  <c:v>16.523</c:v>
                </c:pt>
                <c:pt idx="967">
                  <c:v>17.760000000000002</c:v>
                </c:pt>
                <c:pt idx="968">
                  <c:v>19.376999999999999</c:v>
                </c:pt>
                <c:pt idx="969">
                  <c:v>19.853000000000002</c:v>
                </c:pt>
                <c:pt idx="970">
                  <c:v>19.948</c:v>
                </c:pt>
                <c:pt idx="971">
                  <c:v>18.995999999999999</c:v>
                </c:pt>
                <c:pt idx="972">
                  <c:v>19.567</c:v>
                </c:pt>
                <c:pt idx="973">
                  <c:v>19.567</c:v>
                </c:pt>
                <c:pt idx="974">
                  <c:v>19.948</c:v>
                </c:pt>
                <c:pt idx="975">
                  <c:v>18.995999999999999</c:v>
                </c:pt>
                <c:pt idx="976">
                  <c:v>18.806000000000001</c:v>
                </c:pt>
                <c:pt idx="977">
                  <c:v>17.760000000000002</c:v>
                </c:pt>
                <c:pt idx="978">
                  <c:v>17.475000000000001</c:v>
                </c:pt>
                <c:pt idx="979">
                  <c:v>16.808</c:v>
                </c:pt>
                <c:pt idx="980">
                  <c:v>16.236999999999998</c:v>
                </c:pt>
                <c:pt idx="981">
                  <c:v>15.664</c:v>
                </c:pt>
                <c:pt idx="982">
                  <c:v>14.709</c:v>
                </c:pt>
                <c:pt idx="983">
                  <c:v>14.804</c:v>
                </c:pt>
                <c:pt idx="984">
                  <c:v>13.75</c:v>
                </c:pt>
                <c:pt idx="985">
                  <c:v>12.98</c:v>
                </c:pt>
                <c:pt idx="986">
                  <c:v>12.69</c:v>
                </c:pt>
                <c:pt idx="987">
                  <c:v>12.401</c:v>
                </c:pt>
                <c:pt idx="988">
                  <c:v>13.461</c:v>
                </c:pt>
                <c:pt idx="989">
                  <c:v>12.69</c:v>
                </c:pt>
                <c:pt idx="990">
                  <c:v>12.304</c:v>
                </c:pt>
                <c:pt idx="991">
                  <c:v>12.882999999999999</c:v>
                </c:pt>
                <c:pt idx="992">
                  <c:v>11.916</c:v>
                </c:pt>
                <c:pt idx="993">
                  <c:v>11.138999999999999</c:v>
                </c:pt>
                <c:pt idx="994">
                  <c:v>10.944000000000001</c:v>
                </c:pt>
                <c:pt idx="995">
                  <c:v>11.236000000000001</c:v>
                </c:pt>
                <c:pt idx="996">
                  <c:v>11.430999999999999</c:v>
                </c:pt>
                <c:pt idx="997">
                  <c:v>11.236000000000001</c:v>
                </c:pt>
                <c:pt idx="998">
                  <c:v>10.846</c:v>
                </c:pt>
                <c:pt idx="999">
                  <c:v>10.651</c:v>
                </c:pt>
                <c:pt idx="1000">
                  <c:v>10.747999999999999</c:v>
                </c:pt>
                <c:pt idx="1001">
                  <c:v>10.455</c:v>
                </c:pt>
                <c:pt idx="1002">
                  <c:v>10.455</c:v>
                </c:pt>
                <c:pt idx="1003">
                  <c:v>9.6690000000000005</c:v>
                </c:pt>
                <c:pt idx="1004">
                  <c:v>9.4719999999999995</c:v>
                </c:pt>
                <c:pt idx="1005">
                  <c:v>9.1760000000000002</c:v>
                </c:pt>
                <c:pt idx="1006">
                  <c:v>8.9779999999999998</c:v>
                </c:pt>
                <c:pt idx="1007">
                  <c:v>8.8789999999999996</c:v>
                </c:pt>
                <c:pt idx="1008">
                  <c:v>8.7789999999999999</c:v>
                </c:pt>
                <c:pt idx="1009">
                  <c:v>9.077</c:v>
                </c:pt>
                <c:pt idx="1010">
                  <c:v>9.077</c:v>
                </c:pt>
                <c:pt idx="1011">
                  <c:v>8.8789999999999996</c:v>
                </c:pt>
                <c:pt idx="1012">
                  <c:v>8.8789999999999996</c:v>
                </c:pt>
                <c:pt idx="1013">
                  <c:v>8.7789999999999999</c:v>
                </c:pt>
                <c:pt idx="1014">
                  <c:v>8.3819999999999997</c:v>
                </c:pt>
                <c:pt idx="1015">
                  <c:v>8.1820000000000004</c:v>
                </c:pt>
                <c:pt idx="1016">
                  <c:v>8.0820000000000007</c:v>
                </c:pt>
                <c:pt idx="1017">
                  <c:v>7.8819999999999997</c:v>
                </c:pt>
                <c:pt idx="1018">
                  <c:v>7.8819999999999997</c:v>
                </c:pt>
                <c:pt idx="1019">
                  <c:v>7.8819999999999997</c:v>
                </c:pt>
                <c:pt idx="1020">
                  <c:v>7.8819999999999997</c:v>
                </c:pt>
                <c:pt idx="1021">
                  <c:v>7.782</c:v>
                </c:pt>
                <c:pt idx="1022">
                  <c:v>7.8819999999999997</c:v>
                </c:pt>
                <c:pt idx="1023">
                  <c:v>7.782</c:v>
                </c:pt>
                <c:pt idx="1024">
                  <c:v>7.3810000000000002</c:v>
                </c:pt>
                <c:pt idx="1025">
                  <c:v>7.1790000000000003</c:v>
                </c:pt>
                <c:pt idx="1026">
                  <c:v>7.0789999999999997</c:v>
                </c:pt>
                <c:pt idx="1027">
                  <c:v>7.28</c:v>
                </c:pt>
                <c:pt idx="1028">
                  <c:v>7.3810000000000002</c:v>
                </c:pt>
                <c:pt idx="1029">
                  <c:v>7.3810000000000002</c:v>
                </c:pt>
                <c:pt idx="1030">
                  <c:v>7.4809999999999999</c:v>
                </c:pt>
                <c:pt idx="1031">
                  <c:v>7.4809999999999999</c:v>
                </c:pt>
                <c:pt idx="1032">
                  <c:v>7.6820000000000004</c:v>
                </c:pt>
                <c:pt idx="1033">
                  <c:v>7.782</c:v>
                </c:pt>
                <c:pt idx="1034">
                  <c:v>7.9829999999999997</c:v>
                </c:pt>
                <c:pt idx="1035">
                  <c:v>8.0820000000000007</c:v>
                </c:pt>
                <c:pt idx="1036">
                  <c:v>8.1820000000000004</c:v>
                </c:pt>
                <c:pt idx="1037">
                  <c:v>8.3819999999999997</c:v>
                </c:pt>
                <c:pt idx="1038">
                  <c:v>8.1820000000000004</c:v>
                </c:pt>
                <c:pt idx="1039">
                  <c:v>8.282</c:v>
                </c:pt>
                <c:pt idx="1040">
                  <c:v>8.7789999999999999</c:v>
                </c:pt>
                <c:pt idx="1041">
                  <c:v>13.846</c:v>
                </c:pt>
                <c:pt idx="1042">
                  <c:v>17.283999999999999</c:v>
                </c:pt>
                <c:pt idx="1043">
                  <c:v>12.98</c:v>
                </c:pt>
                <c:pt idx="1044">
                  <c:v>15.951000000000001</c:v>
                </c:pt>
                <c:pt idx="1045">
                  <c:v>15.090999999999999</c:v>
                </c:pt>
                <c:pt idx="1046">
                  <c:v>13.75</c:v>
                </c:pt>
                <c:pt idx="1047">
                  <c:v>15.186999999999999</c:v>
                </c:pt>
                <c:pt idx="1048">
                  <c:v>16.140999999999998</c:v>
                </c:pt>
                <c:pt idx="1049">
                  <c:v>17.855</c:v>
                </c:pt>
                <c:pt idx="1050">
                  <c:v>16.332000000000001</c:v>
                </c:pt>
                <c:pt idx="1051">
                  <c:v>16.713000000000001</c:v>
                </c:pt>
                <c:pt idx="1052">
                  <c:v>16.523</c:v>
                </c:pt>
                <c:pt idx="1053">
                  <c:v>18.425999999999998</c:v>
                </c:pt>
                <c:pt idx="1054">
                  <c:v>16.332000000000001</c:v>
                </c:pt>
                <c:pt idx="1055">
                  <c:v>16.998999999999999</c:v>
                </c:pt>
                <c:pt idx="1056">
                  <c:v>17.664999999999999</c:v>
                </c:pt>
                <c:pt idx="1057">
                  <c:v>18.806000000000001</c:v>
                </c:pt>
                <c:pt idx="1058">
                  <c:v>18.045000000000002</c:v>
                </c:pt>
                <c:pt idx="1059">
                  <c:v>19.282</c:v>
                </c:pt>
                <c:pt idx="1060">
                  <c:v>18.995999999999999</c:v>
                </c:pt>
                <c:pt idx="1061">
                  <c:v>19.282</c:v>
                </c:pt>
                <c:pt idx="1062">
                  <c:v>19.472000000000001</c:v>
                </c:pt>
                <c:pt idx="1063">
                  <c:v>19.757999999999999</c:v>
                </c:pt>
                <c:pt idx="1064">
                  <c:v>19.187000000000001</c:v>
                </c:pt>
                <c:pt idx="1065">
                  <c:v>18.236000000000001</c:v>
                </c:pt>
                <c:pt idx="1066">
                  <c:v>17.283999999999999</c:v>
                </c:pt>
                <c:pt idx="1067">
                  <c:v>16.713000000000001</c:v>
                </c:pt>
                <c:pt idx="1068">
                  <c:v>16.332000000000001</c:v>
                </c:pt>
                <c:pt idx="1069">
                  <c:v>14.9</c:v>
                </c:pt>
                <c:pt idx="1070">
                  <c:v>15.186999999999999</c:v>
                </c:pt>
                <c:pt idx="1071">
                  <c:v>14.613</c:v>
                </c:pt>
                <c:pt idx="1072">
                  <c:v>12.98</c:v>
                </c:pt>
                <c:pt idx="1073">
                  <c:v>12.304</c:v>
                </c:pt>
                <c:pt idx="1074">
                  <c:v>12.013</c:v>
                </c:pt>
                <c:pt idx="1075">
                  <c:v>12.497</c:v>
                </c:pt>
                <c:pt idx="1076">
                  <c:v>13.076000000000001</c:v>
                </c:pt>
                <c:pt idx="1077">
                  <c:v>13.173</c:v>
                </c:pt>
                <c:pt idx="1078">
                  <c:v>12.401</c:v>
                </c:pt>
                <c:pt idx="1079">
                  <c:v>11.916</c:v>
                </c:pt>
                <c:pt idx="1080">
                  <c:v>11.625</c:v>
                </c:pt>
                <c:pt idx="1081">
                  <c:v>11.430999999999999</c:v>
                </c:pt>
                <c:pt idx="1082">
                  <c:v>11.041</c:v>
                </c:pt>
                <c:pt idx="1083">
                  <c:v>10.846</c:v>
                </c:pt>
                <c:pt idx="1084">
                  <c:v>10.944000000000001</c:v>
                </c:pt>
                <c:pt idx="1085">
                  <c:v>10.747999999999999</c:v>
                </c:pt>
                <c:pt idx="1086">
                  <c:v>10.651</c:v>
                </c:pt>
                <c:pt idx="1087">
                  <c:v>10.259</c:v>
                </c:pt>
                <c:pt idx="1088">
                  <c:v>10.161</c:v>
                </c:pt>
                <c:pt idx="1089">
                  <c:v>10.161</c:v>
                </c:pt>
                <c:pt idx="1090">
                  <c:v>10.161</c:v>
                </c:pt>
                <c:pt idx="1091">
                  <c:v>10.161</c:v>
                </c:pt>
                <c:pt idx="1092">
                  <c:v>10.063000000000001</c:v>
                </c:pt>
                <c:pt idx="1093">
                  <c:v>9.8659999999999997</c:v>
                </c:pt>
                <c:pt idx="1094">
                  <c:v>9.8659999999999997</c:v>
                </c:pt>
                <c:pt idx="1095">
                  <c:v>9.8659999999999997</c:v>
                </c:pt>
                <c:pt idx="1096">
                  <c:v>9.8659999999999997</c:v>
                </c:pt>
                <c:pt idx="1097">
                  <c:v>9.7680000000000007</c:v>
                </c:pt>
                <c:pt idx="1098">
                  <c:v>9.6690000000000005</c:v>
                </c:pt>
                <c:pt idx="1099">
                  <c:v>9.5709999999999997</c:v>
                </c:pt>
                <c:pt idx="1100">
                  <c:v>9.5709999999999997</c:v>
                </c:pt>
                <c:pt idx="1101">
                  <c:v>9.6690000000000005</c:v>
                </c:pt>
                <c:pt idx="1102">
                  <c:v>9.5709999999999997</c:v>
                </c:pt>
                <c:pt idx="1103">
                  <c:v>9.4719999999999995</c:v>
                </c:pt>
                <c:pt idx="1104">
                  <c:v>9.4719999999999995</c:v>
                </c:pt>
                <c:pt idx="1105">
                  <c:v>9.1760000000000002</c:v>
                </c:pt>
                <c:pt idx="1106">
                  <c:v>9.1760000000000002</c:v>
                </c:pt>
                <c:pt idx="1107">
                  <c:v>8.9779999999999998</c:v>
                </c:pt>
                <c:pt idx="1108">
                  <c:v>9.1760000000000002</c:v>
                </c:pt>
                <c:pt idx="1109">
                  <c:v>8.8789999999999996</c:v>
                </c:pt>
                <c:pt idx="1110">
                  <c:v>8.8789999999999996</c:v>
                </c:pt>
                <c:pt idx="1111">
                  <c:v>9.3729999999999993</c:v>
                </c:pt>
                <c:pt idx="1112">
                  <c:v>9.3729999999999993</c:v>
                </c:pt>
                <c:pt idx="1113">
                  <c:v>9.3729999999999993</c:v>
                </c:pt>
                <c:pt idx="1114">
                  <c:v>9.4719999999999995</c:v>
                </c:pt>
                <c:pt idx="1115">
                  <c:v>9.4719999999999995</c:v>
                </c:pt>
                <c:pt idx="1116">
                  <c:v>9.1760000000000002</c:v>
                </c:pt>
                <c:pt idx="1117">
                  <c:v>9.2750000000000004</c:v>
                </c:pt>
                <c:pt idx="1118">
                  <c:v>9.1760000000000002</c:v>
                </c:pt>
                <c:pt idx="1119">
                  <c:v>9.1760000000000002</c:v>
                </c:pt>
                <c:pt idx="1120">
                  <c:v>8.9779999999999998</c:v>
                </c:pt>
                <c:pt idx="1121">
                  <c:v>8.8789999999999996</c:v>
                </c:pt>
                <c:pt idx="1122">
                  <c:v>8.8789999999999996</c:v>
                </c:pt>
                <c:pt idx="1123">
                  <c:v>8.9779999999999998</c:v>
                </c:pt>
                <c:pt idx="1124">
                  <c:v>9.077</c:v>
                </c:pt>
                <c:pt idx="1125">
                  <c:v>8.8789999999999996</c:v>
                </c:pt>
                <c:pt idx="1126">
                  <c:v>9.1760000000000002</c:v>
                </c:pt>
                <c:pt idx="1127">
                  <c:v>8.9779999999999998</c:v>
                </c:pt>
                <c:pt idx="1128">
                  <c:v>8.8789999999999996</c:v>
                </c:pt>
                <c:pt idx="1129">
                  <c:v>8.68</c:v>
                </c:pt>
                <c:pt idx="1130">
                  <c:v>8.68</c:v>
                </c:pt>
                <c:pt idx="1131">
                  <c:v>9.2750000000000004</c:v>
                </c:pt>
                <c:pt idx="1132">
                  <c:v>9.6690000000000005</c:v>
                </c:pt>
                <c:pt idx="1133">
                  <c:v>12.497</c:v>
                </c:pt>
                <c:pt idx="1134">
                  <c:v>15.186999999999999</c:v>
                </c:pt>
                <c:pt idx="1135">
                  <c:v>19.853000000000002</c:v>
                </c:pt>
                <c:pt idx="1136">
                  <c:v>22.620999999999999</c:v>
                </c:pt>
                <c:pt idx="1137">
                  <c:v>22.716999999999999</c:v>
                </c:pt>
                <c:pt idx="1138">
                  <c:v>22.716999999999999</c:v>
                </c:pt>
                <c:pt idx="1139">
                  <c:v>22.812000000000001</c:v>
                </c:pt>
                <c:pt idx="1140">
                  <c:v>22.812000000000001</c:v>
                </c:pt>
                <c:pt idx="1141">
                  <c:v>22.716999999999999</c:v>
                </c:pt>
                <c:pt idx="1142">
                  <c:v>22.620999999999999</c:v>
                </c:pt>
                <c:pt idx="1143">
                  <c:v>22.428999999999998</c:v>
                </c:pt>
                <c:pt idx="1144">
                  <c:v>22.428999999999998</c:v>
                </c:pt>
                <c:pt idx="1145">
                  <c:v>22.812000000000001</c:v>
                </c:pt>
                <c:pt idx="1146">
                  <c:v>22.812000000000001</c:v>
                </c:pt>
                <c:pt idx="1147">
                  <c:v>22.716999999999999</c:v>
                </c:pt>
                <c:pt idx="1148">
                  <c:v>22.620999999999999</c:v>
                </c:pt>
                <c:pt idx="1149">
                  <c:v>22.524999999999999</c:v>
                </c:pt>
                <c:pt idx="1150">
                  <c:v>22.428999999999998</c:v>
                </c:pt>
                <c:pt idx="1151">
                  <c:v>22.238</c:v>
                </c:pt>
                <c:pt idx="1152">
                  <c:v>22.238</c:v>
                </c:pt>
                <c:pt idx="1153">
                  <c:v>22.332999999999998</c:v>
                </c:pt>
                <c:pt idx="1154">
                  <c:v>22.332999999999998</c:v>
                </c:pt>
                <c:pt idx="1155">
                  <c:v>22.332999999999998</c:v>
                </c:pt>
              </c:numCache>
            </c:numRef>
          </c:val>
          <c:smooth val="0"/>
        </c:ser>
        <c:ser>
          <c:idx val="0"/>
          <c:order val="1"/>
          <c:tx>
            <c:v>Outside_Grazing</c:v>
          </c:tx>
          <c:spPr>
            <a:ln w="28575" cap="rnd">
              <a:solidFill>
                <a:schemeClr val="accent1"/>
              </a:solidFill>
              <a:round/>
            </a:ln>
            <a:effectLst/>
          </c:spPr>
          <c:marker>
            <c:symbol val="none"/>
          </c:marker>
          <c:cat>
            <c:numRef>
              <c:f>Outside_Grazing!$B$5:$B$1160</c:f>
              <c:numCache>
                <c:formatCode>m/d/yyyy\ h:mm</c:formatCode>
                <c:ptCount val="1156"/>
                <c:pt idx="0">
                  <c:v>43207.495682870373</c:v>
                </c:pt>
                <c:pt idx="1">
                  <c:v>43207.506099537037</c:v>
                </c:pt>
                <c:pt idx="2">
                  <c:v>43207.516516203701</c:v>
                </c:pt>
                <c:pt idx="3">
                  <c:v>43207.526932870373</c:v>
                </c:pt>
                <c:pt idx="4">
                  <c:v>43207.537349537037</c:v>
                </c:pt>
                <c:pt idx="5">
                  <c:v>43207.547766203701</c:v>
                </c:pt>
                <c:pt idx="6">
                  <c:v>43207.558182870373</c:v>
                </c:pt>
                <c:pt idx="7">
                  <c:v>43207.568599537037</c:v>
                </c:pt>
                <c:pt idx="8">
                  <c:v>43207.579016203701</c:v>
                </c:pt>
                <c:pt idx="9">
                  <c:v>43207.589432870373</c:v>
                </c:pt>
                <c:pt idx="10">
                  <c:v>43207.599849537037</c:v>
                </c:pt>
                <c:pt idx="11">
                  <c:v>43207.610266203701</c:v>
                </c:pt>
                <c:pt idx="12">
                  <c:v>43207.620682870373</c:v>
                </c:pt>
                <c:pt idx="13">
                  <c:v>43207.631099537037</c:v>
                </c:pt>
                <c:pt idx="14">
                  <c:v>43207.641516203701</c:v>
                </c:pt>
                <c:pt idx="15">
                  <c:v>43207.651932870373</c:v>
                </c:pt>
                <c:pt idx="16">
                  <c:v>43207.662349537037</c:v>
                </c:pt>
                <c:pt idx="17">
                  <c:v>43207.672766203701</c:v>
                </c:pt>
                <c:pt idx="18">
                  <c:v>43207.683182870373</c:v>
                </c:pt>
                <c:pt idx="19">
                  <c:v>43207.693599537037</c:v>
                </c:pt>
                <c:pt idx="20">
                  <c:v>43207.704016203701</c:v>
                </c:pt>
                <c:pt idx="21">
                  <c:v>43207.714432870373</c:v>
                </c:pt>
                <c:pt idx="22">
                  <c:v>43207.724849537037</c:v>
                </c:pt>
                <c:pt idx="23">
                  <c:v>43207.735266203701</c:v>
                </c:pt>
                <c:pt idx="24">
                  <c:v>43207.745682870373</c:v>
                </c:pt>
                <c:pt idx="25">
                  <c:v>43207.756099537037</c:v>
                </c:pt>
                <c:pt idx="26">
                  <c:v>43207.766516203701</c:v>
                </c:pt>
                <c:pt idx="27">
                  <c:v>43207.776932870373</c:v>
                </c:pt>
                <c:pt idx="28">
                  <c:v>43207.787349537037</c:v>
                </c:pt>
                <c:pt idx="29">
                  <c:v>43207.797766203701</c:v>
                </c:pt>
                <c:pt idx="30">
                  <c:v>43207.808182870373</c:v>
                </c:pt>
                <c:pt idx="31">
                  <c:v>43207.818599537037</c:v>
                </c:pt>
                <c:pt idx="32">
                  <c:v>43207.829016203701</c:v>
                </c:pt>
                <c:pt idx="33">
                  <c:v>43207.839432870373</c:v>
                </c:pt>
                <c:pt idx="34">
                  <c:v>43207.849849537037</c:v>
                </c:pt>
                <c:pt idx="35">
                  <c:v>43207.860266203701</c:v>
                </c:pt>
                <c:pt idx="36">
                  <c:v>43207.870682870373</c:v>
                </c:pt>
                <c:pt idx="37">
                  <c:v>43207.881099537037</c:v>
                </c:pt>
                <c:pt idx="38">
                  <c:v>43207.891516203701</c:v>
                </c:pt>
                <c:pt idx="39">
                  <c:v>43207.901932870373</c:v>
                </c:pt>
                <c:pt idx="40">
                  <c:v>43207.912349537037</c:v>
                </c:pt>
                <c:pt idx="41">
                  <c:v>43207.922766203701</c:v>
                </c:pt>
                <c:pt idx="42">
                  <c:v>43207.933182870373</c:v>
                </c:pt>
                <c:pt idx="43">
                  <c:v>43207.943599537037</c:v>
                </c:pt>
                <c:pt idx="44">
                  <c:v>43207.954016203701</c:v>
                </c:pt>
                <c:pt idx="45">
                  <c:v>43207.964432870373</c:v>
                </c:pt>
                <c:pt idx="46">
                  <c:v>43207.974849537037</c:v>
                </c:pt>
                <c:pt idx="47">
                  <c:v>43207.985266203701</c:v>
                </c:pt>
                <c:pt idx="48">
                  <c:v>43207.995682870373</c:v>
                </c:pt>
                <c:pt idx="49">
                  <c:v>43208.006099537037</c:v>
                </c:pt>
                <c:pt idx="50">
                  <c:v>43208.016516203701</c:v>
                </c:pt>
                <c:pt idx="51">
                  <c:v>43208.026932870373</c:v>
                </c:pt>
                <c:pt idx="52">
                  <c:v>43208.037349537037</c:v>
                </c:pt>
                <c:pt idx="53">
                  <c:v>43208.047766203701</c:v>
                </c:pt>
                <c:pt idx="54">
                  <c:v>43208.058182870373</c:v>
                </c:pt>
                <c:pt idx="55">
                  <c:v>43208.068599537037</c:v>
                </c:pt>
                <c:pt idx="56">
                  <c:v>43208.079016203701</c:v>
                </c:pt>
                <c:pt idx="57">
                  <c:v>43208.089432870373</c:v>
                </c:pt>
                <c:pt idx="58">
                  <c:v>43208.099849537037</c:v>
                </c:pt>
                <c:pt idx="59">
                  <c:v>43208.110266203701</c:v>
                </c:pt>
                <c:pt idx="60">
                  <c:v>43208.120682870373</c:v>
                </c:pt>
                <c:pt idx="61">
                  <c:v>43208.131099537037</c:v>
                </c:pt>
                <c:pt idx="62">
                  <c:v>43208.141516203701</c:v>
                </c:pt>
                <c:pt idx="63">
                  <c:v>43208.151932870373</c:v>
                </c:pt>
                <c:pt idx="64">
                  <c:v>43208.162349537037</c:v>
                </c:pt>
                <c:pt idx="65">
                  <c:v>43208.172766203701</c:v>
                </c:pt>
                <c:pt idx="66">
                  <c:v>43208.183182870373</c:v>
                </c:pt>
                <c:pt idx="67">
                  <c:v>43208.193599537037</c:v>
                </c:pt>
                <c:pt idx="68">
                  <c:v>43208.204016203701</c:v>
                </c:pt>
                <c:pt idx="69">
                  <c:v>43208.214432870373</c:v>
                </c:pt>
                <c:pt idx="70">
                  <c:v>43208.224849537037</c:v>
                </c:pt>
                <c:pt idx="71">
                  <c:v>43208.235266203701</c:v>
                </c:pt>
                <c:pt idx="72">
                  <c:v>43208.245682870373</c:v>
                </c:pt>
                <c:pt idx="73">
                  <c:v>43208.256099537037</c:v>
                </c:pt>
                <c:pt idx="74">
                  <c:v>43208.266516203701</c:v>
                </c:pt>
                <c:pt idx="75">
                  <c:v>43208.276932870373</c:v>
                </c:pt>
                <c:pt idx="76">
                  <c:v>43208.287349537037</c:v>
                </c:pt>
                <c:pt idx="77">
                  <c:v>43208.297766203701</c:v>
                </c:pt>
                <c:pt idx="78">
                  <c:v>43208.308182870373</c:v>
                </c:pt>
                <c:pt idx="79">
                  <c:v>43208.318599537037</c:v>
                </c:pt>
                <c:pt idx="80">
                  <c:v>43208.329016203701</c:v>
                </c:pt>
                <c:pt idx="81">
                  <c:v>43208.339432870373</c:v>
                </c:pt>
                <c:pt idx="82">
                  <c:v>43208.349849537037</c:v>
                </c:pt>
                <c:pt idx="83">
                  <c:v>43208.360266203701</c:v>
                </c:pt>
                <c:pt idx="84">
                  <c:v>43208.370682870373</c:v>
                </c:pt>
                <c:pt idx="85">
                  <c:v>43208.381099537037</c:v>
                </c:pt>
                <c:pt idx="86">
                  <c:v>43208.391516203701</c:v>
                </c:pt>
                <c:pt idx="87">
                  <c:v>43208.401932870373</c:v>
                </c:pt>
                <c:pt idx="88">
                  <c:v>43208.412349537037</c:v>
                </c:pt>
                <c:pt idx="89">
                  <c:v>43208.422766203701</c:v>
                </c:pt>
                <c:pt idx="90">
                  <c:v>43208.433182870373</c:v>
                </c:pt>
                <c:pt idx="91">
                  <c:v>43208.443599537037</c:v>
                </c:pt>
                <c:pt idx="92">
                  <c:v>43208.454016203701</c:v>
                </c:pt>
                <c:pt idx="93">
                  <c:v>43208.464432870373</c:v>
                </c:pt>
                <c:pt idx="94">
                  <c:v>43208.474849537037</c:v>
                </c:pt>
                <c:pt idx="95">
                  <c:v>43208.485266203701</c:v>
                </c:pt>
                <c:pt idx="96">
                  <c:v>43208.495682870373</c:v>
                </c:pt>
                <c:pt idx="97">
                  <c:v>43208.506099537037</c:v>
                </c:pt>
                <c:pt idx="98">
                  <c:v>43208.516516203701</c:v>
                </c:pt>
                <c:pt idx="99">
                  <c:v>43208.526932870373</c:v>
                </c:pt>
                <c:pt idx="100">
                  <c:v>43208.537349537037</c:v>
                </c:pt>
                <c:pt idx="101">
                  <c:v>43208.547766203701</c:v>
                </c:pt>
                <c:pt idx="102">
                  <c:v>43208.558182870373</c:v>
                </c:pt>
                <c:pt idx="103">
                  <c:v>43208.568599537037</c:v>
                </c:pt>
                <c:pt idx="104">
                  <c:v>43208.579016203701</c:v>
                </c:pt>
                <c:pt idx="105">
                  <c:v>43208.589432870373</c:v>
                </c:pt>
                <c:pt idx="106">
                  <c:v>43208.599849537037</c:v>
                </c:pt>
                <c:pt idx="107">
                  <c:v>43208.610266203701</c:v>
                </c:pt>
                <c:pt idx="108">
                  <c:v>43208.620682870373</c:v>
                </c:pt>
                <c:pt idx="109">
                  <c:v>43208.631099537037</c:v>
                </c:pt>
                <c:pt idx="110">
                  <c:v>43208.641516203701</c:v>
                </c:pt>
                <c:pt idx="111">
                  <c:v>43208.651932870373</c:v>
                </c:pt>
                <c:pt idx="112">
                  <c:v>43208.662349537037</c:v>
                </c:pt>
                <c:pt idx="113">
                  <c:v>43208.672766203701</c:v>
                </c:pt>
                <c:pt idx="114">
                  <c:v>43208.683182870373</c:v>
                </c:pt>
                <c:pt idx="115">
                  <c:v>43208.693599537037</c:v>
                </c:pt>
                <c:pt idx="116">
                  <c:v>43208.704016203701</c:v>
                </c:pt>
                <c:pt idx="117">
                  <c:v>43208.714432870373</c:v>
                </c:pt>
                <c:pt idx="118">
                  <c:v>43208.724849537037</c:v>
                </c:pt>
                <c:pt idx="119">
                  <c:v>43208.735266203701</c:v>
                </c:pt>
                <c:pt idx="120">
                  <c:v>43208.745682870373</c:v>
                </c:pt>
                <c:pt idx="121">
                  <c:v>43208.756099537037</c:v>
                </c:pt>
                <c:pt idx="122">
                  <c:v>43208.766516203701</c:v>
                </c:pt>
                <c:pt idx="123">
                  <c:v>43208.776932870373</c:v>
                </c:pt>
                <c:pt idx="124">
                  <c:v>43208.787349537037</c:v>
                </c:pt>
                <c:pt idx="125">
                  <c:v>43208.797766203701</c:v>
                </c:pt>
                <c:pt idx="126">
                  <c:v>43208.808182870373</c:v>
                </c:pt>
                <c:pt idx="127">
                  <c:v>43208.818599537037</c:v>
                </c:pt>
                <c:pt idx="128">
                  <c:v>43208.829016203701</c:v>
                </c:pt>
                <c:pt idx="129">
                  <c:v>43208.839432870373</c:v>
                </c:pt>
                <c:pt idx="130">
                  <c:v>43208.849849537037</c:v>
                </c:pt>
                <c:pt idx="131">
                  <c:v>43208.860266203701</c:v>
                </c:pt>
                <c:pt idx="132">
                  <c:v>43208.870682870373</c:v>
                </c:pt>
                <c:pt idx="133">
                  <c:v>43208.881099537037</c:v>
                </c:pt>
                <c:pt idx="134">
                  <c:v>43208.891516203701</c:v>
                </c:pt>
                <c:pt idx="135">
                  <c:v>43208.901932870373</c:v>
                </c:pt>
                <c:pt idx="136">
                  <c:v>43208.912349537037</c:v>
                </c:pt>
                <c:pt idx="137">
                  <c:v>43208.922766203701</c:v>
                </c:pt>
                <c:pt idx="138">
                  <c:v>43208.933182870373</c:v>
                </c:pt>
                <c:pt idx="139">
                  <c:v>43208.943599537037</c:v>
                </c:pt>
                <c:pt idx="140">
                  <c:v>43208.954016203701</c:v>
                </c:pt>
                <c:pt idx="141">
                  <c:v>43208.964432870373</c:v>
                </c:pt>
                <c:pt idx="142">
                  <c:v>43208.974849537037</c:v>
                </c:pt>
                <c:pt idx="143">
                  <c:v>43208.985266203701</c:v>
                </c:pt>
                <c:pt idx="144">
                  <c:v>43208.995682870373</c:v>
                </c:pt>
                <c:pt idx="145">
                  <c:v>43209.006099537037</c:v>
                </c:pt>
                <c:pt idx="146">
                  <c:v>43209.016516203701</c:v>
                </c:pt>
                <c:pt idx="147">
                  <c:v>43209.026932870373</c:v>
                </c:pt>
                <c:pt idx="148">
                  <c:v>43209.037349537037</c:v>
                </c:pt>
                <c:pt idx="149">
                  <c:v>43209.047766203701</c:v>
                </c:pt>
                <c:pt idx="150">
                  <c:v>43209.058182870373</c:v>
                </c:pt>
                <c:pt idx="151">
                  <c:v>43209.068599537037</c:v>
                </c:pt>
                <c:pt idx="152">
                  <c:v>43209.079016203701</c:v>
                </c:pt>
                <c:pt idx="153">
                  <c:v>43209.089432870373</c:v>
                </c:pt>
                <c:pt idx="154">
                  <c:v>43209.099849537037</c:v>
                </c:pt>
                <c:pt idx="155">
                  <c:v>43209.110266203701</c:v>
                </c:pt>
                <c:pt idx="156">
                  <c:v>43209.120682870373</c:v>
                </c:pt>
                <c:pt idx="157">
                  <c:v>43209.131099537037</c:v>
                </c:pt>
                <c:pt idx="158">
                  <c:v>43209.141516203701</c:v>
                </c:pt>
                <c:pt idx="159">
                  <c:v>43209.151932870373</c:v>
                </c:pt>
                <c:pt idx="160">
                  <c:v>43209.162349537037</c:v>
                </c:pt>
                <c:pt idx="161">
                  <c:v>43209.172766203701</c:v>
                </c:pt>
                <c:pt idx="162">
                  <c:v>43209.183182870373</c:v>
                </c:pt>
                <c:pt idx="163">
                  <c:v>43209.193599537037</c:v>
                </c:pt>
                <c:pt idx="164">
                  <c:v>43209.204016203701</c:v>
                </c:pt>
                <c:pt idx="165">
                  <c:v>43209.214432870373</c:v>
                </c:pt>
                <c:pt idx="166">
                  <c:v>43209.224849537037</c:v>
                </c:pt>
                <c:pt idx="167">
                  <c:v>43209.235266203701</c:v>
                </c:pt>
                <c:pt idx="168">
                  <c:v>43209.245682870373</c:v>
                </c:pt>
                <c:pt idx="169">
                  <c:v>43209.256099537037</c:v>
                </c:pt>
                <c:pt idx="170">
                  <c:v>43209.266516203701</c:v>
                </c:pt>
                <c:pt idx="171">
                  <c:v>43209.276932870373</c:v>
                </c:pt>
                <c:pt idx="172">
                  <c:v>43209.287349537037</c:v>
                </c:pt>
                <c:pt idx="173">
                  <c:v>43209.297766203701</c:v>
                </c:pt>
                <c:pt idx="174">
                  <c:v>43209.308182870373</c:v>
                </c:pt>
                <c:pt idx="175">
                  <c:v>43209.318599537037</c:v>
                </c:pt>
                <c:pt idx="176">
                  <c:v>43209.329016203701</c:v>
                </c:pt>
                <c:pt idx="177">
                  <c:v>43209.339432870373</c:v>
                </c:pt>
                <c:pt idx="178">
                  <c:v>43209.349849537037</c:v>
                </c:pt>
                <c:pt idx="179">
                  <c:v>43209.360266203701</c:v>
                </c:pt>
                <c:pt idx="180">
                  <c:v>43209.370682870373</c:v>
                </c:pt>
                <c:pt idx="181">
                  <c:v>43209.381099537037</c:v>
                </c:pt>
                <c:pt idx="182">
                  <c:v>43209.391516203701</c:v>
                </c:pt>
                <c:pt idx="183">
                  <c:v>43209.401932870373</c:v>
                </c:pt>
                <c:pt idx="184">
                  <c:v>43209.412349537037</c:v>
                </c:pt>
                <c:pt idx="185">
                  <c:v>43209.422766203701</c:v>
                </c:pt>
                <c:pt idx="186">
                  <c:v>43209.433182870373</c:v>
                </c:pt>
                <c:pt idx="187">
                  <c:v>43209.443599537037</c:v>
                </c:pt>
                <c:pt idx="188">
                  <c:v>43209.454016203701</c:v>
                </c:pt>
                <c:pt idx="189">
                  <c:v>43209.464432870373</c:v>
                </c:pt>
                <c:pt idx="190">
                  <c:v>43209.474849537037</c:v>
                </c:pt>
                <c:pt idx="191">
                  <c:v>43209.485266203701</c:v>
                </c:pt>
                <c:pt idx="192">
                  <c:v>43209.495682870373</c:v>
                </c:pt>
                <c:pt idx="193">
                  <c:v>43209.506099537037</c:v>
                </c:pt>
                <c:pt idx="194">
                  <c:v>43209.516516203701</c:v>
                </c:pt>
                <c:pt idx="195">
                  <c:v>43209.526932870373</c:v>
                </c:pt>
                <c:pt idx="196">
                  <c:v>43209.537349537037</c:v>
                </c:pt>
                <c:pt idx="197">
                  <c:v>43209.547766203701</c:v>
                </c:pt>
                <c:pt idx="198">
                  <c:v>43209.558182870373</c:v>
                </c:pt>
                <c:pt idx="199">
                  <c:v>43209.568599537037</c:v>
                </c:pt>
                <c:pt idx="200">
                  <c:v>43209.579016203701</c:v>
                </c:pt>
                <c:pt idx="201">
                  <c:v>43209.589432870373</c:v>
                </c:pt>
                <c:pt idx="202">
                  <c:v>43209.599849537037</c:v>
                </c:pt>
                <c:pt idx="203">
                  <c:v>43209.610266203701</c:v>
                </c:pt>
                <c:pt idx="204">
                  <c:v>43209.620682870373</c:v>
                </c:pt>
                <c:pt idx="205">
                  <c:v>43209.631099537037</c:v>
                </c:pt>
                <c:pt idx="206">
                  <c:v>43209.641516203701</c:v>
                </c:pt>
                <c:pt idx="207">
                  <c:v>43209.651932870373</c:v>
                </c:pt>
                <c:pt idx="208">
                  <c:v>43209.662349537037</c:v>
                </c:pt>
                <c:pt idx="209">
                  <c:v>43209.672766203701</c:v>
                </c:pt>
                <c:pt idx="210">
                  <c:v>43209.683182870373</c:v>
                </c:pt>
                <c:pt idx="211">
                  <c:v>43209.693599537037</c:v>
                </c:pt>
                <c:pt idx="212">
                  <c:v>43209.704016203701</c:v>
                </c:pt>
                <c:pt idx="213">
                  <c:v>43209.714432870373</c:v>
                </c:pt>
                <c:pt idx="214">
                  <c:v>43209.724849537037</c:v>
                </c:pt>
                <c:pt idx="215">
                  <c:v>43209.735266203701</c:v>
                </c:pt>
                <c:pt idx="216">
                  <c:v>43209.745682870373</c:v>
                </c:pt>
                <c:pt idx="217">
                  <c:v>43209.756099537037</c:v>
                </c:pt>
                <c:pt idx="218">
                  <c:v>43209.766516203701</c:v>
                </c:pt>
                <c:pt idx="219">
                  <c:v>43209.776932870373</c:v>
                </c:pt>
                <c:pt idx="220">
                  <c:v>43209.787349537037</c:v>
                </c:pt>
                <c:pt idx="221">
                  <c:v>43209.797766203701</c:v>
                </c:pt>
                <c:pt idx="222">
                  <c:v>43209.808182870373</c:v>
                </c:pt>
                <c:pt idx="223">
                  <c:v>43209.818599537037</c:v>
                </c:pt>
                <c:pt idx="224">
                  <c:v>43209.829016203701</c:v>
                </c:pt>
                <c:pt idx="225">
                  <c:v>43209.839432870373</c:v>
                </c:pt>
                <c:pt idx="226">
                  <c:v>43209.849849537037</c:v>
                </c:pt>
                <c:pt idx="227">
                  <c:v>43209.860266203701</c:v>
                </c:pt>
                <c:pt idx="228">
                  <c:v>43209.870682870373</c:v>
                </c:pt>
                <c:pt idx="229">
                  <c:v>43209.881099537037</c:v>
                </c:pt>
                <c:pt idx="230">
                  <c:v>43209.891516203701</c:v>
                </c:pt>
                <c:pt idx="231">
                  <c:v>43209.901932870373</c:v>
                </c:pt>
                <c:pt idx="232">
                  <c:v>43209.912349537037</c:v>
                </c:pt>
                <c:pt idx="233">
                  <c:v>43209.922766203701</c:v>
                </c:pt>
                <c:pt idx="234">
                  <c:v>43209.933182870373</c:v>
                </c:pt>
                <c:pt idx="235">
                  <c:v>43209.943599537037</c:v>
                </c:pt>
                <c:pt idx="236">
                  <c:v>43209.954016203701</c:v>
                </c:pt>
                <c:pt idx="237">
                  <c:v>43209.964432870373</c:v>
                </c:pt>
                <c:pt idx="238">
                  <c:v>43209.974849537037</c:v>
                </c:pt>
                <c:pt idx="239">
                  <c:v>43209.985266203701</c:v>
                </c:pt>
                <c:pt idx="240">
                  <c:v>43209.995682870373</c:v>
                </c:pt>
                <c:pt idx="241">
                  <c:v>43210.006099537037</c:v>
                </c:pt>
                <c:pt idx="242">
                  <c:v>43210.016516203701</c:v>
                </c:pt>
                <c:pt idx="243">
                  <c:v>43210.026932870373</c:v>
                </c:pt>
                <c:pt idx="244">
                  <c:v>43210.037349537037</c:v>
                </c:pt>
                <c:pt idx="245">
                  <c:v>43210.047766203701</c:v>
                </c:pt>
                <c:pt idx="246">
                  <c:v>43210.058182870373</c:v>
                </c:pt>
                <c:pt idx="247">
                  <c:v>43210.068599537037</c:v>
                </c:pt>
                <c:pt idx="248">
                  <c:v>43210.079016203701</c:v>
                </c:pt>
                <c:pt idx="249">
                  <c:v>43210.089432870373</c:v>
                </c:pt>
                <c:pt idx="250">
                  <c:v>43210.099849537037</c:v>
                </c:pt>
                <c:pt idx="251">
                  <c:v>43210.110266203701</c:v>
                </c:pt>
                <c:pt idx="252">
                  <c:v>43210.120682870373</c:v>
                </c:pt>
                <c:pt idx="253">
                  <c:v>43210.131099537037</c:v>
                </c:pt>
                <c:pt idx="254">
                  <c:v>43210.141516203701</c:v>
                </c:pt>
                <c:pt idx="255">
                  <c:v>43210.151932870373</c:v>
                </c:pt>
                <c:pt idx="256">
                  <c:v>43210.162349537037</c:v>
                </c:pt>
                <c:pt idx="257">
                  <c:v>43210.172766203701</c:v>
                </c:pt>
                <c:pt idx="258">
                  <c:v>43210.183182870373</c:v>
                </c:pt>
                <c:pt idx="259">
                  <c:v>43210.193599537037</c:v>
                </c:pt>
                <c:pt idx="260">
                  <c:v>43210.204016203701</c:v>
                </c:pt>
                <c:pt idx="261">
                  <c:v>43210.214432870373</c:v>
                </c:pt>
                <c:pt idx="262">
                  <c:v>43210.224849537037</c:v>
                </c:pt>
                <c:pt idx="263">
                  <c:v>43210.235266203701</c:v>
                </c:pt>
                <c:pt idx="264">
                  <c:v>43210.245682870373</c:v>
                </c:pt>
                <c:pt idx="265">
                  <c:v>43210.256099537037</c:v>
                </c:pt>
                <c:pt idx="266">
                  <c:v>43210.266516203701</c:v>
                </c:pt>
                <c:pt idx="267">
                  <c:v>43210.276932870373</c:v>
                </c:pt>
                <c:pt idx="268">
                  <c:v>43210.287349537037</c:v>
                </c:pt>
                <c:pt idx="269">
                  <c:v>43210.297766203701</c:v>
                </c:pt>
                <c:pt idx="270">
                  <c:v>43210.308182870373</c:v>
                </c:pt>
                <c:pt idx="271">
                  <c:v>43210.318599537037</c:v>
                </c:pt>
                <c:pt idx="272">
                  <c:v>43210.329016203701</c:v>
                </c:pt>
                <c:pt idx="273">
                  <c:v>43210.339432870373</c:v>
                </c:pt>
                <c:pt idx="274">
                  <c:v>43210.349849537037</c:v>
                </c:pt>
                <c:pt idx="275">
                  <c:v>43210.360266203701</c:v>
                </c:pt>
                <c:pt idx="276">
                  <c:v>43210.370682870373</c:v>
                </c:pt>
                <c:pt idx="277">
                  <c:v>43210.381099537037</c:v>
                </c:pt>
                <c:pt idx="278">
                  <c:v>43210.391516203701</c:v>
                </c:pt>
                <c:pt idx="279">
                  <c:v>43210.401932870373</c:v>
                </c:pt>
                <c:pt idx="280">
                  <c:v>43210.412349537037</c:v>
                </c:pt>
                <c:pt idx="281">
                  <c:v>43210.422766203701</c:v>
                </c:pt>
                <c:pt idx="282">
                  <c:v>43210.433182870373</c:v>
                </c:pt>
                <c:pt idx="283">
                  <c:v>43210.443599537037</c:v>
                </c:pt>
                <c:pt idx="284">
                  <c:v>43210.454016203701</c:v>
                </c:pt>
                <c:pt idx="285">
                  <c:v>43210.464432870373</c:v>
                </c:pt>
                <c:pt idx="286">
                  <c:v>43210.474849537037</c:v>
                </c:pt>
                <c:pt idx="287">
                  <c:v>43210.485266203701</c:v>
                </c:pt>
                <c:pt idx="288">
                  <c:v>43210.495682870373</c:v>
                </c:pt>
                <c:pt idx="289">
                  <c:v>43210.506099537037</c:v>
                </c:pt>
                <c:pt idx="290">
                  <c:v>43210.516516203701</c:v>
                </c:pt>
                <c:pt idx="291">
                  <c:v>43210.526932870373</c:v>
                </c:pt>
                <c:pt idx="292">
                  <c:v>43210.537349537037</c:v>
                </c:pt>
                <c:pt idx="293">
                  <c:v>43210.547766203701</c:v>
                </c:pt>
                <c:pt idx="294">
                  <c:v>43210.558182870373</c:v>
                </c:pt>
                <c:pt idx="295">
                  <c:v>43210.568599537037</c:v>
                </c:pt>
                <c:pt idx="296">
                  <c:v>43210.579016203701</c:v>
                </c:pt>
                <c:pt idx="297">
                  <c:v>43210.589432870373</c:v>
                </c:pt>
                <c:pt idx="298">
                  <c:v>43210.599849537037</c:v>
                </c:pt>
                <c:pt idx="299">
                  <c:v>43210.610266203701</c:v>
                </c:pt>
                <c:pt idx="300">
                  <c:v>43210.620682870373</c:v>
                </c:pt>
                <c:pt idx="301">
                  <c:v>43210.631099537037</c:v>
                </c:pt>
                <c:pt idx="302">
                  <c:v>43210.641516203701</c:v>
                </c:pt>
                <c:pt idx="303">
                  <c:v>43210.651932870373</c:v>
                </c:pt>
                <c:pt idx="304">
                  <c:v>43210.662349537037</c:v>
                </c:pt>
                <c:pt idx="305">
                  <c:v>43210.672766203701</c:v>
                </c:pt>
                <c:pt idx="306">
                  <c:v>43210.683182870373</c:v>
                </c:pt>
                <c:pt idx="307">
                  <c:v>43210.693599537037</c:v>
                </c:pt>
                <c:pt idx="308">
                  <c:v>43210.704016203701</c:v>
                </c:pt>
                <c:pt idx="309">
                  <c:v>43210.714432870373</c:v>
                </c:pt>
                <c:pt idx="310">
                  <c:v>43210.724849537037</c:v>
                </c:pt>
                <c:pt idx="311">
                  <c:v>43210.735266203701</c:v>
                </c:pt>
                <c:pt idx="312">
                  <c:v>43210.745682870373</c:v>
                </c:pt>
                <c:pt idx="313">
                  <c:v>43210.756099537037</c:v>
                </c:pt>
                <c:pt idx="314">
                  <c:v>43210.766516203701</c:v>
                </c:pt>
                <c:pt idx="315">
                  <c:v>43210.776932870373</c:v>
                </c:pt>
                <c:pt idx="316">
                  <c:v>43210.787349537037</c:v>
                </c:pt>
                <c:pt idx="317">
                  <c:v>43210.797766203701</c:v>
                </c:pt>
                <c:pt idx="318">
                  <c:v>43210.808182870373</c:v>
                </c:pt>
                <c:pt idx="319">
                  <c:v>43210.818599537037</c:v>
                </c:pt>
                <c:pt idx="320">
                  <c:v>43210.829016203701</c:v>
                </c:pt>
                <c:pt idx="321">
                  <c:v>43210.839432870373</c:v>
                </c:pt>
                <c:pt idx="322">
                  <c:v>43210.849849537037</c:v>
                </c:pt>
                <c:pt idx="323">
                  <c:v>43210.860266203701</c:v>
                </c:pt>
                <c:pt idx="324">
                  <c:v>43210.870682870373</c:v>
                </c:pt>
                <c:pt idx="325">
                  <c:v>43210.881099537037</c:v>
                </c:pt>
                <c:pt idx="326">
                  <c:v>43210.891516203701</c:v>
                </c:pt>
                <c:pt idx="327">
                  <c:v>43210.901932870373</c:v>
                </c:pt>
                <c:pt idx="328">
                  <c:v>43210.912349537037</c:v>
                </c:pt>
                <c:pt idx="329">
                  <c:v>43210.922766203701</c:v>
                </c:pt>
                <c:pt idx="330">
                  <c:v>43210.933182870373</c:v>
                </c:pt>
                <c:pt idx="331">
                  <c:v>43210.943599537037</c:v>
                </c:pt>
                <c:pt idx="332">
                  <c:v>43210.954016203701</c:v>
                </c:pt>
                <c:pt idx="333">
                  <c:v>43210.964432870373</c:v>
                </c:pt>
                <c:pt idx="334">
                  <c:v>43210.974849537037</c:v>
                </c:pt>
                <c:pt idx="335">
                  <c:v>43210.985266203701</c:v>
                </c:pt>
                <c:pt idx="336">
                  <c:v>43210.995682870373</c:v>
                </c:pt>
                <c:pt idx="337">
                  <c:v>43211.006099537037</c:v>
                </c:pt>
                <c:pt idx="338">
                  <c:v>43211.016516203701</c:v>
                </c:pt>
                <c:pt idx="339">
                  <c:v>43211.026932870373</c:v>
                </c:pt>
                <c:pt idx="340">
                  <c:v>43211.037349537037</c:v>
                </c:pt>
                <c:pt idx="341">
                  <c:v>43211.047766203701</c:v>
                </c:pt>
                <c:pt idx="342">
                  <c:v>43211.058182870373</c:v>
                </c:pt>
                <c:pt idx="343">
                  <c:v>43211.068599537037</c:v>
                </c:pt>
                <c:pt idx="344">
                  <c:v>43211.079016203701</c:v>
                </c:pt>
                <c:pt idx="345">
                  <c:v>43211.089432870373</c:v>
                </c:pt>
                <c:pt idx="346">
                  <c:v>43211.099849537037</c:v>
                </c:pt>
                <c:pt idx="347">
                  <c:v>43211.110266203701</c:v>
                </c:pt>
                <c:pt idx="348">
                  <c:v>43211.120682870373</c:v>
                </c:pt>
                <c:pt idx="349">
                  <c:v>43211.131099537037</c:v>
                </c:pt>
                <c:pt idx="350">
                  <c:v>43211.141516203701</c:v>
                </c:pt>
                <c:pt idx="351">
                  <c:v>43211.151932870373</c:v>
                </c:pt>
                <c:pt idx="352">
                  <c:v>43211.162349537037</c:v>
                </c:pt>
                <c:pt idx="353">
                  <c:v>43211.172766203701</c:v>
                </c:pt>
                <c:pt idx="354">
                  <c:v>43211.183182870373</c:v>
                </c:pt>
                <c:pt idx="355">
                  <c:v>43211.193599537037</c:v>
                </c:pt>
                <c:pt idx="356">
                  <c:v>43211.204016203701</c:v>
                </c:pt>
                <c:pt idx="357">
                  <c:v>43211.214432870373</c:v>
                </c:pt>
                <c:pt idx="358">
                  <c:v>43211.224849537037</c:v>
                </c:pt>
                <c:pt idx="359">
                  <c:v>43211.235266203701</c:v>
                </c:pt>
                <c:pt idx="360">
                  <c:v>43211.245682870373</c:v>
                </c:pt>
                <c:pt idx="361">
                  <c:v>43211.256099537037</c:v>
                </c:pt>
                <c:pt idx="362">
                  <c:v>43211.266516203701</c:v>
                </c:pt>
                <c:pt idx="363">
                  <c:v>43211.276932870373</c:v>
                </c:pt>
                <c:pt idx="364">
                  <c:v>43211.287349537037</c:v>
                </c:pt>
                <c:pt idx="365">
                  <c:v>43211.297766203701</c:v>
                </c:pt>
                <c:pt idx="366">
                  <c:v>43211.308182870373</c:v>
                </c:pt>
                <c:pt idx="367">
                  <c:v>43211.318599537037</c:v>
                </c:pt>
                <c:pt idx="368">
                  <c:v>43211.329016203701</c:v>
                </c:pt>
                <c:pt idx="369">
                  <c:v>43211.339432870373</c:v>
                </c:pt>
                <c:pt idx="370">
                  <c:v>43211.349849537037</c:v>
                </c:pt>
                <c:pt idx="371">
                  <c:v>43211.360266203701</c:v>
                </c:pt>
                <c:pt idx="372">
                  <c:v>43211.370682870373</c:v>
                </c:pt>
                <c:pt idx="373">
                  <c:v>43211.381099537037</c:v>
                </c:pt>
                <c:pt idx="374">
                  <c:v>43211.391516203701</c:v>
                </c:pt>
                <c:pt idx="375">
                  <c:v>43211.401932870373</c:v>
                </c:pt>
                <c:pt idx="376">
                  <c:v>43211.412349537037</c:v>
                </c:pt>
                <c:pt idx="377">
                  <c:v>43211.422766203701</c:v>
                </c:pt>
                <c:pt idx="378">
                  <c:v>43211.433182870373</c:v>
                </c:pt>
                <c:pt idx="379">
                  <c:v>43211.443599537037</c:v>
                </c:pt>
                <c:pt idx="380">
                  <c:v>43211.454016203701</c:v>
                </c:pt>
                <c:pt idx="381">
                  <c:v>43211.464432870373</c:v>
                </c:pt>
                <c:pt idx="382">
                  <c:v>43211.474849537037</c:v>
                </c:pt>
                <c:pt idx="383">
                  <c:v>43211.485266203701</c:v>
                </c:pt>
                <c:pt idx="384">
                  <c:v>43211.495682870373</c:v>
                </c:pt>
                <c:pt idx="385">
                  <c:v>43211.506099537037</c:v>
                </c:pt>
                <c:pt idx="386">
                  <c:v>43211.516516203701</c:v>
                </c:pt>
                <c:pt idx="387">
                  <c:v>43211.526932870373</c:v>
                </c:pt>
                <c:pt idx="388">
                  <c:v>43211.537349537037</c:v>
                </c:pt>
                <c:pt idx="389">
                  <c:v>43211.547766203701</c:v>
                </c:pt>
                <c:pt idx="390">
                  <c:v>43211.558182870373</c:v>
                </c:pt>
                <c:pt idx="391">
                  <c:v>43211.568599537037</c:v>
                </c:pt>
                <c:pt idx="392">
                  <c:v>43211.579016203701</c:v>
                </c:pt>
                <c:pt idx="393">
                  <c:v>43211.589432870373</c:v>
                </c:pt>
                <c:pt idx="394">
                  <c:v>43211.599849537037</c:v>
                </c:pt>
                <c:pt idx="395">
                  <c:v>43211.610266203701</c:v>
                </c:pt>
                <c:pt idx="396">
                  <c:v>43211.620682870373</c:v>
                </c:pt>
                <c:pt idx="397">
                  <c:v>43211.631099537037</c:v>
                </c:pt>
                <c:pt idx="398">
                  <c:v>43211.641516203701</c:v>
                </c:pt>
                <c:pt idx="399">
                  <c:v>43211.651932870373</c:v>
                </c:pt>
                <c:pt idx="400">
                  <c:v>43211.662349537037</c:v>
                </c:pt>
                <c:pt idx="401">
                  <c:v>43211.672766203701</c:v>
                </c:pt>
                <c:pt idx="402">
                  <c:v>43211.683182870373</c:v>
                </c:pt>
                <c:pt idx="403">
                  <c:v>43211.693599537037</c:v>
                </c:pt>
                <c:pt idx="404">
                  <c:v>43211.704016203701</c:v>
                </c:pt>
                <c:pt idx="405">
                  <c:v>43211.714432870373</c:v>
                </c:pt>
                <c:pt idx="406">
                  <c:v>43211.724849537037</c:v>
                </c:pt>
                <c:pt idx="407">
                  <c:v>43211.735266203701</c:v>
                </c:pt>
                <c:pt idx="408">
                  <c:v>43211.745682870373</c:v>
                </c:pt>
                <c:pt idx="409">
                  <c:v>43211.756099537037</c:v>
                </c:pt>
                <c:pt idx="410">
                  <c:v>43211.766516203701</c:v>
                </c:pt>
                <c:pt idx="411">
                  <c:v>43211.776932870373</c:v>
                </c:pt>
                <c:pt idx="412">
                  <c:v>43211.787349537037</c:v>
                </c:pt>
                <c:pt idx="413">
                  <c:v>43211.797766203701</c:v>
                </c:pt>
                <c:pt idx="414">
                  <c:v>43211.808182870373</c:v>
                </c:pt>
                <c:pt idx="415">
                  <c:v>43211.818599537037</c:v>
                </c:pt>
                <c:pt idx="416">
                  <c:v>43211.829016203701</c:v>
                </c:pt>
                <c:pt idx="417">
                  <c:v>43211.839432870373</c:v>
                </c:pt>
                <c:pt idx="418">
                  <c:v>43211.849849537037</c:v>
                </c:pt>
                <c:pt idx="419">
                  <c:v>43211.860266203701</c:v>
                </c:pt>
                <c:pt idx="420">
                  <c:v>43211.870682870373</c:v>
                </c:pt>
                <c:pt idx="421">
                  <c:v>43211.881099537037</c:v>
                </c:pt>
                <c:pt idx="422">
                  <c:v>43211.891516203701</c:v>
                </c:pt>
                <c:pt idx="423">
                  <c:v>43211.901932870373</c:v>
                </c:pt>
                <c:pt idx="424">
                  <c:v>43211.912349537037</c:v>
                </c:pt>
                <c:pt idx="425">
                  <c:v>43211.922766203701</c:v>
                </c:pt>
                <c:pt idx="426">
                  <c:v>43211.933182870373</c:v>
                </c:pt>
                <c:pt idx="427">
                  <c:v>43211.943599537037</c:v>
                </c:pt>
                <c:pt idx="428">
                  <c:v>43211.954016203701</c:v>
                </c:pt>
                <c:pt idx="429">
                  <c:v>43211.964432870373</c:v>
                </c:pt>
                <c:pt idx="430">
                  <c:v>43211.974849537037</c:v>
                </c:pt>
                <c:pt idx="431">
                  <c:v>43211.985266203701</c:v>
                </c:pt>
                <c:pt idx="432">
                  <c:v>43211.995682870373</c:v>
                </c:pt>
                <c:pt idx="433">
                  <c:v>43212.006099537037</c:v>
                </c:pt>
                <c:pt idx="434">
                  <c:v>43212.016516203701</c:v>
                </c:pt>
                <c:pt idx="435">
                  <c:v>43212.026932870373</c:v>
                </c:pt>
                <c:pt idx="436">
                  <c:v>43212.037349537037</c:v>
                </c:pt>
                <c:pt idx="437">
                  <c:v>43212.047766203701</c:v>
                </c:pt>
                <c:pt idx="438">
                  <c:v>43212.058182870373</c:v>
                </c:pt>
                <c:pt idx="439">
                  <c:v>43212.068599537037</c:v>
                </c:pt>
                <c:pt idx="440">
                  <c:v>43212.079016203701</c:v>
                </c:pt>
                <c:pt idx="441">
                  <c:v>43212.089432870373</c:v>
                </c:pt>
                <c:pt idx="442">
                  <c:v>43212.099849537037</c:v>
                </c:pt>
                <c:pt idx="443">
                  <c:v>43212.110266203701</c:v>
                </c:pt>
                <c:pt idx="444">
                  <c:v>43212.120682870373</c:v>
                </c:pt>
                <c:pt idx="445">
                  <c:v>43212.131099537037</c:v>
                </c:pt>
                <c:pt idx="446">
                  <c:v>43212.141516203701</c:v>
                </c:pt>
                <c:pt idx="447">
                  <c:v>43212.151932870373</c:v>
                </c:pt>
                <c:pt idx="448">
                  <c:v>43212.162349537037</c:v>
                </c:pt>
                <c:pt idx="449">
                  <c:v>43212.172766203701</c:v>
                </c:pt>
                <c:pt idx="450">
                  <c:v>43212.183182870373</c:v>
                </c:pt>
                <c:pt idx="451">
                  <c:v>43212.193599537037</c:v>
                </c:pt>
                <c:pt idx="452">
                  <c:v>43212.204016203701</c:v>
                </c:pt>
                <c:pt idx="453">
                  <c:v>43212.214432870373</c:v>
                </c:pt>
                <c:pt idx="454">
                  <c:v>43212.224849537037</c:v>
                </c:pt>
                <c:pt idx="455">
                  <c:v>43212.235266203701</c:v>
                </c:pt>
                <c:pt idx="456">
                  <c:v>43212.245682870373</c:v>
                </c:pt>
                <c:pt idx="457">
                  <c:v>43212.256099537037</c:v>
                </c:pt>
                <c:pt idx="458">
                  <c:v>43212.266516203701</c:v>
                </c:pt>
                <c:pt idx="459">
                  <c:v>43212.276932870373</c:v>
                </c:pt>
                <c:pt idx="460">
                  <c:v>43212.287349537037</c:v>
                </c:pt>
                <c:pt idx="461">
                  <c:v>43212.297766203701</c:v>
                </c:pt>
                <c:pt idx="462">
                  <c:v>43212.308182870373</c:v>
                </c:pt>
                <c:pt idx="463">
                  <c:v>43212.318599537037</c:v>
                </c:pt>
                <c:pt idx="464">
                  <c:v>43212.329016203701</c:v>
                </c:pt>
                <c:pt idx="465">
                  <c:v>43212.339432870373</c:v>
                </c:pt>
                <c:pt idx="466">
                  <c:v>43212.349849537037</c:v>
                </c:pt>
                <c:pt idx="467">
                  <c:v>43212.360266203701</c:v>
                </c:pt>
                <c:pt idx="468">
                  <c:v>43212.370682870373</c:v>
                </c:pt>
                <c:pt idx="469">
                  <c:v>43212.381099537037</c:v>
                </c:pt>
                <c:pt idx="470">
                  <c:v>43212.391516203701</c:v>
                </c:pt>
                <c:pt idx="471">
                  <c:v>43212.401932870373</c:v>
                </c:pt>
                <c:pt idx="472">
                  <c:v>43212.412349537037</c:v>
                </c:pt>
                <c:pt idx="473">
                  <c:v>43212.422766203701</c:v>
                </c:pt>
                <c:pt idx="474">
                  <c:v>43212.433182870373</c:v>
                </c:pt>
                <c:pt idx="475">
                  <c:v>43212.443599537037</c:v>
                </c:pt>
                <c:pt idx="476">
                  <c:v>43212.454016203701</c:v>
                </c:pt>
                <c:pt idx="477">
                  <c:v>43212.464432870373</c:v>
                </c:pt>
                <c:pt idx="478">
                  <c:v>43212.474849537037</c:v>
                </c:pt>
                <c:pt idx="479">
                  <c:v>43212.485266203701</c:v>
                </c:pt>
                <c:pt idx="480">
                  <c:v>43212.495682870373</c:v>
                </c:pt>
                <c:pt idx="481">
                  <c:v>43212.506099537037</c:v>
                </c:pt>
                <c:pt idx="482">
                  <c:v>43212.516516203701</c:v>
                </c:pt>
                <c:pt idx="483">
                  <c:v>43212.526932870373</c:v>
                </c:pt>
                <c:pt idx="484">
                  <c:v>43212.537349537037</c:v>
                </c:pt>
                <c:pt idx="485">
                  <c:v>43212.547766203701</c:v>
                </c:pt>
                <c:pt idx="486">
                  <c:v>43212.558182870373</c:v>
                </c:pt>
                <c:pt idx="487">
                  <c:v>43212.568599537037</c:v>
                </c:pt>
                <c:pt idx="488">
                  <c:v>43212.579016203701</c:v>
                </c:pt>
                <c:pt idx="489">
                  <c:v>43212.589432870373</c:v>
                </c:pt>
                <c:pt idx="490">
                  <c:v>43212.599849537037</c:v>
                </c:pt>
                <c:pt idx="491">
                  <c:v>43212.610266203701</c:v>
                </c:pt>
                <c:pt idx="492">
                  <c:v>43212.620682870373</c:v>
                </c:pt>
                <c:pt idx="493">
                  <c:v>43212.631099537037</c:v>
                </c:pt>
                <c:pt idx="494">
                  <c:v>43212.641516203701</c:v>
                </c:pt>
                <c:pt idx="495">
                  <c:v>43212.651932870373</c:v>
                </c:pt>
                <c:pt idx="496">
                  <c:v>43212.662349537037</c:v>
                </c:pt>
                <c:pt idx="497">
                  <c:v>43212.672766203701</c:v>
                </c:pt>
                <c:pt idx="498">
                  <c:v>43212.683182870373</c:v>
                </c:pt>
                <c:pt idx="499">
                  <c:v>43212.693599537037</c:v>
                </c:pt>
                <c:pt idx="500">
                  <c:v>43212.704016203701</c:v>
                </c:pt>
                <c:pt idx="501">
                  <c:v>43212.714432870373</c:v>
                </c:pt>
                <c:pt idx="502">
                  <c:v>43212.724849537037</c:v>
                </c:pt>
                <c:pt idx="503">
                  <c:v>43212.735266203701</c:v>
                </c:pt>
                <c:pt idx="504">
                  <c:v>43212.745682870373</c:v>
                </c:pt>
                <c:pt idx="505">
                  <c:v>43212.756099537037</c:v>
                </c:pt>
                <c:pt idx="506">
                  <c:v>43212.766516203701</c:v>
                </c:pt>
                <c:pt idx="507">
                  <c:v>43212.776932870373</c:v>
                </c:pt>
                <c:pt idx="508">
                  <c:v>43212.787349537037</c:v>
                </c:pt>
                <c:pt idx="509">
                  <c:v>43212.797766203701</c:v>
                </c:pt>
                <c:pt idx="510">
                  <c:v>43212.808182870373</c:v>
                </c:pt>
                <c:pt idx="511">
                  <c:v>43212.818599537037</c:v>
                </c:pt>
                <c:pt idx="512">
                  <c:v>43212.829016203701</c:v>
                </c:pt>
                <c:pt idx="513">
                  <c:v>43212.839432870373</c:v>
                </c:pt>
                <c:pt idx="514">
                  <c:v>43212.849849537037</c:v>
                </c:pt>
                <c:pt idx="515">
                  <c:v>43212.860266203701</c:v>
                </c:pt>
                <c:pt idx="516">
                  <c:v>43212.870682870373</c:v>
                </c:pt>
                <c:pt idx="517">
                  <c:v>43212.881099537037</c:v>
                </c:pt>
                <c:pt idx="518">
                  <c:v>43212.891516203701</c:v>
                </c:pt>
                <c:pt idx="519">
                  <c:v>43212.901932870373</c:v>
                </c:pt>
                <c:pt idx="520">
                  <c:v>43212.912349537037</c:v>
                </c:pt>
                <c:pt idx="521">
                  <c:v>43212.922766203701</c:v>
                </c:pt>
                <c:pt idx="522">
                  <c:v>43212.933182870373</c:v>
                </c:pt>
                <c:pt idx="523">
                  <c:v>43212.943599537037</c:v>
                </c:pt>
                <c:pt idx="524">
                  <c:v>43212.954016203701</c:v>
                </c:pt>
                <c:pt idx="525">
                  <c:v>43212.964432870373</c:v>
                </c:pt>
                <c:pt idx="526">
                  <c:v>43212.974849537037</c:v>
                </c:pt>
                <c:pt idx="527">
                  <c:v>43212.985266203701</c:v>
                </c:pt>
                <c:pt idx="528">
                  <c:v>43212.995682870373</c:v>
                </c:pt>
                <c:pt idx="529">
                  <c:v>43213.006099537037</c:v>
                </c:pt>
                <c:pt idx="530">
                  <c:v>43213.016516203701</c:v>
                </c:pt>
                <c:pt idx="531">
                  <c:v>43213.026932870373</c:v>
                </c:pt>
                <c:pt idx="532">
                  <c:v>43213.037349537037</c:v>
                </c:pt>
                <c:pt idx="533">
                  <c:v>43213.047766203701</c:v>
                </c:pt>
                <c:pt idx="534">
                  <c:v>43213.058182870373</c:v>
                </c:pt>
                <c:pt idx="535">
                  <c:v>43213.068599537037</c:v>
                </c:pt>
                <c:pt idx="536">
                  <c:v>43213.079016203701</c:v>
                </c:pt>
                <c:pt idx="537">
                  <c:v>43213.089432870373</c:v>
                </c:pt>
                <c:pt idx="538">
                  <c:v>43213.099849537037</c:v>
                </c:pt>
                <c:pt idx="539">
                  <c:v>43213.110266203701</c:v>
                </c:pt>
                <c:pt idx="540">
                  <c:v>43213.120682870373</c:v>
                </c:pt>
                <c:pt idx="541">
                  <c:v>43213.131099537037</c:v>
                </c:pt>
                <c:pt idx="542">
                  <c:v>43213.141516203701</c:v>
                </c:pt>
                <c:pt idx="543">
                  <c:v>43213.151932870373</c:v>
                </c:pt>
                <c:pt idx="544">
                  <c:v>43213.162349537037</c:v>
                </c:pt>
                <c:pt idx="545">
                  <c:v>43213.172766203701</c:v>
                </c:pt>
                <c:pt idx="546">
                  <c:v>43213.183182870373</c:v>
                </c:pt>
                <c:pt idx="547">
                  <c:v>43213.193599537037</c:v>
                </c:pt>
                <c:pt idx="548">
                  <c:v>43213.204016203701</c:v>
                </c:pt>
                <c:pt idx="549">
                  <c:v>43213.214432870373</c:v>
                </c:pt>
                <c:pt idx="550">
                  <c:v>43213.224849537037</c:v>
                </c:pt>
                <c:pt idx="551">
                  <c:v>43213.235266203701</c:v>
                </c:pt>
                <c:pt idx="552">
                  <c:v>43213.245682870373</c:v>
                </c:pt>
                <c:pt idx="553">
                  <c:v>43213.256099537037</c:v>
                </c:pt>
                <c:pt idx="554">
                  <c:v>43213.266516203701</c:v>
                </c:pt>
                <c:pt idx="555">
                  <c:v>43213.276932870373</c:v>
                </c:pt>
                <c:pt idx="556">
                  <c:v>43213.287349537037</c:v>
                </c:pt>
                <c:pt idx="557">
                  <c:v>43213.297766203701</c:v>
                </c:pt>
                <c:pt idx="558">
                  <c:v>43213.308182870373</c:v>
                </c:pt>
                <c:pt idx="559">
                  <c:v>43213.318599537037</c:v>
                </c:pt>
                <c:pt idx="560">
                  <c:v>43213.329016203701</c:v>
                </c:pt>
                <c:pt idx="561">
                  <c:v>43213.339432870373</c:v>
                </c:pt>
                <c:pt idx="562">
                  <c:v>43213.349849537037</c:v>
                </c:pt>
                <c:pt idx="563">
                  <c:v>43213.360266203701</c:v>
                </c:pt>
                <c:pt idx="564">
                  <c:v>43213.370682870373</c:v>
                </c:pt>
                <c:pt idx="565">
                  <c:v>43213.381099537037</c:v>
                </c:pt>
                <c:pt idx="566">
                  <c:v>43213.391516203701</c:v>
                </c:pt>
                <c:pt idx="567">
                  <c:v>43213.401932870373</c:v>
                </c:pt>
                <c:pt idx="568">
                  <c:v>43213.412349537037</c:v>
                </c:pt>
                <c:pt idx="569">
                  <c:v>43213.422766203701</c:v>
                </c:pt>
                <c:pt idx="570">
                  <c:v>43213.433182870373</c:v>
                </c:pt>
                <c:pt idx="571">
                  <c:v>43213.443599537037</c:v>
                </c:pt>
                <c:pt idx="572">
                  <c:v>43213.454016203701</c:v>
                </c:pt>
                <c:pt idx="573">
                  <c:v>43213.464432870373</c:v>
                </c:pt>
                <c:pt idx="574">
                  <c:v>43213.474849537037</c:v>
                </c:pt>
                <c:pt idx="575">
                  <c:v>43213.485266203701</c:v>
                </c:pt>
                <c:pt idx="576">
                  <c:v>43213.495682870373</c:v>
                </c:pt>
                <c:pt idx="577">
                  <c:v>43213.506099537037</c:v>
                </c:pt>
                <c:pt idx="578">
                  <c:v>43213.516516203701</c:v>
                </c:pt>
                <c:pt idx="579">
                  <c:v>43213.526932870373</c:v>
                </c:pt>
                <c:pt idx="580">
                  <c:v>43213.537349537037</c:v>
                </c:pt>
                <c:pt idx="581">
                  <c:v>43213.547766203701</c:v>
                </c:pt>
                <c:pt idx="582">
                  <c:v>43213.558182870373</c:v>
                </c:pt>
                <c:pt idx="583">
                  <c:v>43213.568599537037</c:v>
                </c:pt>
                <c:pt idx="584">
                  <c:v>43213.579016203701</c:v>
                </c:pt>
                <c:pt idx="585">
                  <c:v>43213.589432870373</c:v>
                </c:pt>
                <c:pt idx="586">
                  <c:v>43213.599849537037</c:v>
                </c:pt>
                <c:pt idx="587">
                  <c:v>43213.610266203701</c:v>
                </c:pt>
                <c:pt idx="588">
                  <c:v>43213.620682870373</c:v>
                </c:pt>
                <c:pt idx="589">
                  <c:v>43213.631099537037</c:v>
                </c:pt>
                <c:pt idx="590">
                  <c:v>43213.641516203701</c:v>
                </c:pt>
                <c:pt idx="591">
                  <c:v>43213.651932870373</c:v>
                </c:pt>
                <c:pt idx="592">
                  <c:v>43213.662349537037</c:v>
                </c:pt>
                <c:pt idx="593">
                  <c:v>43213.672766203701</c:v>
                </c:pt>
                <c:pt idx="594">
                  <c:v>43213.683182870373</c:v>
                </c:pt>
                <c:pt idx="595">
                  <c:v>43213.693599537037</c:v>
                </c:pt>
                <c:pt idx="596">
                  <c:v>43213.704016203701</c:v>
                </c:pt>
                <c:pt idx="597">
                  <c:v>43213.714432870373</c:v>
                </c:pt>
                <c:pt idx="598">
                  <c:v>43213.724849537037</c:v>
                </c:pt>
                <c:pt idx="599">
                  <c:v>43213.735266203701</c:v>
                </c:pt>
                <c:pt idx="600">
                  <c:v>43213.745682870373</c:v>
                </c:pt>
                <c:pt idx="601">
                  <c:v>43213.756099537037</c:v>
                </c:pt>
                <c:pt idx="602">
                  <c:v>43213.766516203701</c:v>
                </c:pt>
                <c:pt idx="603">
                  <c:v>43213.776932870373</c:v>
                </c:pt>
                <c:pt idx="604">
                  <c:v>43213.787349537037</c:v>
                </c:pt>
                <c:pt idx="605">
                  <c:v>43213.797766203701</c:v>
                </c:pt>
                <c:pt idx="606">
                  <c:v>43213.808182870373</c:v>
                </c:pt>
                <c:pt idx="607">
                  <c:v>43213.818599537037</c:v>
                </c:pt>
                <c:pt idx="608">
                  <c:v>43213.829016203701</c:v>
                </c:pt>
                <c:pt idx="609">
                  <c:v>43213.839432870373</c:v>
                </c:pt>
                <c:pt idx="610">
                  <c:v>43213.849849537037</c:v>
                </c:pt>
                <c:pt idx="611">
                  <c:v>43213.860266203701</c:v>
                </c:pt>
                <c:pt idx="612">
                  <c:v>43213.870682870373</c:v>
                </c:pt>
                <c:pt idx="613">
                  <c:v>43213.881099537037</c:v>
                </c:pt>
                <c:pt idx="614">
                  <c:v>43213.891516203701</c:v>
                </c:pt>
                <c:pt idx="615">
                  <c:v>43213.901932870373</c:v>
                </c:pt>
                <c:pt idx="616">
                  <c:v>43213.912349537037</c:v>
                </c:pt>
                <c:pt idx="617">
                  <c:v>43213.922766203701</c:v>
                </c:pt>
                <c:pt idx="618">
                  <c:v>43213.933182870373</c:v>
                </c:pt>
                <c:pt idx="619">
                  <c:v>43213.943599537037</c:v>
                </c:pt>
                <c:pt idx="620">
                  <c:v>43213.954016203701</c:v>
                </c:pt>
                <c:pt idx="621">
                  <c:v>43213.964432870373</c:v>
                </c:pt>
                <c:pt idx="622">
                  <c:v>43213.974849537037</c:v>
                </c:pt>
                <c:pt idx="623">
                  <c:v>43213.985266203701</c:v>
                </c:pt>
                <c:pt idx="624">
                  <c:v>43213.995682870373</c:v>
                </c:pt>
                <c:pt idx="625">
                  <c:v>43214.006099537037</c:v>
                </c:pt>
                <c:pt idx="626">
                  <c:v>43214.016516203701</c:v>
                </c:pt>
                <c:pt idx="627">
                  <c:v>43214.026932870373</c:v>
                </c:pt>
                <c:pt idx="628">
                  <c:v>43214.037349537037</c:v>
                </c:pt>
                <c:pt idx="629">
                  <c:v>43214.047766203701</c:v>
                </c:pt>
                <c:pt idx="630">
                  <c:v>43214.058182870373</c:v>
                </c:pt>
                <c:pt idx="631">
                  <c:v>43214.068599537037</c:v>
                </c:pt>
                <c:pt idx="632">
                  <c:v>43214.079016203701</c:v>
                </c:pt>
                <c:pt idx="633">
                  <c:v>43214.089432870373</c:v>
                </c:pt>
                <c:pt idx="634">
                  <c:v>43214.099849537037</c:v>
                </c:pt>
                <c:pt idx="635">
                  <c:v>43214.110266203701</c:v>
                </c:pt>
                <c:pt idx="636">
                  <c:v>43214.120682870373</c:v>
                </c:pt>
                <c:pt idx="637">
                  <c:v>43214.131099537037</c:v>
                </c:pt>
                <c:pt idx="638">
                  <c:v>43214.141516203701</c:v>
                </c:pt>
                <c:pt idx="639">
                  <c:v>43214.151932870373</c:v>
                </c:pt>
                <c:pt idx="640">
                  <c:v>43214.162349537037</c:v>
                </c:pt>
                <c:pt idx="641">
                  <c:v>43214.172766203701</c:v>
                </c:pt>
                <c:pt idx="642">
                  <c:v>43214.183182870373</c:v>
                </c:pt>
                <c:pt idx="643">
                  <c:v>43214.193599537037</c:v>
                </c:pt>
                <c:pt idx="644">
                  <c:v>43214.204016203701</c:v>
                </c:pt>
                <c:pt idx="645">
                  <c:v>43214.214432870373</c:v>
                </c:pt>
                <c:pt idx="646">
                  <c:v>43214.224849537037</c:v>
                </c:pt>
                <c:pt idx="647">
                  <c:v>43214.235266203701</c:v>
                </c:pt>
                <c:pt idx="648">
                  <c:v>43214.245682870373</c:v>
                </c:pt>
                <c:pt idx="649">
                  <c:v>43214.256099537037</c:v>
                </c:pt>
                <c:pt idx="650">
                  <c:v>43214.266516203701</c:v>
                </c:pt>
                <c:pt idx="651">
                  <c:v>43214.276932870373</c:v>
                </c:pt>
                <c:pt idx="652">
                  <c:v>43214.287349537037</c:v>
                </c:pt>
                <c:pt idx="653">
                  <c:v>43214.297766203701</c:v>
                </c:pt>
                <c:pt idx="654">
                  <c:v>43214.308182870373</c:v>
                </c:pt>
                <c:pt idx="655">
                  <c:v>43214.318599537037</c:v>
                </c:pt>
                <c:pt idx="656">
                  <c:v>43214.329016203701</c:v>
                </c:pt>
                <c:pt idx="657">
                  <c:v>43214.339432870373</c:v>
                </c:pt>
                <c:pt idx="658">
                  <c:v>43214.349849537037</c:v>
                </c:pt>
                <c:pt idx="659">
                  <c:v>43214.360266203701</c:v>
                </c:pt>
                <c:pt idx="660">
                  <c:v>43214.370682870373</c:v>
                </c:pt>
                <c:pt idx="661">
                  <c:v>43214.381099537037</c:v>
                </c:pt>
                <c:pt idx="662">
                  <c:v>43214.391516203701</c:v>
                </c:pt>
                <c:pt idx="663">
                  <c:v>43214.401932870373</c:v>
                </c:pt>
                <c:pt idx="664">
                  <c:v>43214.412349537037</c:v>
                </c:pt>
                <c:pt idx="665">
                  <c:v>43214.422766203701</c:v>
                </c:pt>
                <c:pt idx="666">
                  <c:v>43214.433182870373</c:v>
                </c:pt>
                <c:pt idx="667">
                  <c:v>43214.443599537037</c:v>
                </c:pt>
                <c:pt idx="668">
                  <c:v>43214.454016203701</c:v>
                </c:pt>
                <c:pt idx="669">
                  <c:v>43214.464432870373</c:v>
                </c:pt>
                <c:pt idx="670">
                  <c:v>43214.474849537037</c:v>
                </c:pt>
                <c:pt idx="671">
                  <c:v>43214.485266203701</c:v>
                </c:pt>
                <c:pt idx="672">
                  <c:v>43214.495682870373</c:v>
                </c:pt>
                <c:pt idx="673">
                  <c:v>43214.506099537037</c:v>
                </c:pt>
                <c:pt idx="674">
                  <c:v>43214.516516203701</c:v>
                </c:pt>
                <c:pt idx="675">
                  <c:v>43214.526932870373</c:v>
                </c:pt>
                <c:pt idx="676">
                  <c:v>43214.537349537037</c:v>
                </c:pt>
                <c:pt idx="677">
                  <c:v>43214.547766203701</c:v>
                </c:pt>
                <c:pt idx="678">
                  <c:v>43214.558182870373</c:v>
                </c:pt>
                <c:pt idx="679">
                  <c:v>43214.568599537037</c:v>
                </c:pt>
                <c:pt idx="680">
                  <c:v>43214.579016203701</c:v>
                </c:pt>
                <c:pt idx="681">
                  <c:v>43214.589432870373</c:v>
                </c:pt>
                <c:pt idx="682">
                  <c:v>43214.599849537037</c:v>
                </c:pt>
                <c:pt idx="683">
                  <c:v>43214.610266203701</c:v>
                </c:pt>
                <c:pt idx="684">
                  <c:v>43214.620682870373</c:v>
                </c:pt>
                <c:pt idx="685">
                  <c:v>43214.631099537037</c:v>
                </c:pt>
                <c:pt idx="686">
                  <c:v>43214.641516203701</c:v>
                </c:pt>
                <c:pt idx="687">
                  <c:v>43214.651932870373</c:v>
                </c:pt>
                <c:pt idx="688">
                  <c:v>43214.662349537037</c:v>
                </c:pt>
                <c:pt idx="689">
                  <c:v>43214.672766203701</c:v>
                </c:pt>
                <c:pt idx="690">
                  <c:v>43214.683182870373</c:v>
                </c:pt>
                <c:pt idx="691">
                  <c:v>43214.693599537037</c:v>
                </c:pt>
                <c:pt idx="692">
                  <c:v>43214.704016203701</c:v>
                </c:pt>
                <c:pt idx="693">
                  <c:v>43214.714432870373</c:v>
                </c:pt>
                <c:pt idx="694">
                  <c:v>43214.724849537037</c:v>
                </c:pt>
                <c:pt idx="695">
                  <c:v>43214.735266203701</c:v>
                </c:pt>
                <c:pt idx="696">
                  <c:v>43214.745682870373</c:v>
                </c:pt>
                <c:pt idx="697">
                  <c:v>43214.756099537037</c:v>
                </c:pt>
                <c:pt idx="698">
                  <c:v>43214.766516203701</c:v>
                </c:pt>
                <c:pt idx="699">
                  <c:v>43214.776932870373</c:v>
                </c:pt>
                <c:pt idx="700">
                  <c:v>43214.787349537037</c:v>
                </c:pt>
                <c:pt idx="701">
                  <c:v>43214.797766203701</c:v>
                </c:pt>
                <c:pt idx="702">
                  <c:v>43214.808182870373</c:v>
                </c:pt>
                <c:pt idx="703">
                  <c:v>43214.818599537037</c:v>
                </c:pt>
                <c:pt idx="704">
                  <c:v>43214.829016203701</c:v>
                </c:pt>
                <c:pt idx="705">
                  <c:v>43214.839432870373</c:v>
                </c:pt>
                <c:pt idx="706">
                  <c:v>43214.849849537037</c:v>
                </c:pt>
                <c:pt idx="707">
                  <c:v>43214.860266203701</c:v>
                </c:pt>
                <c:pt idx="708">
                  <c:v>43214.870682870373</c:v>
                </c:pt>
                <c:pt idx="709">
                  <c:v>43214.881099537037</c:v>
                </c:pt>
                <c:pt idx="710">
                  <c:v>43214.891516203701</c:v>
                </c:pt>
                <c:pt idx="711">
                  <c:v>43214.901932870373</c:v>
                </c:pt>
                <c:pt idx="712">
                  <c:v>43214.912349537037</c:v>
                </c:pt>
                <c:pt idx="713">
                  <c:v>43214.922766203701</c:v>
                </c:pt>
                <c:pt idx="714">
                  <c:v>43214.933182870373</c:v>
                </c:pt>
                <c:pt idx="715">
                  <c:v>43214.943599537037</c:v>
                </c:pt>
                <c:pt idx="716">
                  <c:v>43214.954016203701</c:v>
                </c:pt>
                <c:pt idx="717">
                  <c:v>43214.964432870373</c:v>
                </c:pt>
                <c:pt idx="718">
                  <c:v>43214.974849537037</c:v>
                </c:pt>
                <c:pt idx="719">
                  <c:v>43214.985266203701</c:v>
                </c:pt>
                <c:pt idx="720">
                  <c:v>43214.995682870373</c:v>
                </c:pt>
                <c:pt idx="721">
                  <c:v>43215.006099537037</c:v>
                </c:pt>
                <c:pt idx="722">
                  <c:v>43215.016516203701</c:v>
                </c:pt>
                <c:pt idx="723">
                  <c:v>43215.026932870373</c:v>
                </c:pt>
                <c:pt idx="724">
                  <c:v>43215.037349537037</c:v>
                </c:pt>
                <c:pt idx="725">
                  <c:v>43215.047766203701</c:v>
                </c:pt>
                <c:pt idx="726">
                  <c:v>43215.058182870373</c:v>
                </c:pt>
                <c:pt idx="727">
                  <c:v>43215.068599537037</c:v>
                </c:pt>
                <c:pt idx="728">
                  <c:v>43215.079016203701</c:v>
                </c:pt>
                <c:pt idx="729">
                  <c:v>43215.089432870373</c:v>
                </c:pt>
                <c:pt idx="730">
                  <c:v>43215.099849537037</c:v>
                </c:pt>
                <c:pt idx="731">
                  <c:v>43215.110266203701</c:v>
                </c:pt>
                <c:pt idx="732">
                  <c:v>43215.120682870373</c:v>
                </c:pt>
                <c:pt idx="733">
                  <c:v>43215.131099537037</c:v>
                </c:pt>
                <c:pt idx="734">
                  <c:v>43215.141516203701</c:v>
                </c:pt>
                <c:pt idx="735">
                  <c:v>43215.151932870373</c:v>
                </c:pt>
                <c:pt idx="736">
                  <c:v>43215.162349537037</c:v>
                </c:pt>
                <c:pt idx="737">
                  <c:v>43215.172766203701</c:v>
                </c:pt>
                <c:pt idx="738">
                  <c:v>43215.183182870373</c:v>
                </c:pt>
                <c:pt idx="739">
                  <c:v>43215.193599537037</c:v>
                </c:pt>
                <c:pt idx="740">
                  <c:v>43215.204016203701</c:v>
                </c:pt>
                <c:pt idx="741">
                  <c:v>43215.214432870373</c:v>
                </c:pt>
                <c:pt idx="742">
                  <c:v>43215.224849537037</c:v>
                </c:pt>
                <c:pt idx="743">
                  <c:v>43215.235266203701</c:v>
                </c:pt>
                <c:pt idx="744">
                  <c:v>43215.245682870373</c:v>
                </c:pt>
                <c:pt idx="745">
                  <c:v>43215.256099537037</c:v>
                </c:pt>
                <c:pt idx="746">
                  <c:v>43215.266516203701</c:v>
                </c:pt>
                <c:pt idx="747">
                  <c:v>43215.276932870373</c:v>
                </c:pt>
                <c:pt idx="748">
                  <c:v>43215.287349537037</c:v>
                </c:pt>
                <c:pt idx="749">
                  <c:v>43215.297766203701</c:v>
                </c:pt>
                <c:pt idx="750">
                  <c:v>43215.308182870373</c:v>
                </c:pt>
                <c:pt idx="751">
                  <c:v>43215.318599537037</c:v>
                </c:pt>
                <c:pt idx="752">
                  <c:v>43215.329016203701</c:v>
                </c:pt>
                <c:pt idx="753">
                  <c:v>43215.339432870373</c:v>
                </c:pt>
                <c:pt idx="754">
                  <c:v>43215.349849537037</c:v>
                </c:pt>
                <c:pt idx="755">
                  <c:v>43215.360266203701</c:v>
                </c:pt>
                <c:pt idx="756">
                  <c:v>43215.370682870373</c:v>
                </c:pt>
                <c:pt idx="757">
                  <c:v>43215.381099537037</c:v>
                </c:pt>
                <c:pt idx="758">
                  <c:v>43215.391516203701</c:v>
                </c:pt>
                <c:pt idx="759">
                  <c:v>43215.401932870373</c:v>
                </c:pt>
                <c:pt idx="760">
                  <c:v>43215.412349537037</c:v>
                </c:pt>
                <c:pt idx="761">
                  <c:v>43215.422766203701</c:v>
                </c:pt>
                <c:pt idx="762">
                  <c:v>43215.433182870373</c:v>
                </c:pt>
                <c:pt idx="763">
                  <c:v>43215.443599537037</c:v>
                </c:pt>
                <c:pt idx="764">
                  <c:v>43215.454016203701</c:v>
                </c:pt>
                <c:pt idx="765">
                  <c:v>43215.464432870373</c:v>
                </c:pt>
                <c:pt idx="766">
                  <c:v>43215.474849537037</c:v>
                </c:pt>
                <c:pt idx="767">
                  <c:v>43215.485266203701</c:v>
                </c:pt>
                <c:pt idx="768">
                  <c:v>43215.495682870373</c:v>
                </c:pt>
                <c:pt idx="769">
                  <c:v>43215.506099537037</c:v>
                </c:pt>
                <c:pt idx="770">
                  <c:v>43215.516516203701</c:v>
                </c:pt>
                <c:pt idx="771">
                  <c:v>43215.526932870373</c:v>
                </c:pt>
                <c:pt idx="772">
                  <c:v>43215.537349537037</c:v>
                </c:pt>
                <c:pt idx="773">
                  <c:v>43215.547766203701</c:v>
                </c:pt>
                <c:pt idx="774">
                  <c:v>43215.558182870373</c:v>
                </c:pt>
                <c:pt idx="775">
                  <c:v>43215.568599537037</c:v>
                </c:pt>
                <c:pt idx="776">
                  <c:v>43215.579016203701</c:v>
                </c:pt>
                <c:pt idx="777">
                  <c:v>43215.589432870373</c:v>
                </c:pt>
                <c:pt idx="778">
                  <c:v>43215.599849537037</c:v>
                </c:pt>
                <c:pt idx="779">
                  <c:v>43215.610266203701</c:v>
                </c:pt>
                <c:pt idx="780">
                  <c:v>43215.620682870373</c:v>
                </c:pt>
                <c:pt idx="781">
                  <c:v>43215.631099537037</c:v>
                </c:pt>
                <c:pt idx="782">
                  <c:v>43215.641516203701</c:v>
                </c:pt>
                <c:pt idx="783">
                  <c:v>43215.651932870373</c:v>
                </c:pt>
                <c:pt idx="784">
                  <c:v>43215.662349537037</c:v>
                </c:pt>
                <c:pt idx="785">
                  <c:v>43215.672766203701</c:v>
                </c:pt>
                <c:pt idx="786">
                  <c:v>43215.683182870373</c:v>
                </c:pt>
                <c:pt idx="787">
                  <c:v>43215.693599537037</c:v>
                </c:pt>
                <c:pt idx="788">
                  <c:v>43215.704016203701</c:v>
                </c:pt>
                <c:pt idx="789">
                  <c:v>43215.714432870373</c:v>
                </c:pt>
                <c:pt idx="790">
                  <c:v>43215.724849537037</c:v>
                </c:pt>
                <c:pt idx="791">
                  <c:v>43215.735266203701</c:v>
                </c:pt>
                <c:pt idx="792">
                  <c:v>43215.745682870373</c:v>
                </c:pt>
                <c:pt idx="793">
                  <c:v>43215.756099537037</c:v>
                </c:pt>
                <c:pt idx="794">
                  <c:v>43215.766516203701</c:v>
                </c:pt>
                <c:pt idx="795">
                  <c:v>43215.776932870373</c:v>
                </c:pt>
                <c:pt idx="796">
                  <c:v>43215.787349537037</c:v>
                </c:pt>
                <c:pt idx="797">
                  <c:v>43215.797766203701</c:v>
                </c:pt>
                <c:pt idx="798">
                  <c:v>43215.808182870373</c:v>
                </c:pt>
                <c:pt idx="799">
                  <c:v>43215.818599537037</c:v>
                </c:pt>
                <c:pt idx="800">
                  <c:v>43215.829016203701</c:v>
                </c:pt>
                <c:pt idx="801">
                  <c:v>43215.839432870373</c:v>
                </c:pt>
                <c:pt idx="802">
                  <c:v>43215.849849537037</c:v>
                </c:pt>
                <c:pt idx="803">
                  <c:v>43215.860266203701</c:v>
                </c:pt>
                <c:pt idx="804">
                  <c:v>43215.870682870373</c:v>
                </c:pt>
                <c:pt idx="805">
                  <c:v>43215.881099537037</c:v>
                </c:pt>
                <c:pt idx="806">
                  <c:v>43215.891516203701</c:v>
                </c:pt>
                <c:pt idx="807">
                  <c:v>43215.901932870373</c:v>
                </c:pt>
                <c:pt idx="808">
                  <c:v>43215.912349537037</c:v>
                </c:pt>
                <c:pt idx="809">
                  <c:v>43215.922766203701</c:v>
                </c:pt>
                <c:pt idx="810">
                  <c:v>43215.933182870373</c:v>
                </c:pt>
                <c:pt idx="811">
                  <c:v>43215.943599537037</c:v>
                </c:pt>
                <c:pt idx="812">
                  <c:v>43215.954016203701</c:v>
                </c:pt>
                <c:pt idx="813">
                  <c:v>43215.964432870373</c:v>
                </c:pt>
                <c:pt idx="814">
                  <c:v>43215.974849537037</c:v>
                </c:pt>
                <c:pt idx="815">
                  <c:v>43215.985266203701</c:v>
                </c:pt>
                <c:pt idx="816">
                  <c:v>43215.995682870373</c:v>
                </c:pt>
                <c:pt idx="817">
                  <c:v>43216.006099537037</c:v>
                </c:pt>
                <c:pt idx="818">
                  <c:v>43216.016516203701</c:v>
                </c:pt>
                <c:pt idx="819">
                  <c:v>43216.026932870373</c:v>
                </c:pt>
                <c:pt idx="820">
                  <c:v>43216.037349537037</c:v>
                </c:pt>
                <c:pt idx="821">
                  <c:v>43216.047766203701</c:v>
                </c:pt>
                <c:pt idx="822">
                  <c:v>43216.058182870373</c:v>
                </c:pt>
                <c:pt idx="823">
                  <c:v>43216.068599537037</c:v>
                </c:pt>
                <c:pt idx="824">
                  <c:v>43216.079016203701</c:v>
                </c:pt>
                <c:pt idx="825">
                  <c:v>43216.089432870373</c:v>
                </c:pt>
                <c:pt idx="826">
                  <c:v>43216.099849537037</c:v>
                </c:pt>
                <c:pt idx="827">
                  <c:v>43216.110266203701</c:v>
                </c:pt>
                <c:pt idx="828">
                  <c:v>43216.120682870373</c:v>
                </c:pt>
                <c:pt idx="829">
                  <c:v>43216.131099537037</c:v>
                </c:pt>
                <c:pt idx="830">
                  <c:v>43216.141516203701</c:v>
                </c:pt>
                <c:pt idx="831">
                  <c:v>43216.151932870373</c:v>
                </c:pt>
                <c:pt idx="832">
                  <c:v>43216.162349537037</c:v>
                </c:pt>
                <c:pt idx="833">
                  <c:v>43216.172766203701</c:v>
                </c:pt>
                <c:pt idx="834">
                  <c:v>43216.183182870373</c:v>
                </c:pt>
                <c:pt idx="835">
                  <c:v>43216.193599537037</c:v>
                </c:pt>
                <c:pt idx="836">
                  <c:v>43216.204016203701</c:v>
                </c:pt>
                <c:pt idx="837">
                  <c:v>43216.214432870373</c:v>
                </c:pt>
                <c:pt idx="838">
                  <c:v>43216.224849537037</c:v>
                </c:pt>
                <c:pt idx="839">
                  <c:v>43216.235266203701</c:v>
                </c:pt>
                <c:pt idx="840">
                  <c:v>43216.245682870373</c:v>
                </c:pt>
                <c:pt idx="841">
                  <c:v>43216.256099537037</c:v>
                </c:pt>
                <c:pt idx="842">
                  <c:v>43216.266516203701</c:v>
                </c:pt>
                <c:pt idx="843">
                  <c:v>43216.276932870373</c:v>
                </c:pt>
                <c:pt idx="844">
                  <c:v>43216.287349537037</c:v>
                </c:pt>
                <c:pt idx="845">
                  <c:v>43216.297766203701</c:v>
                </c:pt>
                <c:pt idx="846">
                  <c:v>43216.308182870373</c:v>
                </c:pt>
                <c:pt idx="847">
                  <c:v>43216.318599537037</c:v>
                </c:pt>
                <c:pt idx="848">
                  <c:v>43216.329016203701</c:v>
                </c:pt>
                <c:pt idx="849">
                  <c:v>43216.339432870373</c:v>
                </c:pt>
                <c:pt idx="850">
                  <c:v>43216.349849537037</c:v>
                </c:pt>
                <c:pt idx="851">
                  <c:v>43216.360266203701</c:v>
                </c:pt>
                <c:pt idx="852">
                  <c:v>43216.370682870373</c:v>
                </c:pt>
                <c:pt idx="853">
                  <c:v>43216.381099537037</c:v>
                </c:pt>
                <c:pt idx="854">
                  <c:v>43216.391516203701</c:v>
                </c:pt>
                <c:pt idx="855">
                  <c:v>43216.401932870373</c:v>
                </c:pt>
                <c:pt idx="856">
                  <c:v>43216.412349537037</c:v>
                </c:pt>
                <c:pt idx="857">
                  <c:v>43216.422766203701</c:v>
                </c:pt>
                <c:pt idx="858">
                  <c:v>43216.433182870373</c:v>
                </c:pt>
                <c:pt idx="859">
                  <c:v>43216.443599537037</c:v>
                </c:pt>
                <c:pt idx="860">
                  <c:v>43216.454016203701</c:v>
                </c:pt>
                <c:pt idx="861">
                  <c:v>43216.464432870373</c:v>
                </c:pt>
                <c:pt idx="862">
                  <c:v>43216.474849537037</c:v>
                </c:pt>
                <c:pt idx="863">
                  <c:v>43216.485266203701</c:v>
                </c:pt>
                <c:pt idx="864">
                  <c:v>43216.495682870373</c:v>
                </c:pt>
                <c:pt idx="865">
                  <c:v>43216.506099537037</c:v>
                </c:pt>
                <c:pt idx="866">
                  <c:v>43216.516516203701</c:v>
                </c:pt>
                <c:pt idx="867">
                  <c:v>43216.526932870373</c:v>
                </c:pt>
                <c:pt idx="868">
                  <c:v>43216.537349537037</c:v>
                </c:pt>
                <c:pt idx="869">
                  <c:v>43216.547766203701</c:v>
                </c:pt>
                <c:pt idx="870">
                  <c:v>43216.558182870373</c:v>
                </c:pt>
                <c:pt idx="871">
                  <c:v>43216.568599537037</c:v>
                </c:pt>
                <c:pt idx="872">
                  <c:v>43216.579016203701</c:v>
                </c:pt>
                <c:pt idx="873">
                  <c:v>43216.589432870373</c:v>
                </c:pt>
                <c:pt idx="874">
                  <c:v>43216.599849537037</c:v>
                </c:pt>
                <c:pt idx="875">
                  <c:v>43216.610266203701</c:v>
                </c:pt>
                <c:pt idx="876">
                  <c:v>43216.620682870373</c:v>
                </c:pt>
                <c:pt idx="877">
                  <c:v>43216.631099537037</c:v>
                </c:pt>
                <c:pt idx="878">
                  <c:v>43216.641516203701</c:v>
                </c:pt>
                <c:pt idx="879">
                  <c:v>43216.651932870373</c:v>
                </c:pt>
                <c:pt idx="880">
                  <c:v>43216.662349537037</c:v>
                </c:pt>
                <c:pt idx="881">
                  <c:v>43216.672766203701</c:v>
                </c:pt>
                <c:pt idx="882">
                  <c:v>43216.683182870373</c:v>
                </c:pt>
                <c:pt idx="883">
                  <c:v>43216.693599537037</c:v>
                </c:pt>
                <c:pt idx="884">
                  <c:v>43216.704016203701</c:v>
                </c:pt>
                <c:pt idx="885">
                  <c:v>43216.714432870373</c:v>
                </c:pt>
                <c:pt idx="886">
                  <c:v>43216.724849537037</c:v>
                </c:pt>
                <c:pt idx="887">
                  <c:v>43216.735266203701</c:v>
                </c:pt>
                <c:pt idx="888">
                  <c:v>43216.745682870373</c:v>
                </c:pt>
                <c:pt idx="889">
                  <c:v>43216.756099537037</c:v>
                </c:pt>
                <c:pt idx="890">
                  <c:v>43216.766516203701</c:v>
                </c:pt>
                <c:pt idx="891">
                  <c:v>43216.776932870373</c:v>
                </c:pt>
                <c:pt idx="892">
                  <c:v>43216.787349537037</c:v>
                </c:pt>
                <c:pt idx="893">
                  <c:v>43216.797766203701</c:v>
                </c:pt>
                <c:pt idx="894">
                  <c:v>43216.808182870373</c:v>
                </c:pt>
                <c:pt idx="895">
                  <c:v>43216.818599537037</c:v>
                </c:pt>
                <c:pt idx="896">
                  <c:v>43216.829016203701</c:v>
                </c:pt>
                <c:pt idx="897">
                  <c:v>43216.839432870373</c:v>
                </c:pt>
                <c:pt idx="898">
                  <c:v>43216.849849537037</c:v>
                </c:pt>
                <c:pt idx="899">
                  <c:v>43216.860266203701</c:v>
                </c:pt>
                <c:pt idx="900">
                  <c:v>43216.870682870373</c:v>
                </c:pt>
                <c:pt idx="901">
                  <c:v>43216.881099537037</c:v>
                </c:pt>
                <c:pt idx="902">
                  <c:v>43216.891516203701</c:v>
                </c:pt>
                <c:pt idx="903">
                  <c:v>43216.901932870373</c:v>
                </c:pt>
                <c:pt idx="904">
                  <c:v>43216.912349537037</c:v>
                </c:pt>
                <c:pt idx="905">
                  <c:v>43216.922766203701</c:v>
                </c:pt>
                <c:pt idx="906">
                  <c:v>43216.933182870373</c:v>
                </c:pt>
                <c:pt idx="907">
                  <c:v>43216.943599537037</c:v>
                </c:pt>
                <c:pt idx="908">
                  <c:v>43216.954016203701</c:v>
                </c:pt>
                <c:pt idx="909">
                  <c:v>43216.964432870373</c:v>
                </c:pt>
                <c:pt idx="910">
                  <c:v>43216.974849537037</c:v>
                </c:pt>
                <c:pt idx="911">
                  <c:v>43216.985266203701</c:v>
                </c:pt>
                <c:pt idx="912">
                  <c:v>43216.995682870373</c:v>
                </c:pt>
                <c:pt idx="913">
                  <c:v>43217.006099537037</c:v>
                </c:pt>
                <c:pt idx="914">
                  <c:v>43217.016516203701</c:v>
                </c:pt>
                <c:pt idx="915">
                  <c:v>43217.026932870373</c:v>
                </c:pt>
                <c:pt idx="916">
                  <c:v>43217.037349537037</c:v>
                </c:pt>
                <c:pt idx="917">
                  <c:v>43217.047766203701</c:v>
                </c:pt>
                <c:pt idx="918">
                  <c:v>43217.058182870373</c:v>
                </c:pt>
                <c:pt idx="919">
                  <c:v>43217.068599537037</c:v>
                </c:pt>
                <c:pt idx="920">
                  <c:v>43217.079016203701</c:v>
                </c:pt>
                <c:pt idx="921">
                  <c:v>43217.089432870373</c:v>
                </c:pt>
                <c:pt idx="922">
                  <c:v>43217.099849537037</c:v>
                </c:pt>
                <c:pt idx="923">
                  <c:v>43217.110266203701</c:v>
                </c:pt>
                <c:pt idx="924">
                  <c:v>43217.120682870373</c:v>
                </c:pt>
                <c:pt idx="925">
                  <c:v>43217.131099537037</c:v>
                </c:pt>
                <c:pt idx="926">
                  <c:v>43217.141516203701</c:v>
                </c:pt>
                <c:pt idx="927">
                  <c:v>43217.151932870373</c:v>
                </c:pt>
                <c:pt idx="928">
                  <c:v>43217.162349537037</c:v>
                </c:pt>
                <c:pt idx="929">
                  <c:v>43217.172766203701</c:v>
                </c:pt>
                <c:pt idx="930">
                  <c:v>43217.183182870373</c:v>
                </c:pt>
                <c:pt idx="931">
                  <c:v>43217.193599537037</c:v>
                </c:pt>
                <c:pt idx="932">
                  <c:v>43217.204016203701</c:v>
                </c:pt>
                <c:pt idx="933">
                  <c:v>43217.214432870373</c:v>
                </c:pt>
                <c:pt idx="934">
                  <c:v>43217.224849537037</c:v>
                </c:pt>
                <c:pt idx="935">
                  <c:v>43217.235266203701</c:v>
                </c:pt>
                <c:pt idx="936">
                  <c:v>43217.245682870373</c:v>
                </c:pt>
                <c:pt idx="937">
                  <c:v>43217.256099537037</c:v>
                </c:pt>
                <c:pt idx="938">
                  <c:v>43217.266516203701</c:v>
                </c:pt>
                <c:pt idx="939">
                  <c:v>43217.276932870373</c:v>
                </c:pt>
                <c:pt idx="940">
                  <c:v>43217.287349537037</c:v>
                </c:pt>
                <c:pt idx="941">
                  <c:v>43217.297766203701</c:v>
                </c:pt>
                <c:pt idx="942">
                  <c:v>43217.308182870373</c:v>
                </c:pt>
                <c:pt idx="943">
                  <c:v>43217.318599537037</c:v>
                </c:pt>
                <c:pt idx="944">
                  <c:v>43217.329016203701</c:v>
                </c:pt>
                <c:pt idx="945">
                  <c:v>43217.339432870373</c:v>
                </c:pt>
                <c:pt idx="946">
                  <c:v>43217.349849537037</c:v>
                </c:pt>
                <c:pt idx="947">
                  <c:v>43217.360266203701</c:v>
                </c:pt>
                <c:pt idx="948">
                  <c:v>43217.370682870373</c:v>
                </c:pt>
                <c:pt idx="949">
                  <c:v>43217.381099537037</c:v>
                </c:pt>
                <c:pt idx="950">
                  <c:v>43217.391516203701</c:v>
                </c:pt>
                <c:pt idx="951">
                  <c:v>43217.401932870373</c:v>
                </c:pt>
                <c:pt idx="952">
                  <c:v>43217.412349537037</c:v>
                </c:pt>
                <c:pt idx="953">
                  <c:v>43217.422766203701</c:v>
                </c:pt>
                <c:pt idx="954">
                  <c:v>43217.433182870373</c:v>
                </c:pt>
                <c:pt idx="955">
                  <c:v>43217.443599537037</c:v>
                </c:pt>
                <c:pt idx="956">
                  <c:v>43217.454016203701</c:v>
                </c:pt>
                <c:pt idx="957">
                  <c:v>43217.464432870373</c:v>
                </c:pt>
                <c:pt idx="958">
                  <c:v>43217.474849537037</c:v>
                </c:pt>
                <c:pt idx="959">
                  <c:v>43217.485266203701</c:v>
                </c:pt>
                <c:pt idx="960">
                  <c:v>43217.495682870373</c:v>
                </c:pt>
                <c:pt idx="961">
                  <c:v>43217.506099537037</c:v>
                </c:pt>
                <c:pt idx="962">
                  <c:v>43217.516516203701</c:v>
                </c:pt>
                <c:pt idx="963">
                  <c:v>43217.526932870373</c:v>
                </c:pt>
                <c:pt idx="964">
                  <c:v>43217.537349537037</c:v>
                </c:pt>
                <c:pt idx="965">
                  <c:v>43217.547766203701</c:v>
                </c:pt>
                <c:pt idx="966">
                  <c:v>43217.558182870373</c:v>
                </c:pt>
                <c:pt idx="967">
                  <c:v>43217.568599537037</c:v>
                </c:pt>
                <c:pt idx="968">
                  <c:v>43217.579016203701</c:v>
                </c:pt>
                <c:pt idx="969">
                  <c:v>43217.589432870373</c:v>
                </c:pt>
                <c:pt idx="970">
                  <c:v>43217.599849537037</c:v>
                </c:pt>
                <c:pt idx="971">
                  <c:v>43217.610266203701</c:v>
                </c:pt>
                <c:pt idx="972">
                  <c:v>43217.620682870373</c:v>
                </c:pt>
                <c:pt idx="973">
                  <c:v>43217.631099537037</c:v>
                </c:pt>
                <c:pt idx="974">
                  <c:v>43217.641516203701</c:v>
                </c:pt>
                <c:pt idx="975">
                  <c:v>43217.651932870373</c:v>
                </c:pt>
                <c:pt idx="976">
                  <c:v>43217.662349537037</c:v>
                </c:pt>
                <c:pt idx="977">
                  <c:v>43217.672766203701</c:v>
                </c:pt>
                <c:pt idx="978">
                  <c:v>43217.683182870373</c:v>
                </c:pt>
                <c:pt idx="979">
                  <c:v>43217.693599537037</c:v>
                </c:pt>
                <c:pt idx="980">
                  <c:v>43217.704016203701</c:v>
                </c:pt>
                <c:pt idx="981">
                  <c:v>43217.714432870373</c:v>
                </c:pt>
                <c:pt idx="982">
                  <c:v>43217.724849537037</c:v>
                </c:pt>
                <c:pt idx="983">
                  <c:v>43217.735266203701</c:v>
                </c:pt>
                <c:pt idx="984">
                  <c:v>43217.745682870373</c:v>
                </c:pt>
                <c:pt idx="985">
                  <c:v>43217.756099537037</c:v>
                </c:pt>
                <c:pt idx="986">
                  <c:v>43217.766516203701</c:v>
                </c:pt>
                <c:pt idx="987">
                  <c:v>43217.776932870373</c:v>
                </c:pt>
                <c:pt idx="988">
                  <c:v>43217.787349537037</c:v>
                </c:pt>
                <c:pt idx="989">
                  <c:v>43217.797766203701</c:v>
                </c:pt>
                <c:pt idx="990">
                  <c:v>43217.808182870373</c:v>
                </c:pt>
                <c:pt idx="991">
                  <c:v>43217.818599537037</c:v>
                </c:pt>
                <c:pt idx="992">
                  <c:v>43217.829016203701</c:v>
                </c:pt>
                <c:pt idx="993">
                  <c:v>43217.839432870373</c:v>
                </c:pt>
                <c:pt idx="994">
                  <c:v>43217.849849537037</c:v>
                </c:pt>
                <c:pt idx="995">
                  <c:v>43217.860266203701</c:v>
                </c:pt>
                <c:pt idx="996">
                  <c:v>43217.870682870373</c:v>
                </c:pt>
                <c:pt idx="997">
                  <c:v>43217.881099537037</c:v>
                </c:pt>
                <c:pt idx="998">
                  <c:v>43217.891516203701</c:v>
                </c:pt>
                <c:pt idx="999">
                  <c:v>43217.901932870373</c:v>
                </c:pt>
                <c:pt idx="1000">
                  <c:v>43217.912349537037</c:v>
                </c:pt>
                <c:pt idx="1001">
                  <c:v>43217.922766203701</c:v>
                </c:pt>
                <c:pt idx="1002">
                  <c:v>43217.933182870373</c:v>
                </c:pt>
                <c:pt idx="1003">
                  <c:v>43217.943599537037</c:v>
                </c:pt>
                <c:pt idx="1004">
                  <c:v>43217.954016203701</c:v>
                </c:pt>
                <c:pt idx="1005">
                  <c:v>43217.964432870373</c:v>
                </c:pt>
                <c:pt idx="1006">
                  <c:v>43217.974849537037</c:v>
                </c:pt>
                <c:pt idx="1007">
                  <c:v>43217.985266203701</c:v>
                </c:pt>
                <c:pt idx="1008">
                  <c:v>43217.995682870373</c:v>
                </c:pt>
                <c:pt idx="1009">
                  <c:v>43218.006099537037</c:v>
                </c:pt>
                <c:pt idx="1010">
                  <c:v>43218.016516203701</c:v>
                </c:pt>
                <c:pt idx="1011">
                  <c:v>43218.026932870373</c:v>
                </c:pt>
                <c:pt idx="1012">
                  <c:v>43218.037349537037</c:v>
                </c:pt>
                <c:pt idx="1013">
                  <c:v>43218.047766203701</c:v>
                </c:pt>
                <c:pt idx="1014">
                  <c:v>43218.058182870373</c:v>
                </c:pt>
                <c:pt idx="1015">
                  <c:v>43218.068599537037</c:v>
                </c:pt>
                <c:pt idx="1016">
                  <c:v>43218.079016203701</c:v>
                </c:pt>
                <c:pt idx="1017">
                  <c:v>43218.089432870373</c:v>
                </c:pt>
                <c:pt idx="1018">
                  <c:v>43218.099849537037</c:v>
                </c:pt>
                <c:pt idx="1019">
                  <c:v>43218.110266203701</c:v>
                </c:pt>
                <c:pt idx="1020">
                  <c:v>43218.120682870373</c:v>
                </c:pt>
                <c:pt idx="1021">
                  <c:v>43218.131099537037</c:v>
                </c:pt>
                <c:pt idx="1022">
                  <c:v>43218.141516203701</c:v>
                </c:pt>
                <c:pt idx="1023">
                  <c:v>43218.151932870373</c:v>
                </c:pt>
                <c:pt idx="1024">
                  <c:v>43218.162349537037</c:v>
                </c:pt>
                <c:pt idx="1025">
                  <c:v>43218.172766203701</c:v>
                </c:pt>
                <c:pt idx="1026">
                  <c:v>43218.183182870373</c:v>
                </c:pt>
                <c:pt idx="1027">
                  <c:v>43218.193599537037</c:v>
                </c:pt>
                <c:pt idx="1028">
                  <c:v>43218.204016203701</c:v>
                </c:pt>
                <c:pt idx="1029">
                  <c:v>43218.214432870373</c:v>
                </c:pt>
                <c:pt idx="1030">
                  <c:v>43218.224849537037</c:v>
                </c:pt>
                <c:pt idx="1031">
                  <c:v>43218.235266203701</c:v>
                </c:pt>
                <c:pt idx="1032">
                  <c:v>43218.245682870373</c:v>
                </c:pt>
                <c:pt idx="1033">
                  <c:v>43218.256099537037</c:v>
                </c:pt>
                <c:pt idx="1034">
                  <c:v>43218.266516203701</c:v>
                </c:pt>
                <c:pt idx="1035">
                  <c:v>43218.276932870373</c:v>
                </c:pt>
                <c:pt idx="1036">
                  <c:v>43218.287349537037</c:v>
                </c:pt>
                <c:pt idx="1037">
                  <c:v>43218.297766203701</c:v>
                </c:pt>
                <c:pt idx="1038">
                  <c:v>43218.308182870373</c:v>
                </c:pt>
                <c:pt idx="1039">
                  <c:v>43218.318599537037</c:v>
                </c:pt>
                <c:pt idx="1040">
                  <c:v>43218.329016203701</c:v>
                </c:pt>
                <c:pt idx="1041">
                  <c:v>43218.339432870373</c:v>
                </c:pt>
                <c:pt idx="1042">
                  <c:v>43218.349849537037</c:v>
                </c:pt>
                <c:pt idx="1043">
                  <c:v>43218.360266203701</c:v>
                </c:pt>
                <c:pt idx="1044">
                  <c:v>43218.370682870373</c:v>
                </c:pt>
                <c:pt idx="1045">
                  <c:v>43218.381099537037</c:v>
                </c:pt>
                <c:pt idx="1046">
                  <c:v>43218.391516203701</c:v>
                </c:pt>
                <c:pt idx="1047">
                  <c:v>43218.401932870373</c:v>
                </c:pt>
                <c:pt idx="1048">
                  <c:v>43218.412349537037</c:v>
                </c:pt>
                <c:pt idx="1049">
                  <c:v>43218.422766203701</c:v>
                </c:pt>
                <c:pt idx="1050">
                  <c:v>43218.433182870373</c:v>
                </c:pt>
                <c:pt idx="1051">
                  <c:v>43218.443599537037</c:v>
                </c:pt>
                <c:pt idx="1052">
                  <c:v>43218.454016203701</c:v>
                </c:pt>
                <c:pt idx="1053">
                  <c:v>43218.464432870373</c:v>
                </c:pt>
                <c:pt idx="1054">
                  <c:v>43218.474849537037</c:v>
                </c:pt>
                <c:pt idx="1055">
                  <c:v>43218.485266203701</c:v>
                </c:pt>
                <c:pt idx="1056">
                  <c:v>43218.495682870373</c:v>
                </c:pt>
                <c:pt idx="1057">
                  <c:v>43218.506099537037</c:v>
                </c:pt>
                <c:pt idx="1058">
                  <c:v>43218.516516203701</c:v>
                </c:pt>
                <c:pt idx="1059">
                  <c:v>43218.526932870373</c:v>
                </c:pt>
                <c:pt idx="1060">
                  <c:v>43218.537349537037</c:v>
                </c:pt>
                <c:pt idx="1061">
                  <c:v>43218.547766203701</c:v>
                </c:pt>
                <c:pt idx="1062">
                  <c:v>43218.558182870373</c:v>
                </c:pt>
                <c:pt idx="1063">
                  <c:v>43218.568599537037</c:v>
                </c:pt>
                <c:pt idx="1064">
                  <c:v>43218.579016203701</c:v>
                </c:pt>
                <c:pt idx="1065">
                  <c:v>43218.589432870373</c:v>
                </c:pt>
                <c:pt idx="1066">
                  <c:v>43218.599849537037</c:v>
                </c:pt>
                <c:pt idx="1067">
                  <c:v>43218.610266203701</c:v>
                </c:pt>
                <c:pt idx="1068">
                  <c:v>43218.620682870373</c:v>
                </c:pt>
                <c:pt idx="1069">
                  <c:v>43218.631099537037</c:v>
                </c:pt>
                <c:pt idx="1070">
                  <c:v>43218.641516203701</c:v>
                </c:pt>
                <c:pt idx="1071">
                  <c:v>43218.651932870373</c:v>
                </c:pt>
                <c:pt idx="1072">
                  <c:v>43218.662349537037</c:v>
                </c:pt>
                <c:pt idx="1073">
                  <c:v>43218.672766203701</c:v>
                </c:pt>
                <c:pt idx="1074">
                  <c:v>43218.683182870373</c:v>
                </c:pt>
                <c:pt idx="1075">
                  <c:v>43218.693599537037</c:v>
                </c:pt>
                <c:pt idx="1076">
                  <c:v>43218.704016203701</c:v>
                </c:pt>
                <c:pt idx="1077">
                  <c:v>43218.714432870373</c:v>
                </c:pt>
                <c:pt idx="1078">
                  <c:v>43218.724849537037</c:v>
                </c:pt>
                <c:pt idx="1079">
                  <c:v>43218.735266203701</c:v>
                </c:pt>
                <c:pt idx="1080">
                  <c:v>43218.745682870373</c:v>
                </c:pt>
                <c:pt idx="1081">
                  <c:v>43218.756099537037</c:v>
                </c:pt>
                <c:pt idx="1082">
                  <c:v>43218.766516203701</c:v>
                </c:pt>
                <c:pt idx="1083">
                  <c:v>43218.776932870373</c:v>
                </c:pt>
                <c:pt idx="1084">
                  <c:v>43218.787349537037</c:v>
                </c:pt>
                <c:pt idx="1085">
                  <c:v>43218.797766203701</c:v>
                </c:pt>
                <c:pt idx="1086">
                  <c:v>43218.808182870373</c:v>
                </c:pt>
                <c:pt idx="1087">
                  <c:v>43218.818599537037</c:v>
                </c:pt>
                <c:pt idx="1088">
                  <c:v>43218.829016203701</c:v>
                </c:pt>
                <c:pt idx="1089">
                  <c:v>43218.839432870373</c:v>
                </c:pt>
                <c:pt idx="1090">
                  <c:v>43218.849849537037</c:v>
                </c:pt>
                <c:pt idx="1091">
                  <c:v>43218.860266203701</c:v>
                </c:pt>
                <c:pt idx="1092">
                  <c:v>43218.870682870373</c:v>
                </c:pt>
                <c:pt idx="1093">
                  <c:v>43218.881099537037</c:v>
                </c:pt>
                <c:pt idx="1094">
                  <c:v>43218.891516203701</c:v>
                </c:pt>
                <c:pt idx="1095">
                  <c:v>43218.901932870373</c:v>
                </c:pt>
                <c:pt idx="1096">
                  <c:v>43218.912349537037</c:v>
                </c:pt>
                <c:pt idx="1097">
                  <c:v>43218.922766203701</c:v>
                </c:pt>
                <c:pt idx="1098">
                  <c:v>43218.933182870373</c:v>
                </c:pt>
                <c:pt idx="1099">
                  <c:v>43218.943599537037</c:v>
                </c:pt>
                <c:pt idx="1100">
                  <c:v>43218.954016203701</c:v>
                </c:pt>
                <c:pt idx="1101">
                  <c:v>43218.964432870373</c:v>
                </c:pt>
                <c:pt idx="1102">
                  <c:v>43218.974849537037</c:v>
                </c:pt>
                <c:pt idx="1103">
                  <c:v>43218.985266203701</c:v>
                </c:pt>
                <c:pt idx="1104">
                  <c:v>43218.995682870373</c:v>
                </c:pt>
                <c:pt idx="1105">
                  <c:v>43219.006099537037</c:v>
                </c:pt>
                <c:pt idx="1106">
                  <c:v>43219.016516203701</c:v>
                </c:pt>
                <c:pt idx="1107">
                  <c:v>43219.026932870373</c:v>
                </c:pt>
                <c:pt idx="1108">
                  <c:v>43219.037349537037</c:v>
                </c:pt>
                <c:pt idx="1109">
                  <c:v>43219.047766203701</c:v>
                </c:pt>
                <c:pt idx="1110">
                  <c:v>43219.058182870373</c:v>
                </c:pt>
                <c:pt idx="1111">
                  <c:v>43219.068599537037</c:v>
                </c:pt>
                <c:pt idx="1112">
                  <c:v>43219.079016203701</c:v>
                </c:pt>
                <c:pt idx="1113">
                  <c:v>43219.089432870373</c:v>
                </c:pt>
                <c:pt idx="1114">
                  <c:v>43219.099849537037</c:v>
                </c:pt>
                <c:pt idx="1115">
                  <c:v>43219.110266203701</c:v>
                </c:pt>
                <c:pt idx="1116">
                  <c:v>43219.120682870373</c:v>
                </c:pt>
                <c:pt idx="1117">
                  <c:v>43219.131099537037</c:v>
                </c:pt>
                <c:pt idx="1118">
                  <c:v>43219.141516203701</c:v>
                </c:pt>
                <c:pt idx="1119">
                  <c:v>43219.151932870373</c:v>
                </c:pt>
                <c:pt idx="1120">
                  <c:v>43219.162349537037</c:v>
                </c:pt>
                <c:pt idx="1121">
                  <c:v>43219.172766203701</c:v>
                </c:pt>
                <c:pt idx="1122">
                  <c:v>43219.183182870373</c:v>
                </c:pt>
                <c:pt idx="1123">
                  <c:v>43219.193599537037</c:v>
                </c:pt>
                <c:pt idx="1124">
                  <c:v>43219.204016203701</c:v>
                </c:pt>
                <c:pt idx="1125">
                  <c:v>43219.214432870373</c:v>
                </c:pt>
                <c:pt idx="1126">
                  <c:v>43219.224849537037</c:v>
                </c:pt>
                <c:pt idx="1127">
                  <c:v>43219.235266203701</c:v>
                </c:pt>
                <c:pt idx="1128">
                  <c:v>43219.245682870373</c:v>
                </c:pt>
                <c:pt idx="1129">
                  <c:v>43219.256099537037</c:v>
                </c:pt>
                <c:pt idx="1130">
                  <c:v>43219.266516203701</c:v>
                </c:pt>
                <c:pt idx="1131">
                  <c:v>43219.276932870373</c:v>
                </c:pt>
                <c:pt idx="1132">
                  <c:v>43219.287349537037</c:v>
                </c:pt>
                <c:pt idx="1133">
                  <c:v>43219.297766203701</c:v>
                </c:pt>
                <c:pt idx="1134">
                  <c:v>43219.308182870373</c:v>
                </c:pt>
                <c:pt idx="1135">
                  <c:v>43219.318599537037</c:v>
                </c:pt>
                <c:pt idx="1136">
                  <c:v>43219.329016203701</c:v>
                </c:pt>
                <c:pt idx="1137">
                  <c:v>43219.339432870373</c:v>
                </c:pt>
                <c:pt idx="1138">
                  <c:v>43219.349849537037</c:v>
                </c:pt>
                <c:pt idx="1139">
                  <c:v>43219.360266203701</c:v>
                </c:pt>
                <c:pt idx="1140">
                  <c:v>43219.370682870373</c:v>
                </c:pt>
                <c:pt idx="1141">
                  <c:v>43219.381099537037</c:v>
                </c:pt>
                <c:pt idx="1142">
                  <c:v>43219.391516203701</c:v>
                </c:pt>
                <c:pt idx="1143">
                  <c:v>43219.401932870373</c:v>
                </c:pt>
                <c:pt idx="1144">
                  <c:v>43219.412349537037</c:v>
                </c:pt>
                <c:pt idx="1145">
                  <c:v>43219.422766203701</c:v>
                </c:pt>
                <c:pt idx="1146">
                  <c:v>43219.433182870373</c:v>
                </c:pt>
                <c:pt idx="1147">
                  <c:v>43219.443599537037</c:v>
                </c:pt>
                <c:pt idx="1148">
                  <c:v>43219.454016203701</c:v>
                </c:pt>
                <c:pt idx="1149">
                  <c:v>43219.464432870373</c:v>
                </c:pt>
                <c:pt idx="1150">
                  <c:v>43219.474849537037</c:v>
                </c:pt>
                <c:pt idx="1151">
                  <c:v>43219.485266203701</c:v>
                </c:pt>
                <c:pt idx="1152">
                  <c:v>43219.495682870373</c:v>
                </c:pt>
                <c:pt idx="1153">
                  <c:v>43219.506099537037</c:v>
                </c:pt>
                <c:pt idx="1154">
                  <c:v>43219.516516203701</c:v>
                </c:pt>
                <c:pt idx="1155">
                  <c:v>43219.526932870373</c:v>
                </c:pt>
              </c:numCache>
            </c:numRef>
          </c:cat>
          <c:val>
            <c:numRef>
              <c:f>Outside_Grazing!$C$5:$C$1160</c:f>
              <c:numCache>
                <c:formatCode>General</c:formatCode>
                <c:ptCount val="1156"/>
                <c:pt idx="0">
                  <c:v>10.161</c:v>
                </c:pt>
                <c:pt idx="1">
                  <c:v>9.077</c:v>
                </c:pt>
                <c:pt idx="2">
                  <c:v>9.7680000000000007</c:v>
                </c:pt>
                <c:pt idx="3">
                  <c:v>9.2750000000000004</c:v>
                </c:pt>
                <c:pt idx="4">
                  <c:v>11.625</c:v>
                </c:pt>
                <c:pt idx="5">
                  <c:v>7.9829999999999997</c:v>
                </c:pt>
                <c:pt idx="6">
                  <c:v>7.9829999999999997</c:v>
                </c:pt>
                <c:pt idx="7">
                  <c:v>9.7680000000000007</c:v>
                </c:pt>
                <c:pt idx="8">
                  <c:v>14.324999999999999</c:v>
                </c:pt>
                <c:pt idx="9">
                  <c:v>10.161</c:v>
                </c:pt>
                <c:pt idx="10">
                  <c:v>7.0789999999999997</c:v>
                </c:pt>
                <c:pt idx="11">
                  <c:v>6.9779999999999998</c:v>
                </c:pt>
                <c:pt idx="12">
                  <c:v>7.8819999999999997</c:v>
                </c:pt>
                <c:pt idx="13">
                  <c:v>9.077</c:v>
                </c:pt>
                <c:pt idx="14">
                  <c:v>6.5730000000000004</c:v>
                </c:pt>
                <c:pt idx="15">
                  <c:v>6.4710000000000001</c:v>
                </c:pt>
                <c:pt idx="16">
                  <c:v>6.9779999999999998</c:v>
                </c:pt>
                <c:pt idx="17">
                  <c:v>6.8769999999999998</c:v>
                </c:pt>
                <c:pt idx="18">
                  <c:v>6.6740000000000004</c:v>
                </c:pt>
                <c:pt idx="19">
                  <c:v>6.5730000000000004</c:v>
                </c:pt>
                <c:pt idx="20">
                  <c:v>6.5730000000000004</c:v>
                </c:pt>
                <c:pt idx="21">
                  <c:v>7.0789999999999997</c:v>
                </c:pt>
                <c:pt idx="22">
                  <c:v>6.9779999999999998</c:v>
                </c:pt>
                <c:pt idx="23">
                  <c:v>7.0789999999999997</c:v>
                </c:pt>
                <c:pt idx="24">
                  <c:v>7.0789999999999997</c:v>
                </c:pt>
                <c:pt idx="25">
                  <c:v>7.1790000000000003</c:v>
                </c:pt>
                <c:pt idx="26">
                  <c:v>7.1790000000000003</c:v>
                </c:pt>
                <c:pt idx="27">
                  <c:v>7.0789999999999997</c:v>
                </c:pt>
                <c:pt idx="28">
                  <c:v>7.1790000000000003</c:v>
                </c:pt>
                <c:pt idx="29">
                  <c:v>7.28</c:v>
                </c:pt>
                <c:pt idx="30">
                  <c:v>7.28</c:v>
                </c:pt>
                <c:pt idx="31">
                  <c:v>7.5819999999999999</c:v>
                </c:pt>
                <c:pt idx="32">
                  <c:v>8.282</c:v>
                </c:pt>
                <c:pt idx="33">
                  <c:v>7.782</c:v>
                </c:pt>
                <c:pt idx="34">
                  <c:v>7.782</c:v>
                </c:pt>
                <c:pt idx="35">
                  <c:v>7.782</c:v>
                </c:pt>
                <c:pt idx="36">
                  <c:v>7.5819999999999999</c:v>
                </c:pt>
                <c:pt idx="37">
                  <c:v>7.6820000000000004</c:v>
                </c:pt>
                <c:pt idx="38">
                  <c:v>8.1820000000000004</c:v>
                </c:pt>
                <c:pt idx="39">
                  <c:v>8.282</c:v>
                </c:pt>
                <c:pt idx="40">
                  <c:v>7.4809999999999999</c:v>
                </c:pt>
                <c:pt idx="41">
                  <c:v>7.1790000000000003</c:v>
                </c:pt>
                <c:pt idx="42">
                  <c:v>7.28</c:v>
                </c:pt>
                <c:pt idx="43">
                  <c:v>7.0789999999999997</c:v>
                </c:pt>
                <c:pt idx="44">
                  <c:v>6.8769999999999998</c:v>
                </c:pt>
                <c:pt idx="45">
                  <c:v>7.28</c:v>
                </c:pt>
                <c:pt idx="46">
                  <c:v>6.9779999999999998</c:v>
                </c:pt>
                <c:pt idx="47">
                  <c:v>6.37</c:v>
                </c:pt>
                <c:pt idx="48">
                  <c:v>6.7750000000000004</c:v>
                </c:pt>
                <c:pt idx="49">
                  <c:v>6.6740000000000004</c:v>
                </c:pt>
                <c:pt idx="50">
                  <c:v>6.1660000000000004</c:v>
                </c:pt>
                <c:pt idx="51">
                  <c:v>6.37</c:v>
                </c:pt>
                <c:pt idx="52">
                  <c:v>5.6550000000000002</c:v>
                </c:pt>
                <c:pt idx="53">
                  <c:v>5.5519999999999996</c:v>
                </c:pt>
                <c:pt idx="54">
                  <c:v>5.141</c:v>
                </c:pt>
                <c:pt idx="55">
                  <c:v>5.3470000000000004</c:v>
                </c:pt>
                <c:pt idx="56">
                  <c:v>5.141</c:v>
                </c:pt>
                <c:pt idx="57">
                  <c:v>5.5519999999999996</c:v>
                </c:pt>
                <c:pt idx="58">
                  <c:v>5.141</c:v>
                </c:pt>
                <c:pt idx="59">
                  <c:v>5.0369999999999999</c:v>
                </c:pt>
                <c:pt idx="60">
                  <c:v>5.141</c:v>
                </c:pt>
                <c:pt idx="61">
                  <c:v>5.141</c:v>
                </c:pt>
                <c:pt idx="62">
                  <c:v>5.3470000000000004</c:v>
                </c:pt>
                <c:pt idx="63">
                  <c:v>5.141</c:v>
                </c:pt>
                <c:pt idx="64">
                  <c:v>5.0369999999999999</c:v>
                </c:pt>
                <c:pt idx="65">
                  <c:v>5.0369999999999999</c:v>
                </c:pt>
                <c:pt idx="66">
                  <c:v>4.8310000000000004</c:v>
                </c:pt>
                <c:pt idx="67">
                  <c:v>4.6230000000000002</c:v>
                </c:pt>
                <c:pt idx="68">
                  <c:v>4.415</c:v>
                </c:pt>
                <c:pt idx="69">
                  <c:v>4.5190000000000001</c:v>
                </c:pt>
                <c:pt idx="70">
                  <c:v>4.3109999999999999</c:v>
                </c:pt>
                <c:pt idx="71">
                  <c:v>4.415</c:v>
                </c:pt>
                <c:pt idx="72">
                  <c:v>4.3109999999999999</c:v>
                </c:pt>
                <c:pt idx="73">
                  <c:v>4.1020000000000003</c:v>
                </c:pt>
                <c:pt idx="74">
                  <c:v>4.5190000000000001</c:v>
                </c:pt>
                <c:pt idx="75">
                  <c:v>4.8310000000000004</c:v>
                </c:pt>
                <c:pt idx="76">
                  <c:v>4.6230000000000002</c:v>
                </c:pt>
                <c:pt idx="77">
                  <c:v>4.7270000000000003</c:v>
                </c:pt>
                <c:pt idx="78">
                  <c:v>4.9340000000000002</c:v>
                </c:pt>
                <c:pt idx="79">
                  <c:v>5.3470000000000004</c:v>
                </c:pt>
                <c:pt idx="80">
                  <c:v>5.7569999999999997</c:v>
                </c:pt>
                <c:pt idx="81">
                  <c:v>5.9619999999999997</c:v>
                </c:pt>
                <c:pt idx="82">
                  <c:v>6.2679999999999998</c:v>
                </c:pt>
                <c:pt idx="83">
                  <c:v>6.37</c:v>
                </c:pt>
                <c:pt idx="84">
                  <c:v>6.0640000000000001</c:v>
                </c:pt>
                <c:pt idx="85">
                  <c:v>6.4710000000000001</c:v>
                </c:pt>
                <c:pt idx="86">
                  <c:v>6.2679999999999998</c:v>
                </c:pt>
                <c:pt idx="87">
                  <c:v>6.0640000000000001</c:v>
                </c:pt>
                <c:pt idx="88">
                  <c:v>6.5730000000000004</c:v>
                </c:pt>
                <c:pt idx="89">
                  <c:v>7.1790000000000003</c:v>
                </c:pt>
                <c:pt idx="90">
                  <c:v>6.7750000000000004</c:v>
                </c:pt>
                <c:pt idx="91">
                  <c:v>7.9829999999999997</c:v>
                </c:pt>
                <c:pt idx="92">
                  <c:v>7.3810000000000002</c:v>
                </c:pt>
                <c:pt idx="93">
                  <c:v>7.6820000000000004</c:v>
                </c:pt>
                <c:pt idx="94">
                  <c:v>7.782</c:v>
                </c:pt>
                <c:pt idx="95">
                  <c:v>8.4809999999999999</c:v>
                </c:pt>
                <c:pt idx="96">
                  <c:v>9.077</c:v>
                </c:pt>
                <c:pt idx="97">
                  <c:v>8.3819999999999997</c:v>
                </c:pt>
                <c:pt idx="98">
                  <c:v>9.1760000000000002</c:v>
                </c:pt>
                <c:pt idx="99">
                  <c:v>8.9779999999999998</c:v>
                </c:pt>
                <c:pt idx="100">
                  <c:v>9.077</c:v>
                </c:pt>
                <c:pt idx="101">
                  <c:v>8.3819999999999997</c:v>
                </c:pt>
                <c:pt idx="102">
                  <c:v>8.282</c:v>
                </c:pt>
                <c:pt idx="103">
                  <c:v>9.2750000000000004</c:v>
                </c:pt>
                <c:pt idx="104">
                  <c:v>8.7789999999999999</c:v>
                </c:pt>
                <c:pt idx="105">
                  <c:v>8.5809999999999995</c:v>
                </c:pt>
                <c:pt idx="106">
                  <c:v>8.68</c:v>
                </c:pt>
                <c:pt idx="107">
                  <c:v>8.282</c:v>
                </c:pt>
                <c:pt idx="108">
                  <c:v>8.4809999999999999</c:v>
                </c:pt>
                <c:pt idx="109">
                  <c:v>10.063000000000001</c:v>
                </c:pt>
                <c:pt idx="110">
                  <c:v>8.8789999999999996</c:v>
                </c:pt>
                <c:pt idx="111">
                  <c:v>7.9829999999999997</c:v>
                </c:pt>
                <c:pt idx="112">
                  <c:v>8.1820000000000004</c:v>
                </c:pt>
                <c:pt idx="113">
                  <c:v>8.5809999999999995</c:v>
                </c:pt>
                <c:pt idx="114">
                  <c:v>9.1760000000000002</c:v>
                </c:pt>
                <c:pt idx="115">
                  <c:v>8.5809999999999995</c:v>
                </c:pt>
                <c:pt idx="116">
                  <c:v>8.3819999999999997</c:v>
                </c:pt>
                <c:pt idx="117">
                  <c:v>8.282</c:v>
                </c:pt>
                <c:pt idx="118">
                  <c:v>8.3819999999999997</c:v>
                </c:pt>
                <c:pt idx="119">
                  <c:v>8.68</c:v>
                </c:pt>
                <c:pt idx="120">
                  <c:v>9.1760000000000002</c:v>
                </c:pt>
                <c:pt idx="121">
                  <c:v>8.7789999999999999</c:v>
                </c:pt>
                <c:pt idx="122">
                  <c:v>8.8789999999999996</c:v>
                </c:pt>
                <c:pt idx="123">
                  <c:v>8.68</c:v>
                </c:pt>
                <c:pt idx="124">
                  <c:v>8.9779999999999998</c:v>
                </c:pt>
                <c:pt idx="125">
                  <c:v>9.1760000000000002</c:v>
                </c:pt>
                <c:pt idx="126">
                  <c:v>8.8789999999999996</c:v>
                </c:pt>
                <c:pt idx="127">
                  <c:v>8.8789999999999996</c:v>
                </c:pt>
                <c:pt idx="128">
                  <c:v>8.9779999999999998</c:v>
                </c:pt>
                <c:pt idx="129">
                  <c:v>8.9779999999999998</c:v>
                </c:pt>
                <c:pt idx="130">
                  <c:v>8.8789999999999996</c:v>
                </c:pt>
                <c:pt idx="131">
                  <c:v>8.68</c:v>
                </c:pt>
                <c:pt idx="132">
                  <c:v>8.7789999999999999</c:v>
                </c:pt>
                <c:pt idx="133">
                  <c:v>8.8789999999999996</c:v>
                </c:pt>
                <c:pt idx="134">
                  <c:v>8.8789999999999996</c:v>
                </c:pt>
                <c:pt idx="135">
                  <c:v>8.7789999999999999</c:v>
                </c:pt>
                <c:pt idx="136">
                  <c:v>8.4809999999999999</c:v>
                </c:pt>
                <c:pt idx="137">
                  <c:v>8.3819999999999997</c:v>
                </c:pt>
                <c:pt idx="138">
                  <c:v>8.3819999999999997</c:v>
                </c:pt>
                <c:pt idx="139">
                  <c:v>8.4809999999999999</c:v>
                </c:pt>
                <c:pt idx="140">
                  <c:v>8.5809999999999995</c:v>
                </c:pt>
                <c:pt idx="141">
                  <c:v>8.68</c:v>
                </c:pt>
                <c:pt idx="142">
                  <c:v>8.5809999999999995</c:v>
                </c:pt>
                <c:pt idx="143">
                  <c:v>8.68</c:v>
                </c:pt>
                <c:pt idx="144">
                  <c:v>8.7789999999999999</c:v>
                </c:pt>
                <c:pt idx="145">
                  <c:v>8.68</c:v>
                </c:pt>
                <c:pt idx="146">
                  <c:v>8.5809999999999995</c:v>
                </c:pt>
                <c:pt idx="147">
                  <c:v>8.68</c:v>
                </c:pt>
                <c:pt idx="148">
                  <c:v>8.5809999999999995</c:v>
                </c:pt>
                <c:pt idx="149">
                  <c:v>8.5809999999999995</c:v>
                </c:pt>
                <c:pt idx="150">
                  <c:v>8.5809999999999995</c:v>
                </c:pt>
                <c:pt idx="151">
                  <c:v>8.5809999999999995</c:v>
                </c:pt>
                <c:pt idx="152">
                  <c:v>8.4809999999999999</c:v>
                </c:pt>
                <c:pt idx="153">
                  <c:v>8.3819999999999997</c:v>
                </c:pt>
                <c:pt idx="154">
                  <c:v>8.4809999999999999</c:v>
                </c:pt>
                <c:pt idx="155">
                  <c:v>8.3819999999999997</c:v>
                </c:pt>
                <c:pt idx="156">
                  <c:v>8.282</c:v>
                </c:pt>
                <c:pt idx="157">
                  <c:v>8.282</c:v>
                </c:pt>
                <c:pt idx="158">
                  <c:v>8.282</c:v>
                </c:pt>
                <c:pt idx="159">
                  <c:v>8.1820000000000004</c:v>
                </c:pt>
                <c:pt idx="160">
                  <c:v>8.1820000000000004</c:v>
                </c:pt>
                <c:pt idx="161">
                  <c:v>8.1820000000000004</c:v>
                </c:pt>
                <c:pt idx="162">
                  <c:v>8.282</c:v>
                </c:pt>
                <c:pt idx="163">
                  <c:v>8.5809999999999995</c:v>
                </c:pt>
                <c:pt idx="164">
                  <c:v>8.3819999999999997</c:v>
                </c:pt>
                <c:pt idx="165">
                  <c:v>8.282</c:v>
                </c:pt>
                <c:pt idx="166">
                  <c:v>8.7789999999999999</c:v>
                </c:pt>
                <c:pt idx="167">
                  <c:v>9.1760000000000002</c:v>
                </c:pt>
                <c:pt idx="168">
                  <c:v>9.4719999999999995</c:v>
                </c:pt>
                <c:pt idx="169">
                  <c:v>9.4719999999999995</c:v>
                </c:pt>
                <c:pt idx="170">
                  <c:v>9.3729999999999993</c:v>
                </c:pt>
                <c:pt idx="171">
                  <c:v>9.4719999999999995</c:v>
                </c:pt>
                <c:pt idx="172">
                  <c:v>9.5709999999999997</c:v>
                </c:pt>
                <c:pt idx="173">
                  <c:v>9.6690000000000005</c:v>
                </c:pt>
                <c:pt idx="174">
                  <c:v>9.8659999999999997</c:v>
                </c:pt>
                <c:pt idx="175">
                  <c:v>10.063000000000001</c:v>
                </c:pt>
                <c:pt idx="176">
                  <c:v>10.161</c:v>
                </c:pt>
                <c:pt idx="177">
                  <c:v>10.259</c:v>
                </c:pt>
                <c:pt idx="178">
                  <c:v>10.944000000000001</c:v>
                </c:pt>
                <c:pt idx="179">
                  <c:v>11.625</c:v>
                </c:pt>
                <c:pt idx="180">
                  <c:v>11.528</c:v>
                </c:pt>
                <c:pt idx="181">
                  <c:v>11.625</c:v>
                </c:pt>
                <c:pt idx="182">
                  <c:v>11.916</c:v>
                </c:pt>
                <c:pt idx="183">
                  <c:v>11.625</c:v>
                </c:pt>
                <c:pt idx="184">
                  <c:v>11.430999999999999</c:v>
                </c:pt>
                <c:pt idx="185">
                  <c:v>11.916</c:v>
                </c:pt>
                <c:pt idx="186">
                  <c:v>11.430999999999999</c:v>
                </c:pt>
                <c:pt idx="187">
                  <c:v>11.236000000000001</c:v>
                </c:pt>
                <c:pt idx="188">
                  <c:v>10.846</c:v>
                </c:pt>
                <c:pt idx="189">
                  <c:v>10.063000000000001</c:v>
                </c:pt>
                <c:pt idx="190">
                  <c:v>10.063000000000001</c:v>
                </c:pt>
                <c:pt idx="191">
                  <c:v>9.4719999999999995</c:v>
                </c:pt>
                <c:pt idx="192">
                  <c:v>9.4719999999999995</c:v>
                </c:pt>
                <c:pt idx="193">
                  <c:v>9.4719999999999995</c:v>
                </c:pt>
                <c:pt idx="194">
                  <c:v>9.9649999999999999</c:v>
                </c:pt>
                <c:pt idx="195">
                  <c:v>9.8659999999999997</c:v>
                </c:pt>
                <c:pt idx="196">
                  <c:v>9.4719999999999995</c:v>
                </c:pt>
                <c:pt idx="197">
                  <c:v>9.077</c:v>
                </c:pt>
                <c:pt idx="198">
                  <c:v>8.9779999999999998</c:v>
                </c:pt>
                <c:pt idx="199">
                  <c:v>8.5809999999999995</c:v>
                </c:pt>
                <c:pt idx="200">
                  <c:v>9.1760000000000002</c:v>
                </c:pt>
                <c:pt idx="201">
                  <c:v>10.356999999999999</c:v>
                </c:pt>
                <c:pt idx="202">
                  <c:v>9.3729999999999993</c:v>
                </c:pt>
                <c:pt idx="203">
                  <c:v>9.3729999999999993</c:v>
                </c:pt>
                <c:pt idx="204">
                  <c:v>8.9779999999999998</c:v>
                </c:pt>
                <c:pt idx="205">
                  <c:v>8.7789999999999999</c:v>
                </c:pt>
                <c:pt idx="206">
                  <c:v>8.1820000000000004</c:v>
                </c:pt>
                <c:pt idx="207">
                  <c:v>8.282</c:v>
                </c:pt>
                <c:pt idx="208">
                  <c:v>7.782</c:v>
                </c:pt>
                <c:pt idx="209">
                  <c:v>8.68</c:v>
                </c:pt>
                <c:pt idx="210">
                  <c:v>8.5809999999999995</c:v>
                </c:pt>
                <c:pt idx="211">
                  <c:v>8.3819999999999997</c:v>
                </c:pt>
                <c:pt idx="212">
                  <c:v>7.8819999999999997</c:v>
                </c:pt>
                <c:pt idx="213">
                  <c:v>7.3810000000000002</c:v>
                </c:pt>
                <c:pt idx="214">
                  <c:v>7.4809999999999999</c:v>
                </c:pt>
                <c:pt idx="215">
                  <c:v>7.28</c:v>
                </c:pt>
                <c:pt idx="216">
                  <c:v>6.8769999999999998</c:v>
                </c:pt>
                <c:pt idx="217">
                  <c:v>6.7750000000000004</c:v>
                </c:pt>
                <c:pt idx="218">
                  <c:v>6.5730000000000004</c:v>
                </c:pt>
                <c:pt idx="219">
                  <c:v>6.37</c:v>
                </c:pt>
                <c:pt idx="220">
                  <c:v>6.37</c:v>
                </c:pt>
                <c:pt idx="221">
                  <c:v>6.6740000000000004</c:v>
                </c:pt>
                <c:pt idx="222">
                  <c:v>6.7750000000000004</c:v>
                </c:pt>
                <c:pt idx="223">
                  <c:v>6.7750000000000004</c:v>
                </c:pt>
                <c:pt idx="224">
                  <c:v>6.8769999999999998</c:v>
                </c:pt>
                <c:pt idx="225">
                  <c:v>6.7750000000000004</c:v>
                </c:pt>
                <c:pt idx="226">
                  <c:v>6.5730000000000004</c:v>
                </c:pt>
                <c:pt idx="227">
                  <c:v>6.4710000000000001</c:v>
                </c:pt>
                <c:pt idx="228">
                  <c:v>6.5730000000000004</c:v>
                </c:pt>
                <c:pt idx="229">
                  <c:v>6.5730000000000004</c:v>
                </c:pt>
                <c:pt idx="230">
                  <c:v>6.5730000000000004</c:v>
                </c:pt>
                <c:pt idx="231">
                  <c:v>6.5730000000000004</c:v>
                </c:pt>
                <c:pt idx="232">
                  <c:v>6.7750000000000004</c:v>
                </c:pt>
                <c:pt idx="233">
                  <c:v>6.7750000000000004</c:v>
                </c:pt>
                <c:pt idx="234">
                  <c:v>6.8769999999999998</c:v>
                </c:pt>
                <c:pt idx="235">
                  <c:v>6.7750000000000004</c:v>
                </c:pt>
                <c:pt idx="236">
                  <c:v>6.4710000000000001</c:v>
                </c:pt>
                <c:pt idx="237">
                  <c:v>6.5730000000000004</c:v>
                </c:pt>
                <c:pt idx="238">
                  <c:v>6.6740000000000004</c:v>
                </c:pt>
                <c:pt idx="239">
                  <c:v>7.1790000000000003</c:v>
                </c:pt>
                <c:pt idx="240">
                  <c:v>7.782</c:v>
                </c:pt>
                <c:pt idx="241">
                  <c:v>8.1820000000000004</c:v>
                </c:pt>
                <c:pt idx="242">
                  <c:v>7.5819999999999999</c:v>
                </c:pt>
                <c:pt idx="243">
                  <c:v>7.1790000000000003</c:v>
                </c:pt>
                <c:pt idx="244">
                  <c:v>6.5730000000000004</c:v>
                </c:pt>
                <c:pt idx="245">
                  <c:v>6.0640000000000001</c:v>
                </c:pt>
                <c:pt idx="246">
                  <c:v>5.6550000000000002</c:v>
                </c:pt>
                <c:pt idx="247">
                  <c:v>5.45</c:v>
                </c:pt>
                <c:pt idx="248">
                  <c:v>5.0369999999999999</c:v>
                </c:pt>
                <c:pt idx="249">
                  <c:v>5.2439999999999998</c:v>
                </c:pt>
                <c:pt idx="250">
                  <c:v>4.7270000000000003</c:v>
                </c:pt>
                <c:pt idx="251">
                  <c:v>4.6230000000000002</c:v>
                </c:pt>
                <c:pt idx="252">
                  <c:v>4.5190000000000001</c:v>
                </c:pt>
                <c:pt idx="253">
                  <c:v>4.415</c:v>
                </c:pt>
                <c:pt idx="254">
                  <c:v>4.3109999999999999</c:v>
                </c:pt>
                <c:pt idx="255">
                  <c:v>4.2069999999999999</c:v>
                </c:pt>
                <c:pt idx="256">
                  <c:v>4.1020000000000003</c:v>
                </c:pt>
                <c:pt idx="257">
                  <c:v>4.3109999999999999</c:v>
                </c:pt>
                <c:pt idx="258">
                  <c:v>4.2069999999999999</c:v>
                </c:pt>
                <c:pt idx="259">
                  <c:v>3.8929999999999998</c:v>
                </c:pt>
                <c:pt idx="260">
                  <c:v>3.472</c:v>
                </c:pt>
                <c:pt idx="261">
                  <c:v>3.6829999999999998</c:v>
                </c:pt>
                <c:pt idx="262">
                  <c:v>3.8929999999999998</c:v>
                </c:pt>
                <c:pt idx="263">
                  <c:v>3.8929999999999998</c:v>
                </c:pt>
                <c:pt idx="264">
                  <c:v>3.7879999999999998</c:v>
                </c:pt>
                <c:pt idx="265">
                  <c:v>3.8929999999999998</c:v>
                </c:pt>
                <c:pt idx="266">
                  <c:v>3.9980000000000002</c:v>
                </c:pt>
                <c:pt idx="267">
                  <c:v>4.2069999999999999</c:v>
                </c:pt>
                <c:pt idx="268">
                  <c:v>4.3109999999999999</c:v>
                </c:pt>
                <c:pt idx="269">
                  <c:v>4.7270000000000003</c:v>
                </c:pt>
                <c:pt idx="270">
                  <c:v>4.8310000000000004</c:v>
                </c:pt>
                <c:pt idx="271">
                  <c:v>4.5190000000000001</c:v>
                </c:pt>
                <c:pt idx="272">
                  <c:v>4.8310000000000004</c:v>
                </c:pt>
                <c:pt idx="273">
                  <c:v>5.7569999999999997</c:v>
                </c:pt>
                <c:pt idx="274">
                  <c:v>6.2679999999999998</c:v>
                </c:pt>
                <c:pt idx="275">
                  <c:v>5.6550000000000002</c:v>
                </c:pt>
                <c:pt idx="276">
                  <c:v>5.7569999999999997</c:v>
                </c:pt>
                <c:pt idx="277">
                  <c:v>5.7569999999999997</c:v>
                </c:pt>
                <c:pt idx="278">
                  <c:v>5.0369999999999999</c:v>
                </c:pt>
                <c:pt idx="279">
                  <c:v>5.86</c:v>
                </c:pt>
                <c:pt idx="280">
                  <c:v>5.86</c:v>
                </c:pt>
                <c:pt idx="281">
                  <c:v>6.9779999999999998</c:v>
                </c:pt>
                <c:pt idx="282">
                  <c:v>6.1660000000000004</c:v>
                </c:pt>
                <c:pt idx="283">
                  <c:v>6.2679999999999998</c:v>
                </c:pt>
                <c:pt idx="284">
                  <c:v>6.9779999999999998</c:v>
                </c:pt>
                <c:pt idx="285">
                  <c:v>6.6740000000000004</c:v>
                </c:pt>
                <c:pt idx="286">
                  <c:v>7.28</c:v>
                </c:pt>
                <c:pt idx="287">
                  <c:v>6.8769999999999998</c:v>
                </c:pt>
                <c:pt idx="288">
                  <c:v>8.9779999999999998</c:v>
                </c:pt>
                <c:pt idx="289">
                  <c:v>9.7680000000000007</c:v>
                </c:pt>
                <c:pt idx="290">
                  <c:v>10.356999999999999</c:v>
                </c:pt>
                <c:pt idx="291">
                  <c:v>9.7680000000000007</c:v>
                </c:pt>
                <c:pt idx="292">
                  <c:v>12.207000000000001</c:v>
                </c:pt>
                <c:pt idx="293">
                  <c:v>11.236000000000001</c:v>
                </c:pt>
                <c:pt idx="294">
                  <c:v>9.1760000000000002</c:v>
                </c:pt>
                <c:pt idx="295">
                  <c:v>14.134</c:v>
                </c:pt>
                <c:pt idx="296">
                  <c:v>8.7789999999999999</c:v>
                </c:pt>
                <c:pt idx="297">
                  <c:v>7.0789999999999997</c:v>
                </c:pt>
                <c:pt idx="298">
                  <c:v>8.0820000000000007</c:v>
                </c:pt>
                <c:pt idx="299">
                  <c:v>8.7789999999999999</c:v>
                </c:pt>
                <c:pt idx="300">
                  <c:v>8.68</c:v>
                </c:pt>
                <c:pt idx="301">
                  <c:v>8.9779999999999998</c:v>
                </c:pt>
                <c:pt idx="302">
                  <c:v>8.68</c:v>
                </c:pt>
                <c:pt idx="303">
                  <c:v>8.7789999999999999</c:v>
                </c:pt>
                <c:pt idx="304">
                  <c:v>8.9779999999999998</c:v>
                </c:pt>
                <c:pt idx="305">
                  <c:v>9.077</c:v>
                </c:pt>
                <c:pt idx="306">
                  <c:v>11.334</c:v>
                </c:pt>
                <c:pt idx="307">
                  <c:v>10.063000000000001</c:v>
                </c:pt>
                <c:pt idx="308">
                  <c:v>8.5809999999999995</c:v>
                </c:pt>
                <c:pt idx="309">
                  <c:v>8.5809999999999995</c:v>
                </c:pt>
                <c:pt idx="310">
                  <c:v>11.041</c:v>
                </c:pt>
                <c:pt idx="311">
                  <c:v>9.9649999999999999</c:v>
                </c:pt>
                <c:pt idx="312">
                  <c:v>9.5709999999999997</c:v>
                </c:pt>
                <c:pt idx="313">
                  <c:v>10.063000000000001</c:v>
                </c:pt>
                <c:pt idx="314">
                  <c:v>9.3729999999999993</c:v>
                </c:pt>
                <c:pt idx="315">
                  <c:v>8.5809999999999995</c:v>
                </c:pt>
                <c:pt idx="316">
                  <c:v>8.5809999999999995</c:v>
                </c:pt>
                <c:pt idx="317">
                  <c:v>8.4809999999999999</c:v>
                </c:pt>
                <c:pt idx="318">
                  <c:v>7.8819999999999997</c:v>
                </c:pt>
                <c:pt idx="319">
                  <c:v>7.9829999999999997</c:v>
                </c:pt>
                <c:pt idx="320">
                  <c:v>8.0820000000000007</c:v>
                </c:pt>
                <c:pt idx="321">
                  <c:v>7.782</c:v>
                </c:pt>
                <c:pt idx="322">
                  <c:v>7.5819999999999999</c:v>
                </c:pt>
                <c:pt idx="323">
                  <c:v>7.782</c:v>
                </c:pt>
                <c:pt idx="324">
                  <c:v>7.782</c:v>
                </c:pt>
                <c:pt idx="325">
                  <c:v>7.782</c:v>
                </c:pt>
                <c:pt idx="326">
                  <c:v>7.6820000000000004</c:v>
                </c:pt>
                <c:pt idx="327">
                  <c:v>7.782</c:v>
                </c:pt>
                <c:pt idx="328">
                  <c:v>7.782</c:v>
                </c:pt>
                <c:pt idx="329">
                  <c:v>7.782</c:v>
                </c:pt>
                <c:pt idx="330">
                  <c:v>7.6820000000000004</c:v>
                </c:pt>
                <c:pt idx="331">
                  <c:v>7.6820000000000004</c:v>
                </c:pt>
                <c:pt idx="332">
                  <c:v>7.1790000000000003</c:v>
                </c:pt>
                <c:pt idx="333">
                  <c:v>7.1790000000000003</c:v>
                </c:pt>
                <c:pt idx="334">
                  <c:v>7.1790000000000003</c:v>
                </c:pt>
                <c:pt idx="335">
                  <c:v>7.0789999999999997</c:v>
                </c:pt>
                <c:pt idx="336">
                  <c:v>6.9779999999999998</c:v>
                </c:pt>
                <c:pt idx="337">
                  <c:v>6.9779999999999998</c:v>
                </c:pt>
                <c:pt idx="338">
                  <c:v>6.8769999999999998</c:v>
                </c:pt>
                <c:pt idx="339">
                  <c:v>6.7750000000000004</c:v>
                </c:pt>
                <c:pt idx="340">
                  <c:v>6.5730000000000004</c:v>
                </c:pt>
                <c:pt idx="341">
                  <c:v>6.5730000000000004</c:v>
                </c:pt>
                <c:pt idx="342">
                  <c:v>6.5730000000000004</c:v>
                </c:pt>
                <c:pt idx="343">
                  <c:v>6.4710000000000001</c:v>
                </c:pt>
                <c:pt idx="344">
                  <c:v>6.4710000000000001</c:v>
                </c:pt>
                <c:pt idx="345">
                  <c:v>6.4710000000000001</c:v>
                </c:pt>
                <c:pt idx="346">
                  <c:v>6.37</c:v>
                </c:pt>
                <c:pt idx="347">
                  <c:v>6.2679999999999998</c:v>
                </c:pt>
                <c:pt idx="348">
                  <c:v>6.2679999999999998</c:v>
                </c:pt>
                <c:pt idx="349">
                  <c:v>6.4710000000000001</c:v>
                </c:pt>
                <c:pt idx="350">
                  <c:v>6.37</c:v>
                </c:pt>
                <c:pt idx="351">
                  <c:v>6.2679999999999998</c:v>
                </c:pt>
                <c:pt idx="352">
                  <c:v>6.5730000000000004</c:v>
                </c:pt>
                <c:pt idx="353">
                  <c:v>6.1660000000000004</c:v>
                </c:pt>
                <c:pt idx="354">
                  <c:v>6.0640000000000001</c:v>
                </c:pt>
                <c:pt idx="355">
                  <c:v>6.1660000000000004</c:v>
                </c:pt>
                <c:pt idx="356">
                  <c:v>6.0640000000000001</c:v>
                </c:pt>
                <c:pt idx="357">
                  <c:v>6.1660000000000004</c:v>
                </c:pt>
                <c:pt idx="358">
                  <c:v>6.0640000000000001</c:v>
                </c:pt>
                <c:pt idx="359">
                  <c:v>6.1660000000000004</c:v>
                </c:pt>
                <c:pt idx="360">
                  <c:v>6.1660000000000004</c:v>
                </c:pt>
                <c:pt idx="361">
                  <c:v>6.2679999999999998</c:v>
                </c:pt>
                <c:pt idx="362">
                  <c:v>6.1660000000000004</c:v>
                </c:pt>
                <c:pt idx="363">
                  <c:v>11.236000000000001</c:v>
                </c:pt>
                <c:pt idx="364">
                  <c:v>12.98</c:v>
                </c:pt>
                <c:pt idx="365">
                  <c:v>15.090999999999999</c:v>
                </c:pt>
                <c:pt idx="366">
                  <c:v>14.23</c:v>
                </c:pt>
                <c:pt idx="367">
                  <c:v>10.161</c:v>
                </c:pt>
                <c:pt idx="368">
                  <c:v>7.8819999999999997</c:v>
                </c:pt>
                <c:pt idx="369">
                  <c:v>7.28</c:v>
                </c:pt>
                <c:pt idx="370">
                  <c:v>8.282</c:v>
                </c:pt>
                <c:pt idx="371">
                  <c:v>7.782</c:v>
                </c:pt>
                <c:pt idx="372">
                  <c:v>7.9829999999999997</c:v>
                </c:pt>
                <c:pt idx="373">
                  <c:v>8.3819999999999997</c:v>
                </c:pt>
                <c:pt idx="374">
                  <c:v>8.0820000000000007</c:v>
                </c:pt>
                <c:pt idx="375">
                  <c:v>7.9829999999999997</c:v>
                </c:pt>
                <c:pt idx="376">
                  <c:v>9.5709999999999997</c:v>
                </c:pt>
                <c:pt idx="377">
                  <c:v>9.5709999999999997</c:v>
                </c:pt>
                <c:pt idx="378">
                  <c:v>8.4809999999999999</c:v>
                </c:pt>
                <c:pt idx="379">
                  <c:v>8.5809999999999995</c:v>
                </c:pt>
                <c:pt idx="380">
                  <c:v>20.138000000000002</c:v>
                </c:pt>
                <c:pt idx="381">
                  <c:v>21.091000000000001</c:v>
                </c:pt>
                <c:pt idx="382">
                  <c:v>10.747999999999999</c:v>
                </c:pt>
                <c:pt idx="383">
                  <c:v>9.8659999999999997</c:v>
                </c:pt>
                <c:pt idx="384">
                  <c:v>11.430999999999999</c:v>
                </c:pt>
                <c:pt idx="385">
                  <c:v>9.6690000000000005</c:v>
                </c:pt>
                <c:pt idx="386">
                  <c:v>12.013</c:v>
                </c:pt>
                <c:pt idx="387">
                  <c:v>12.882999999999999</c:v>
                </c:pt>
                <c:pt idx="388">
                  <c:v>11.138999999999999</c:v>
                </c:pt>
                <c:pt idx="389">
                  <c:v>11.138999999999999</c:v>
                </c:pt>
                <c:pt idx="390">
                  <c:v>14.613</c:v>
                </c:pt>
                <c:pt idx="391">
                  <c:v>15.090999999999999</c:v>
                </c:pt>
                <c:pt idx="392">
                  <c:v>12.207000000000001</c:v>
                </c:pt>
                <c:pt idx="393">
                  <c:v>12.304</c:v>
                </c:pt>
                <c:pt idx="394">
                  <c:v>15.569000000000001</c:v>
                </c:pt>
                <c:pt idx="395">
                  <c:v>14.420999999999999</c:v>
                </c:pt>
                <c:pt idx="396">
                  <c:v>12.304</c:v>
                </c:pt>
                <c:pt idx="397">
                  <c:v>12.497</c:v>
                </c:pt>
                <c:pt idx="398">
                  <c:v>12.69</c:v>
                </c:pt>
                <c:pt idx="399">
                  <c:v>11.625</c:v>
                </c:pt>
                <c:pt idx="400">
                  <c:v>12.304</c:v>
                </c:pt>
                <c:pt idx="401">
                  <c:v>21.951000000000001</c:v>
                </c:pt>
                <c:pt idx="402">
                  <c:v>12.787000000000001</c:v>
                </c:pt>
                <c:pt idx="403">
                  <c:v>12.304</c:v>
                </c:pt>
                <c:pt idx="404">
                  <c:v>11.819000000000001</c:v>
                </c:pt>
                <c:pt idx="405">
                  <c:v>11.722</c:v>
                </c:pt>
                <c:pt idx="406">
                  <c:v>11.334</c:v>
                </c:pt>
                <c:pt idx="407">
                  <c:v>10.846</c:v>
                </c:pt>
                <c:pt idx="408">
                  <c:v>10.161</c:v>
                </c:pt>
                <c:pt idx="409">
                  <c:v>9.7680000000000007</c:v>
                </c:pt>
                <c:pt idx="410">
                  <c:v>9.2750000000000004</c:v>
                </c:pt>
                <c:pt idx="411">
                  <c:v>8.5809999999999995</c:v>
                </c:pt>
                <c:pt idx="412">
                  <c:v>8.3819999999999997</c:v>
                </c:pt>
                <c:pt idx="413">
                  <c:v>8.282</c:v>
                </c:pt>
                <c:pt idx="414">
                  <c:v>8.3819999999999997</c:v>
                </c:pt>
                <c:pt idx="415">
                  <c:v>8.282</c:v>
                </c:pt>
                <c:pt idx="416">
                  <c:v>8.1820000000000004</c:v>
                </c:pt>
                <c:pt idx="417">
                  <c:v>8.1820000000000004</c:v>
                </c:pt>
                <c:pt idx="418">
                  <c:v>8.1820000000000004</c:v>
                </c:pt>
                <c:pt idx="419">
                  <c:v>8.282</c:v>
                </c:pt>
                <c:pt idx="420">
                  <c:v>8.3819999999999997</c:v>
                </c:pt>
                <c:pt idx="421">
                  <c:v>8.7789999999999999</c:v>
                </c:pt>
                <c:pt idx="422">
                  <c:v>8.8789999999999996</c:v>
                </c:pt>
                <c:pt idx="423">
                  <c:v>8.8789999999999996</c:v>
                </c:pt>
                <c:pt idx="424">
                  <c:v>8.9779999999999998</c:v>
                </c:pt>
                <c:pt idx="425">
                  <c:v>8.7789999999999999</c:v>
                </c:pt>
                <c:pt idx="426">
                  <c:v>8.8789999999999996</c:v>
                </c:pt>
                <c:pt idx="427">
                  <c:v>8.7789999999999999</c:v>
                </c:pt>
                <c:pt idx="428">
                  <c:v>8.68</c:v>
                </c:pt>
                <c:pt idx="429">
                  <c:v>8.282</c:v>
                </c:pt>
                <c:pt idx="430">
                  <c:v>8.1820000000000004</c:v>
                </c:pt>
                <c:pt idx="431">
                  <c:v>8.1820000000000004</c:v>
                </c:pt>
                <c:pt idx="432">
                  <c:v>7.9829999999999997</c:v>
                </c:pt>
                <c:pt idx="433">
                  <c:v>7.8819999999999997</c:v>
                </c:pt>
                <c:pt idx="434">
                  <c:v>7.782</c:v>
                </c:pt>
                <c:pt idx="435">
                  <c:v>7.5819999999999999</c:v>
                </c:pt>
                <c:pt idx="436">
                  <c:v>7.5819999999999999</c:v>
                </c:pt>
                <c:pt idx="437">
                  <c:v>7.28</c:v>
                </c:pt>
                <c:pt idx="438">
                  <c:v>7.1790000000000003</c:v>
                </c:pt>
                <c:pt idx="439">
                  <c:v>7.0789999999999997</c:v>
                </c:pt>
                <c:pt idx="440">
                  <c:v>6.9779999999999998</c:v>
                </c:pt>
                <c:pt idx="441">
                  <c:v>6.8769999999999998</c:v>
                </c:pt>
                <c:pt idx="442">
                  <c:v>6.8769999999999998</c:v>
                </c:pt>
                <c:pt idx="443">
                  <c:v>6.7750000000000004</c:v>
                </c:pt>
                <c:pt idx="444">
                  <c:v>6.8769999999999998</c:v>
                </c:pt>
                <c:pt idx="445">
                  <c:v>6.8769999999999998</c:v>
                </c:pt>
                <c:pt idx="446">
                  <c:v>6.7750000000000004</c:v>
                </c:pt>
                <c:pt idx="447">
                  <c:v>6.7750000000000004</c:v>
                </c:pt>
                <c:pt idx="448">
                  <c:v>6.6740000000000004</c:v>
                </c:pt>
                <c:pt idx="449">
                  <c:v>6.6740000000000004</c:v>
                </c:pt>
                <c:pt idx="450">
                  <c:v>6.7750000000000004</c:v>
                </c:pt>
                <c:pt idx="451">
                  <c:v>6.8769999999999998</c:v>
                </c:pt>
                <c:pt idx="452">
                  <c:v>6.8769999999999998</c:v>
                </c:pt>
                <c:pt idx="453">
                  <c:v>6.7750000000000004</c:v>
                </c:pt>
                <c:pt idx="454">
                  <c:v>6.8769999999999998</c:v>
                </c:pt>
                <c:pt idx="455">
                  <c:v>6.7750000000000004</c:v>
                </c:pt>
                <c:pt idx="456">
                  <c:v>6.7750000000000004</c:v>
                </c:pt>
                <c:pt idx="457">
                  <c:v>6.8769999999999998</c:v>
                </c:pt>
                <c:pt idx="458">
                  <c:v>8.8789999999999996</c:v>
                </c:pt>
                <c:pt idx="459">
                  <c:v>10.356999999999999</c:v>
                </c:pt>
                <c:pt idx="460">
                  <c:v>8.1820000000000004</c:v>
                </c:pt>
                <c:pt idx="461">
                  <c:v>7.782</c:v>
                </c:pt>
                <c:pt idx="462">
                  <c:v>10.161</c:v>
                </c:pt>
                <c:pt idx="463">
                  <c:v>15.855</c:v>
                </c:pt>
                <c:pt idx="464">
                  <c:v>11.236000000000001</c:v>
                </c:pt>
                <c:pt idx="465">
                  <c:v>9.8659999999999997</c:v>
                </c:pt>
                <c:pt idx="466">
                  <c:v>21.76</c:v>
                </c:pt>
                <c:pt idx="467">
                  <c:v>15.569000000000001</c:v>
                </c:pt>
                <c:pt idx="468">
                  <c:v>9.7680000000000007</c:v>
                </c:pt>
                <c:pt idx="469">
                  <c:v>19.472000000000001</c:v>
                </c:pt>
                <c:pt idx="470">
                  <c:v>15.664</c:v>
                </c:pt>
                <c:pt idx="471">
                  <c:v>10.259</c:v>
                </c:pt>
                <c:pt idx="472">
                  <c:v>9.5709999999999997</c:v>
                </c:pt>
                <c:pt idx="473">
                  <c:v>9.6690000000000005</c:v>
                </c:pt>
                <c:pt idx="474">
                  <c:v>9.6690000000000005</c:v>
                </c:pt>
                <c:pt idx="475">
                  <c:v>9.5709999999999997</c:v>
                </c:pt>
                <c:pt idx="476">
                  <c:v>9.8659999999999997</c:v>
                </c:pt>
                <c:pt idx="477">
                  <c:v>9.7680000000000007</c:v>
                </c:pt>
                <c:pt idx="478">
                  <c:v>9.6690000000000005</c:v>
                </c:pt>
                <c:pt idx="479">
                  <c:v>10.651</c:v>
                </c:pt>
                <c:pt idx="480">
                  <c:v>11.430999999999999</c:v>
                </c:pt>
                <c:pt idx="481">
                  <c:v>12.69</c:v>
                </c:pt>
                <c:pt idx="482">
                  <c:v>20.329000000000001</c:v>
                </c:pt>
                <c:pt idx="483">
                  <c:v>11.722</c:v>
                </c:pt>
                <c:pt idx="484">
                  <c:v>11.236000000000001</c:v>
                </c:pt>
                <c:pt idx="485">
                  <c:v>11.138999999999999</c:v>
                </c:pt>
                <c:pt idx="486">
                  <c:v>11.041</c:v>
                </c:pt>
                <c:pt idx="487">
                  <c:v>11.236000000000001</c:v>
                </c:pt>
                <c:pt idx="488">
                  <c:v>18.045000000000002</c:v>
                </c:pt>
                <c:pt idx="489">
                  <c:v>19.187000000000001</c:v>
                </c:pt>
                <c:pt idx="490">
                  <c:v>27.074999999999999</c:v>
                </c:pt>
                <c:pt idx="491">
                  <c:v>13.461</c:v>
                </c:pt>
                <c:pt idx="492">
                  <c:v>22.428999999999998</c:v>
                </c:pt>
                <c:pt idx="493">
                  <c:v>20.234000000000002</c:v>
                </c:pt>
                <c:pt idx="494">
                  <c:v>18.806000000000001</c:v>
                </c:pt>
                <c:pt idx="495">
                  <c:v>17.855</c:v>
                </c:pt>
                <c:pt idx="496">
                  <c:v>16.045999999999999</c:v>
                </c:pt>
                <c:pt idx="497">
                  <c:v>14.9</c:v>
                </c:pt>
                <c:pt idx="498">
                  <c:v>15.282</c:v>
                </c:pt>
                <c:pt idx="499">
                  <c:v>14.804</c:v>
                </c:pt>
                <c:pt idx="500">
                  <c:v>12.497</c:v>
                </c:pt>
                <c:pt idx="501">
                  <c:v>11.236000000000001</c:v>
                </c:pt>
                <c:pt idx="502">
                  <c:v>10.846</c:v>
                </c:pt>
                <c:pt idx="503">
                  <c:v>10.356999999999999</c:v>
                </c:pt>
                <c:pt idx="504">
                  <c:v>10.161</c:v>
                </c:pt>
                <c:pt idx="505">
                  <c:v>9.8659999999999997</c:v>
                </c:pt>
                <c:pt idx="506">
                  <c:v>9.8659999999999997</c:v>
                </c:pt>
                <c:pt idx="507">
                  <c:v>9.5709999999999997</c:v>
                </c:pt>
                <c:pt idx="508">
                  <c:v>9.1760000000000002</c:v>
                </c:pt>
                <c:pt idx="509">
                  <c:v>8.5809999999999995</c:v>
                </c:pt>
                <c:pt idx="510">
                  <c:v>7.782</c:v>
                </c:pt>
                <c:pt idx="511">
                  <c:v>7.4809999999999999</c:v>
                </c:pt>
                <c:pt idx="512">
                  <c:v>7.6820000000000004</c:v>
                </c:pt>
                <c:pt idx="513">
                  <c:v>7.5819999999999999</c:v>
                </c:pt>
                <c:pt idx="514">
                  <c:v>7.4809999999999999</c:v>
                </c:pt>
                <c:pt idx="515">
                  <c:v>7.3810000000000002</c:v>
                </c:pt>
                <c:pt idx="516">
                  <c:v>7.1790000000000003</c:v>
                </c:pt>
                <c:pt idx="517">
                  <c:v>7.4809999999999999</c:v>
                </c:pt>
                <c:pt idx="518">
                  <c:v>7.1790000000000003</c:v>
                </c:pt>
                <c:pt idx="519">
                  <c:v>7.28</c:v>
                </c:pt>
                <c:pt idx="520">
                  <c:v>7.28</c:v>
                </c:pt>
                <c:pt idx="521">
                  <c:v>7.4809999999999999</c:v>
                </c:pt>
                <c:pt idx="522">
                  <c:v>7.782</c:v>
                </c:pt>
                <c:pt idx="523">
                  <c:v>7.5819999999999999</c:v>
                </c:pt>
                <c:pt idx="524">
                  <c:v>7.1790000000000003</c:v>
                </c:pt>
                <c:pt idx="525">
                  <c:v>7.4809999999999999</c:v>
                </c:pt>
                <c:pt idx="526">
                  <c:v>7.5819999999999999</c:v>
                </c:pt>
                <c:pt idx="527">
                  <c:v>7.6820000000000004</c:v>
                </c:pt>
                <c:pt idx="528">
                  <c:v>7.8819999999999997</c:v>
                </c:pt>
                <c:pt idx="529">
                  <c:v>7.8819999999999997</c:v>
                </c:pt>
                <c:pt idx="530">
                  <c:v>8.1820000000000004</c:v>
                </c:pt>
                <c:pt idx="531">
                  <c:v>8.282</c:v>
                </c:pt>
                <c:pt idx="532">
                  <c:v>8.3819999999999997</c:v>
                </c:pt>
                <c:pt idx="533">
                  <c:v>8.4809999999999999</c:v>
                </c:pt>
                <c:pt idx="534">
                  <c:v>9.5709999999999997</c:v>
                </c:pt>
                <c:pt idx="535">
                  <c:v>10.846</c:v>
                </c:pt>
                <c:pt idx="536">
                  <c:v>11.041</c:v>
                </c:pt>
                <c:pt idx="537">
                  <c:v>11.041</c:v>
                </c:pt>
                <c:pt idx="538">
                  <c:v>11.236000000000001</c:v>
                </c:pt>
                <c:pt idx="539">
                  <c:v>11.041</c:v>
                </c:pt>
                <c:pt idx="540">
                  <c:v>11.236000000000001</c:v>
                </c:pt>
                <c:pt idx="541">
                  <c:v>11.236000000000001</c:v>
                </c:pt>
                <c:pt idx="542">
                  <c:v>12.013</c:v>
                </c:pt>
                <c:pt idx="543">
                  <c:v>12.401</c:v>
                </c:pt>
                <c:pt idx="544">
                  <c:v>12.593999999999999</c:v>
                </c:pt>
                <c:pt idx="545">
                  <c:v>12.69</c:v>
                </c:pt>
                <c:pt idx="546">
                  <c:v>12.593999999999999</c:v>
                </c:pt>
                <c:pt idx="547">
                  <c:v>12.401</c:v>
                </c:pt>
                <c:pt idx="548">
                  <c:v>12.11</c:v>
                </c:pt>
                <c:pt idx="549">
                  <c:v>11.625</c:v>
                </c:pt>
                <c:pt idx="550">
                  <c:v>11.528</c:v>
                </c:pt>
                <c:pt idx="551">
                  <c:v>11.236000000000001</c:v>
                </c:pt>
                <c:pt idx="552">
                  <c:v>10.846</c:v>
                </c:pt>
                <c:pt idx="553">
                  <c:v>11.138999999999999</c:v>
                </c:pt>
                <c:pt idx="554">
                  <c:v>11.138999999999999</c:v>
                </c:pt>
                <c:pt idx="555">
                  <c:v>10.747999999999999</c:v>
                </c:pt>
                <c:pt idx="556">
                  <c:v>9.6690000000000005</c:v>
                </c:pt>
                <c:pt idx="557">
                  <c:v>16.236999999999998</c:v>
                </c:pt>
                <c:pt idx="558">
                  <c:v>18.14</c:v>
                </c:pt>
                <c:pt idx="559">
                  <c:v>20.901</c:v>
                </c:pt>
                <c:pt idx="560">
                  <c:v>17.664999999999999</c:v>
                </c:pt>
                <c:pt idx="561">
                  <c:v>21.282</c:v>
                </c:pt>
                <c:pt idx="562">
                  <c:v>14.996</c:v>
                </c:pt>
                <c:pt idx="563">
                  <c:v>14.324999999999999</c:v>
                </c:pt>
                <c:pt idx="564">
                  <c:v>21.091000000000001</c:v>
                </c:pt>
                <c:pt idx="565">
                  <c:v>15.569000000000001</c:v>
                </c:pt>
                <c:pt idx="566">
                  <c:v>16.236999999999998</c:v>
                </c:pt>
                <c:pt idx="567">
                  <c:v>19.282</c:v>
                </c:pt>
                <c:pt idx="568">
                  <c:v>17.664999999999999</c:v>
                </c:pt>
                <c:pt idx="569">
                  <c:v>14.804</c:v>
                </c:pt>
                <c:pt idx="570">
                  <c:v>14.9</c:v>
                </c:pt>
                <c:pt idx="571">
                  <c:v>25.125</c:v>
                </c:pt>
                <c:pt idx="572">
                  <c:v>25.61</c:v>
                </c:pt>
                <c:pt idx="573">
                  <c:v>24.448</c:v>
                </c:pt>
                <c:pt idx="574">
                  <c:v>23.581</c:v>
                </c:pt>
                <c:pt idx="575">
                  <c:v>23.773</c:v>
                </c:pt>
                <c:pt idx="576">
                  <c:v>24.448</c:v>
                </c:pt>
                <c:pt idx="577">
                  <c:v>24.062000000000001</c:v>
                </c:pt>
                <c:pt idx="578">
                  <c:v>23.484000000000002</c:v>
                </c:pt>
                <c:pt idx="579">
                  <c:v>24.448</c:v>
                </c:pt>
                <c:pt idx="580">
                  <c:v>21.76</c:v>
                </c:pt>
                <c:pt idx="581">
                  <c:v>20.901</c:v>
                </c:pt>
                <c:pt idx="582">
                  <c:v>20.901</c:v>
                </c:pt>
                <c:pt idx="583">
                  <c:v>19.948</c:v>
                </c:pt>
                <c:pt idx="584">
                  <c:v>19.376999999999999</c:v>
                </c:pt>
                <c:pt idx="585">
                  <c:v>21.282</c:v>
                </c:pt>
                <c:pt idx="586">
                  <c:v>21.855</c:v>
                </c:pt>
                <c:pt idx="587">
                  <c:v>17.760000000000002</c:v>
                </c:pt>
                <c:pt idx="588">
                  <c:v>18.045000000000002</c:v>
                </c:pt>
                <c:pt idx="589">
                  <c:v>18.806000000000001</c:v>
                </c:pt>
                <c:pt idx="590">
                  <c:v>17.283999999999999</c:v>
                </c:pt>
                <c:pt idx="591">
                  <c:v>16.236999999999998</c:v>
                </c:pt>
                <c:pt idx="592">
                  <c:v>17.664999999999999</c:v>
                </c:pt>
                <c:pt idx="593">
                  <c:v>23.1</c:v>
                </c:pt>
                <c:pt idx="594">
                  <c:v>14.804</c:v>
                </c:pt>
                <c:pt idx="595">
                  <c:v>17.855</c:v>
                </c:pt>
                <c:pt idx="596">
                  <c:v>23.869</c:v>
                </c:pt>
                <c:pt idx="597">
                  <c:v>16.617999999999999</c:v>
                </c:pt>
                <c:pt idx="598">
                  <c:v>10.747999999999999</c:v>
                </c:pt>
                <c:pt idx="599">
                  <c:v>10.161</c:v>
                </c:pt>
                <c:pt idx="600">
                  <c:v>17.475000000000001</c:v>
                </c:pt>
                <c:pt idx="601">
                  <c:v>11.430999999999999</c:v>
                </c:pt>
                <c:pt idx="602">
                  <c:v>9.6690000000000005</c:v>
                </c:pt>
                <c:pt idx="603">
                  <c:v>16.332000000000001</c:v>
                </c:pt>
                <c:pt idx="604">
                  <c:v>13.076000000000001</c:v>
                </c:pt>
                <c:pt idx="605">
                  <c:v>8.9779999999999998</c:v>
                </c:pt>
                <c:pt idx="606">
                  <c:v>8.3819999999999997</c:v>
                </c:pt>
                <c:pt idx="607">
                  <c:v>7.9829999999999997</c:v>
                </c:pt>
                <c:pt idx="608">
                  <c:v>7.6820000000000004</c:v>
                </c:pt>
                <c:pt idx="609">
                  <c:v>7.1790000000000003</c:v>
                </c:pt>
                <c:pt idx="610">
                  <c:v>7.28</c:v>
                </c:pt>
                <c:pt idx="611">
                  <c:v>7.3810000000000002</c:v>
                </c:pt>
                <c:pt idx="612">
                  <c:v>7.28</c:v>
                </c:pt>
                <c:pt idx="613">
                  <c:v>7.1790000000000003</c:v>
                </c:pt>
                <c:pt idx="614">
                  <c:v>7.28</c:v>
                </c:pt>
                <c:pt idx="615">
                  <c:v>7.28</c:v>
                </c:pt>
                <c:pt idx="616">
                  <c:v>7.28</c:v>
                </c:pt>
                <c:pt idx="617">
                  <c:v>7.1790000000000003</c:v>
                </c:pt>
                <c:pt idx="618">
                  <c:v>7.1790000000000003</c:v>
                </c:pt>
                <c:pt idx="619">
                  <c:v>7.28</c:v>
                </c:pt>
                <c:pt idx="620">
                  <c:v>7.28</c:v>
                </c:pt>
                <c:pt idx="621">
                  <c:v>7.1790000000000003</c:v>
                </c:pt>
                <c:pt idx="622">
                  <c:v>7.0789999999999997</c:v>
                </c:pt>
                <c:pt idx="623">
                  <c:v>7.28</c:v>
                </c:pt>
                <c:pt idx="624">
                  <c:v>7.3810000000000002</c:v>
                </c:pt>
                <c:pt idx="625">
                  <c:v>7.3810000000000002</c:v>
                </c:pt>
                <c:pt idx="626">
                  <c:v>7.4809999999999999</c:v>
                </c:pt>
                <c:pt idx="627">
                  <c:v>7.5819999999999999</c:v>
                </c:pt>
                <c:pt idx="628">
                  <c:v>7.4809999999999999</c:v>
                </c:pt>
                <c:pt idx="629">
                  <c:v>7.5819999999999999</c:v>
                </c:pt>
                <c:pt idx="630">
                  <c:v>7.782</c:v>
                </c:pt>
                <c:pt idx="631">
                  <c:v>7.782</c:v>
                </c:pt>
                <c:pt idx="632">
                  <c:v>7.6820000000000004</c:v>
                </c:pt>
                <c:pt idx="633">
                  <c:v>7.8819999999999997</c:v>
                </c:pt>
                <c:pt idx="634">
                  <c:v>8.1820000000000004</c:v>
                </c:pt>
                <c:pt idx="635">
                  <c:v>8.3819999999999997</c:v>
                </c:pt>
                <c:pt idx="636">
                  <c:v>8.68</c:v>
                </c:pt>
                <c:pt idx="637">
                  <c:v>9.9649999999999999</c:v>
                </c:pt>
                <c:pt idx="638">
                  <c:v>9.9649999999999999</c:v>
                </c:pt>
                <c:pt idx="639">
                  <c:v>10.259</c:v>
                </c:pt>
                <c:pt idx="640">
                  <c:v>10.356999999999999</c:v>
                </c:pt>
                <c:pt idx="641">
                  <c:v>10.553000000000001</c:v>
                </c:pt>
                <c:pt idx="642">
                  <c:v>10.747999999999999</c:v>
                </c:pt>
                <c:pt idx="643">
                  <c:v>10.846</c:v>
                </c:pt>
                <c:pt idx="644">
                  <c:v>11.334</c:v>
                </c:pt>
                <c:pt idx="645">
                  <c:v>12.11</c:v>
                </c:pt>
                <c:pt idx="646">
                  <c:v>12.304</c:v>
                </c:pt>
                <c:pt idx="647">
                  <c:v>11.528</c:v>
                </c:pt>
                <c:pt idx="648">
                  <c:v>10.651</c:v>
                </c:pt>
                <c:pt idx="649">
                  <c:v>10.063000000000001</c:v>
                </c:pt>
                <c:pt idx="650">
                  <c:v>10.356999999999999</c:v>
                </c:pt>
                <c:pt idx="651">
                  <c:v>14.709</c:v>
                </c:pt>
                <c:pt idx="652">
                  <c:v>19.948</c:v>
                </c:pt>
                <c:pt idx="653">
                  <c:v>21.282</c:v>
                </c:pt>
                <c:pt idx="654">
                  <c:v>22.045999999999999</c:v>
                </c:pt>
                <c:pt idx="655">
                  <c:v>12.593999999999999</c:v>
                </c:pt>
                <c:pt idx="656">
                  <c:v>16.713000000000001</c:v>
                </c:pt>
                <c:pt idx="657">
                  <c:v>19.282</c:v>
                </c:pt>
                <c:pt idx="658">
                  <c:v>20.805</c:v>
                </c:pt>
                <c:pt idx="659">
                  <c:v>18.331</c:v>
                </c:pt>
                <c:pt idx="660">
                  <c:v>18.521000000000001</c:v>
                </c:pt>
                <c:pt idx="661">
                  <c:v>14.516999999999999</c:v>
                </c:pt>
                <c:pt idx="662">
                  <c:v>21.187000000000001</c:v>
                </c:pt>
                <c:pt idx="663">
                  <c:v>23.004000000000001</c:v>
                </c:pt>
                <c:pt idx="664">
                  <c:v>17.379000000000001</c:v>
                </c:pt>
                <c:pt idx="665">
                  <c:v>14.038</c:v>
                </c:pt>
                <c:pt idx="666">
                  <c:v>24.254999999999999</c:v>
                </c:pt>
                <c:pt idx="667">
                  <c:v>23.292000000000002</c:v>
                </c:pt>
                <c:pt idx="668">
                  <c:v>22.141999999999999</c:v>
                </c:pt>
                <c:pt idx="669">
                  <c:v>22.332999999999998</c:v>
                </c:pt>
                <c:pt idx="670">
                  <c:v>22.332999999999998</c:v>
                </c:pt>
                <c:pt idx="671">
                  <c:v>22.716999999999999</c:v>
                </c:pt>
                <c:pt idx="672">
                  <c:v>22.045999999999999</c:v>
                </c:pt>
                <c:pt idx="673">
                  <c:v>23.773</c:v>
                </c:pt>
                <c:pt idx="674">
                  <c:v>24.254999999999999</c:v>
                </c:pt>
                <c:pt idx="675">
                  <c:v>24.254999999999999</c:v>
                </c:pt>
                <c:pt idx="676">
                  <c:v>23.004000000000001</c:v>
                </c:pt>
                <c:pt idx="677">
                  <c:v>23.004000000000001</c:v>
                </c:pt>
                <c:pt idx="678">
                  <c:v>21.378</c:v>
                </c:pt>
                <c:pt idx="679">
                  <c:v>21.378</c:v>
                </c:pt>
                <c:pt idx="680">
                  <c:v>24.062000000000001</c:v>
                </c:pt>
                <c:pt idx="681">
                  <c:v>22.141999999999999</c:v>
                </c:pt>
                <c:pt idx="682">
                  <c:v>21.282</c:v>
                </c:pt>
                <c:pt idx="683">
                  <c:v>21.568999999999999</c:v>
                </c:pt>
                <c:pt idx="684">
                  <c:v>20.995999999999999</c:v>
                </c:pt>
                <c:pt idx="685">
                  <c:v>21.472999999999999</c:v>
                </c:pt>
                <c:pt idx="686">
                  <c:v>21.568999999999999</c:v>
                </c:pt>
                <c:pt idx="687">
                  <c:v>21.76</c:v>
                </c:pt>
                <c:pt idx="688">
                  <c:v>21.664000000000001</c:v>
                </c:pt>
                <c:pt idx="689">
                  <c:v>21.568999999999999</c:v>
                </c:pt>
                <c:pt idx="690">
                  <c:v>15.186999999999999</c:v>
                </c:pt>
                <c:pt idx="691">
                  <c:v>14.420999999999999</c:v>
                </c:pt>
                <c:pt idx="692">
                  <c:v>15.473000000000001</c:v>
                </c:pt>
                <c:pt idx="693">
                  <c:v>12.497</c:v>
                </c:pt>
                <c:pt idx="694">
                  <c:v>11.916</c:v>
                </c:pt>
                <c:pt idx="695">
                  <c:v>16.332000000000001</c:v>
                </c:pt>
                <c:pt idx="696">
                  <c:v>12.882999999999999</c:v>
                </c:pt>
                <c:pt idx="697">
                  <c:v>11.236000000000001</c:v>
                </c:pt>
                <c:pt idx="698">
                  <c:v>11.041</c:v>
                </c:pt>
                <c:pt idx="699">
                  <c:v>10.846</c:v>
                </c:pt>
                <c:pt idx="700">
                  <c:v>10.455</c:v>
                </c:pt>
                <c:pt idx="701">
                  <c:v>10.259</c:v>
                </c:pt>
                <c:pt idx="702">
                  <c:v>10.161</c:v>
                </c:pt>
                <c:pt idx="703">
                  <c:v>10.651</c:v>
                </c:pt>
                <c:pt idx="704">
                  <c:v>12.497</c:v>
                </c:pt>
                <c:pt idx="705">
                  <c:v>14.134</c:v>
                </c:pt>
                <c:pt idx="706">
                  <c:v>14.038</c:v>
                </c:pt>
                <c:pt idx="707">
                  <c:v>14.324999999999999</c:v>
                </c:pt>
                <c:pt idx="708">
                  <c:v>14.613</c:v>
                </c:pt>
                <c:pt idx="709">
                  <c:v>14.420999999999999</c:v>
                </c:pt>
                <c:pt idx="710">
                  <c:v>14.23</c:v>
                </c:pt>
                <c:pt idx="711">
                  <c:v>14.324999999999999</c:v>
                </c:pt>
                <c:pt idx="712">
                  <c:v>14.420999999999999</c:v>
                </c:pt>
                <c:pt idx="713">
                  <c:v>14.996</c:v>
                </c:pt>
                <c:pt idx="714">
                  <c:v>15.473000000000001</c:v>
                </c:pt>
                <c:pt idx="715">
                  <c:v>15.473000000000001</c:v>
                </c:pt>
                <c:pt idx="716">
                  <c:v>15.473000000000001</c:v>
                </c:pt>
                <c:pt idx="717">
                  <c:v>15.664</c:v>
                </c:pt>
                <c:pt idx="718">
                  <c:v>15.76</c:v>
                </c:pt>
                <c:pt idx="719">
                  <c:v>15.76</c:v>
                </c:pt>
                <c:pt idx="720">
                  <c:v>15.76</c:v>
                </c:pt>
                <c:pt idx="721">
                  <c:v>15.855</c:v>
                </c:pt>
                <c:pt idx="722">
                  <c:v>15.855</c:v>
                </c:pt>
                <c:pt idx="723">
                  <c:v>15.855</c:v>
                </c:pt>
                <c:pt idx="724">
                  <c:v>15.76</c:v>
                </c:pt>
                <c:pt idx="725">
                  <c:v>13.461</c:v>
                </c:pt>
                <c:pt idx="726">
                  <c:v>12.882999999999999</c:v>
                </c:pt>
                <c:pt idx="727">
                  <c:v>12.497</c:v>
                </c:pt>
                <c:pt idx="728">
                  <c:v>11.236000000000001</c:v>
                </c:pt>
                <c:pt idx="729">
                  <c:v>10.747999999999999</c:v>
                </c:pt>
                <c:pt idx="730">
                  <c:v>10.846</c:v>
                </c:pt>
                <c:pt idx="731">
                  <c:v>10.553000000000001</c:v>
                </c:pt>
                <c:pt idx="732">
                  <c:v>10.161</c:v>
                </c:pt>
                <c:pt idx="733">
                  <c:v>9.9649999999999999</c:v>
                </c:pt>
                <c:pt idx="734">
                  <c:v>9.7680000000000007</c:v>
                </c:pt>
                <c:pt idx="735">
                  <c:v>9.8659999999999997</c:v>
                </c:pt>
                <c:pt idx="736">
                  <c:v>9.7680000000000007</c:v>
                </c:pt>
                <c:pt idx="737">
                  <c:v>9.7680000000000007</c:v>
                </c:pt>
                <c:pt idx="738">
                  <c:v>9.8659999999999997</c:v>
                </c:pt>
                <c:pt idx="739">
                  <c:v>9.8659999999999997</c:v>
                </c:pt>
                <c:pt idx="740">
                  <c:v>9.7680000000000007</c:v>
                </c:pt>
                <c:pt idx="741">
                  <c:v>10.553000000000001</c:v>
                </c:pt>
                <c:pt idx="742">
                  <c:v>10.651</c:v>
                </c:pt>
                <c:pt idx="743">
                  <c:v>10.553000000000001</c:v>
                </c:pt>
                <c:pt idx="744">
                  <c:v>10.553000000000001</c:v>
                </c:pt>
                <c:pt idx="745">
                  <c:v>10.553000000000001</c:v>
                </c:pt>
                <c:pt idx="746">
                  <c:v>10.846</c:v>
                </c:pt>
                <c:pt idx="747">
                  <c:v>11.236000000000001</c:v>
                </c:pt>
                <c:pt idx="748">
                  <c:v>11.430999999999999</c:v>
                </c:pt>
                <c:pt idx="749">
                  <c:v>11.625</c:v>
                </c:pt>
                <c:pt idx="750">
                  <c:v>11.819000000000001</c:v>
                </c:pt>
                <c:pt idx="751">
                  <c:v>11.625</c:v>
                </c:pt>
                <c:pt idx="752">
                  <c:v>11.722</c:v>
                </c:pt>
                <c:pt idx="753">
                  <c:v>11.236000000000001</c:v>
                </c:pt>
                <c:pt idx="754">
                  <c:v>10.944000000000001</c:v>
                </c:pt>
                <c:pt idx="755">
                  <c:v>11.819000000000001</c:v>
                </c:pt>
                <c:pt idx="756">
                  <c:v>15.282</c:v>
                </c:pt>
                <c:pt idx="757">
                  <c:v>16.427</c:v>
                </c:pt>
                <c:pt idx="758">
                  <c:v>16.523</c:v>
                </c:pt>
                <c:pt idx="759">
                  <c:v>16.713000000000001</c:v>
                </c:pt>
                <c:pt idx="760">
                  <c:v>16.808</c:v>
                </c:pt>
                <c:pt idx="761">
                  <c:v>16.523</c:v>
                </c:pt>
                <c:pt idx="762">
                  <c:v>16.140999999999998</c:v>
                </c:pt>
                <c:pt idx="763">
                  <c:v>16.140999999999998</c:v>
                </c:pt>
                <c:pt idx="764">
                  <c:v>16.045999999999999</c:v>
                </c:pt>
                <c:pt idx="765">
                  <c:v>15.76</c:v>
                </c:pt>
                <c:pt idx="766">
                  <c:v>16.045999999999999</c:v>
                </c:pt>
                <c:pt idx="767">
                  <c:v>16.332000000000001</c:v>
                </c:pt>
                <c:pt idx="768">
                  <c:v>16.427</c:v>
                </c:pt>
                <c:pt idx="769">
                  <c:v>16.523</c:v>
                </c:pt>
                <c:pt idx="770">
                  <c:v>16.045999999999999</c:v>
                </c:pt>
                <c:pt idx="771">
                  <c:v>15.855</c:v>
                </c:pt>
                <c:pt idx="772">
                  <c:v>15.951000000000001</c:v>
                </c:pt>
                <c:pt idx="773">
                  <c:v>16.427</c:v>
                </c:pt>
                <c:pt idx="774">
                  <c:v>16.713000000000001</c:v>
                </c:pt>
                <c:pt idx="775">
                  <c:v>16.427</c:v>
                </c:pt>
                <c:pt idx="776">
                  <c:v>16.427</c:v>
                </c:pt>
                <c:pt idx="777">
                  <c:v>16.713000000000001</c:v>
                </c:pt>
                <c:pt idx="778">
                  <c:v>16.808</c:v>
                </c:pt>
                <c:pt idx="779">
                  <c:v>17.283999999999999</c:v>
                </c:pt>
                <c:pt idx="780">
                  <c:v>18.14</c:v>
                </c:pt>
                <c:pt idx="781">
                  <c:v>18.806000000000001</c:v>
                </c:pt>
                <c:pt idx="782">
                  <c:v>18.045000000000002</c:v>
                </c:pt>
                <c:pt idx="783">
                  <c:v>17.475000000000001</c:v>
                </c:pt>
                <c:pt idx="784">
                  <c:v>17.189</c:v>
                </c:pt>
                <c:pt idx="785">
                  <c:v>16.902999999999999</c:v>
                </c:pt>
                <c:pt idx="786">
                  <c:v>16.902999999999999</c:v>
                </c:pt>
                <c:pt idx="787">
                  <c:v>16.902999999999999</c:v>
                </c:pt>
                <c:pt idx="788">
                  <c:v>16.902999999999999</c:v>
                </c:pt>
                <c:pt idx="789">
                  <c:v>17.189</c:v>
                </c:pt>
                <c:pt idx="790">
                  <c:v>17.57</c:v>
                </c:pt>
                <c:pt idx="791">
                  <c:v>17.664999999999999</c:v>
                </c:pt>
                <c:pt idx="792">
                  <c:v>17.57</c:v>
                </c:pt>
                <c:pt idx="793">
                  <c:v>17.475000000000001</c:v>
                </c:pt>
                <c:pt idx="794">
                  <c:v>17.189</c:v>
                </c:pt>
                <c:pt idx="795">
                  <c:v>17.379000000000001</c:v>
                </c:pt>
                <c:pt idx="796">
                  <c:v>17.283999999999999</c:v>
                </c:pt>
                <c:pt idx="797">
                  <c:v>17.379000000000001</c:v>
                </c:pt>
                <c:pt idx="798">
                  <c:v>17.475000000000001</c:v>
                </c:pt>
                <c:pt idx="799">
                  <c:v>17.283999999999999</c:v>
                </c:pt>
                <c:pt idx="800">
                  <c:v>17.283999999999999</c:v>
                </c:pt>
                <c:pt idx="801">
                  <c:v>16.523</c:v>
                </c:pt>
                <c:pt idx="802">
                  <c:v>15.664</c:v>
                </c:pt>
                <c:pt idx="803">
                  <c:v>16.140999999999998</c:v>
                </c:pt>
                <c:pt idx="804">
                  <c:v>15.664</c:v>
                </c:pt>
                <c:pt idx="805">
                  <c:v>14.9</c:v>
                </c:pt>
                <c:pt idx="806">
                  <c:v>12.98</c:v>
                </c:pt>
                <c:pt idx="807">
                  <c:v>12.11</c:v>
                </c:pt>
                <c:pt idx="808">
                  <c:v>12.593999999999999</c:v>
                </c:pt>
                <c:pt idx="809">
                  <c:v>12.787000000000001</c:v>
                </c:pt>
                <c:pt idx="810">
                  <c:v>12.013</c:v>
                </c:pt>
                <c:pt idx="811">
                  <c:v>11.430999999999999</c:v>
                </c:pt>
                <c:pt idx="812">
                  <c:v>10.846</c:v>
                </c:pt>
                <c:pt idx="813">
                  <c:v>10.651</c:v>
                </c:pt>
                <c:pt idx="814">
                  <c:v>10.356999999999999</c:v>
                </c:pt>
                <c:pt idx="815">
                  <c:v>9.9649999999999999</c:v>
                </c:pt>
                <c:pt idx="816">
                  <c:v>10.063000000000001</c:v>
                </c:pt>
                <c:pt idx="817">
                  <c:v>10.356999999999999</c:v>
                </c:pt>
                <c:pt idx="818">
                  <c:v>10.455</c:v>
                </c:pt>
                <c:pt idx="819">
                  <c:v>9.3729999999999993</c:v>
                </c:pt>
                <c:pt idx="820">
                  <c:v>9.077</c:v>
                </c:pt>
                <c:pt idx="821">
                  <c:v>9.1760000000000002</c:v>
                </c:pt>
                <c:pt idx="822">
                  <c:v>8.9779999999999998</c:v>
                </c:pt>
                <c:pt idx="823">
                  <c:v>9.077</c:v>
                </c:pt>
                <c:pt idx="824">
                  <c:v>9.077</c:v>
                </c:pt>
                <c:pt idx="825">
                  <c:v>8.68</c:v>
                </c:pt>
                <c:pt idx="826">
                  <c:v>9.1760000000000002</c:v>
                </c:pt>
                <c:pt idx="827">
                  <c:v>8.7789999999999999</c:v>
                </c:pt>
                <c:pt idx="828">
                  <c:v>8.7789999999999999</c:v>
                </c:pt>
                <c:pt idx="829">
                  <c:v>8.3819999999999997</c:v>
                </c:pt>
                <c:pt idx="830">
                  <c:v>8.3819999999999997</c:v>
                </c:pt>
                <c:pt idx="831">
                  <c:v>8.3819999999999997</c:v>
                </c:pt>
                <c:pt idx="832">
                  <c:v>8.3819999999999997</c:v>
                </c:pt>
                <c:pt idx="833">
                  <c:v>8.5809999999999995</c:v>
                </c:pt>
                <c:pt idx="834">
                  <c:v>8.4809999999999999</c:v>
                </c:pt>
                <c:pt idx="835">
                  <c:v>8.282</c:v>
                </c:pt>
                <c:pt idx="836">
                  <c:v>9.1760000000000002</c:v>
                </c:pt>
                <c:pt idx="837">
                  <c:v>9.9649999999999999</c:v>
                </c:pt>
                <c:pt idx="838">
                  <c:v>9.7680000000000007</c:v>
                </c:pt>
                <c:pt idx="839">
                  <c:v>8.282</c:v>
                </c:pt>
                <c:pt idx="840">
                  <c:v>8.4809999999999999</c:v>
                </c:pt>
                <c:pt idx="841">
                  <c:v>9.2750000000000004</c:v>
                </c:pt>
                <c:pt idx="842">
                  <c:v>8.8789999999999996</c:v>
                </c:pt>
                <c:pt idx="843">
                  <c:v>8.9779999999999998</c:v>
                </c:pt>
                <c:pt idx="844">
                  <c:v>9.9649999999999999</c:v>
                </c:pt>
                <c:pt idx="845">
                  <c:v>10.455</c:v>
                </c:pt>
                <c:pt idx="846">
                  <c:v>10.651</c:v>
                </c:pt>
                <c:pt idx="847">
                  <c:v>10.063000000000001</c:v>
                </c:pt>
                <c:pt idx="848">
                  <c:v>9.9649999999999999</c:v>
                </c:pt>
                <c:pt idx="849">
                  <c:v>9.5709999999999997</c:v>
                </c:pt>
                <c:pt idx="850">
                  <c:v>9.6690000000000005</c:v>
                </c:pt>
                <c:pt idx="851">
                  <c:v>10.063000000000001</c:v>
                </c:pt>
                <c:pt idx="852">
                  <c:v>10.259</c:v>
                </c:pt>
                <c:pt idx="853">
                  <c:v>9.9649999999999999</c:v>
                </c:pt>
                <c:pt idx="854">
                  <c:v>10.063000000000001</c:v>
                </c:pt>
                <c:pt idx="855">
                  <c:v>10.259</c:v>
                </c:pt>
                <c:pt idx="856">
                  <c:v>11.819000000000001</c:v>
                </c:pt>
                <c:pt idx="857">
                  <c:v>12.304</c:v>
                </c:pt>
                <c:pt idx="858">
                  <c:v>11.528</c:v>
                </c:pt>
                <c:pt idx="859">
                  <c:v>12.401</c:v>
                </c:pt>
                <c:pt idx="860">
                  <c:v>15.090999999999999</c:v>
                </c:pt>
                <c:pt idx="861">
                  <c:v>19.282</c:v>
                </c:pt>
                <c:pt idx="862">
                  <c:v>23.004000000000001</c:v>
                </c:pt>
                <c:pt idx="863">
                  <c:v>23.196000000000002</c:v>
                </c:pt>
                <c:pt idx="864">
                  <c:v>22.812000000000001</c:v>
                </c:pt>
                <c:pt idx="865">
                  <c:v>22.620999999999999</c:v>
                </c:pt>
                <c:pt idx="866">
                  <c:v>24.448</c:v>
                </c:pt>
                <c:pt idx="867">
                  <c:v>24.738</c:v>
                </c:pt>
                <c:pt idx="868">
                  <c:v>21.187000000000001</c:v>
                </c:pt>
                <c:pt idx="869">
                  <c:v>18.331</c:v>
                </c:pt>
                <c:pt idx="870">
                  <c:v>16.427</c:v>
                </c:pt>
                <c:pt idx="871">
                  <c:v>17.283999999999999</c:v>
                </c:pt>
                <c:pt idx="872">
                  <c:v>15.282</c:v>
                </c:pt>
                <c:pt idx="873">
                  <c:v>15.855</c:v>
                </c:pt>
                <c:pt idx="874">
                  <c:v>13.558</c:v>
                </c:pt>
                <c:pt idx="875">
                  <c:v>14.9</c:v>
                </c:pt>
                <c:pt idx="876">
                  <c:v>14.804</c:v>
                </c:pt>
                <c:pt idx="877">
                  <c:v>13.461</c:v>
                </c:pt>
                <c:pt idx="878">
                  <c:v>14.996</c:v>
                </c:pt>
                <c:pt idx="879">
                  <c:v>14.23</c:v>
                </c:pt>
                <c:pt idx="880">
                  <c:v>20.71</c:v>
                </c:pt>
                <c:pt idx="881">
                  <c:v>18.616</c:v>
                </c:pt>
                <c:pt idx="882">
                  <c:v>20.329000000000001</c:v>
                </c:pt>
                <c:pt idx="883">
                  <c:v>19.567</c:v>
                </c:pt>
                <c:pt idx="884">
                  <c:v>16.713000000000001</c:v>
                </c:pt>
                <c:pt idx="885">
                  <c:v>15.855</c:v>
                </c:pt>
                <c:pt idx="886">
                  <c:v>14.804</c:v>
                </c:pt>
                <c:pt idx="887">
                  <c:v>14.709</c:v>
                </c:pt>
                <c:pt idx="888">
                  <c:v>15.090999999999999</c:v>
                </c:pt>
                <c:pt idx="889">
                  <c:v>14.9</c:v>
                </c:pt>
                <c:pt idx="890">
                  <c:v>13.461</c:v>
                </c:pt>
                <c:pt idx="891">
                  <c:v>11.722</c:v>
                </c:pt>
                <c:pt idx="892">
                  <c:v>10.944000000000001</c:v>
                </c:pt>
                <c:pt idx="893">
                  <c:v>10.259</c:v>
                </c:pt>
                <c:pt idx="894">
                  <c:v>9.6690000000000005</c:v>
                </c:pt>
                <c:pt idx="895">
                  <c:v>9.1760000000000002</c:v>
                </c:pt>
                <c:pt idx="896">
                  <c:v>8.9779999999999998</c:v>
                </c:pt>
                <c:pt idx="897">
                  <c:v>8.9779999999999998</c:v>
                </c:pt>
                <c:pt idx="898">
                  <c:v>9.077</c:v>
                </c:pt>
                <c:pt idx="899">
                  <c:v>8.9779999999999998</c:v>
                </c:pt>
                <c:pt idx="900">
                  <c:v>9.077</c:v>
                </c:pt>
                <c:pt idx="901">
                  <c:v>9.2750000000000004</c:v>
                </c:pt>
                <c:pt idx="902">
                  <c:v>9.3729999999999993</c:v>
                </c:pt>
                <c:pt idx="903">
                  <c:v>9.4719999999999995</c:v>
                </c:pt>
                <c:pt idx="904">
                  <c:v>9.4719999999999995</c:v>
                </c:pt>
                <c:pt idx="905">
                  <c:v>9.3729999999999993</c:v>
                </c:pt>
                <c:pt idx="906">
                  <c:v>9.7680000000000007</c:v>
                </c:pt>
                <c:pt idx="907">
                  <c:v>10.553000000000001</c:v>
                </c:pt>
                <c:pt idx="908">
                  <c:v>10.944000000000001</c:v>
                </c:pt>
                <c:pt idx="909">
                  <c:v>11.334</c:v>
                </c:pt>
                <c:pt idx="910">
                  <c:v>13.558</c:v>
                </c:pt>
                <c:pt idx="911">
                  <c:v>14.420999999999999</c:v>
                </c:pt>
                <c:pt idx="912">
                  <c:v>14.804</c:v>
                </c:pt>
                <c:pt idx="913">
                  <c:v>14.9</c:v>
                </c:pt>
                <c:pt idx="914">
                  <c:v>14.9</c:v>
                </c:pt>
                <c:pt idx="915">
                  <c:v>15.090999999999999</c:v>
                </c:pt>
                <c:pt idx="916">
                  <c:v>15.186999999999999</c:v>
                </c:pt>
                <c:pt idx="917">
                  <c:v>15.282</c:v>
                </c:pt>
                <c:pt idx="918">
                  <c:v>15.186999999999999</c:v>
                </c:pt>
                <c:pt idx="919">
                  <c:v>15.186999999999999</c:v>
                </c:pt>
                <c:pt idx="920">
                  <c:v>15.282</c:v>
                </c:pt>
                <c:pt idx="921">
                  <c:v>15.186999999999999</c:v>
                </c:pt>
                <c:pt idx="922">
                  <c:v>15.090999999999999</c:v>
                </c:pt>
                <c:pt idx="923">
                  <c:v>15.186999999999999</c:v>
                </c:pt>
                <c:pt idx="924">
                  <c:v>15.473000000000001</c:v>
                </c:pt>
                <c:pt idx="925">
                  <c:v>15.569000000000001</c:v>
                </c:pt>
                <c:pt idx="926">
                  <c:v>15.282</c:v>
                </c:pt>
                <c:pt idx="927">
                  <c:v>14.996</c:v>
                </c:pt>
                <c:pt idx="928">
                  <c:v>14.9</c:v>
                </c:pt>
                <c:pt idx="929">
                  <c:v>14.709</c:v>
                </c:pt>
                <c:pt idx="930">
                  <c:v>14.709</c:v>
                </c:pt>
                <c:pt idx="931">
                  <c:v>14.516999999999999</c:v>
                </c:pt>
                <c:pt idx="932">
                  <c:v>14.516999999999999</c:v>
                </c:pt>
                <c:pt idx="933">
                  <c:v>14.324999999999999</c:v>
                </c:pt>
                <c:pt idx="934">
                  <c:v>13.75</c:v>
                </c:pt>
                <c:pt idx="935">
                  <c:v>13.654</c:v>
                </c:pt>
                <c:pt idx="936">
                  <c:v>13.75</c:v>
                </c:pt>
                <c:pt idx="937">
                  <c:v>14.038</c:v>
                </c:pt>
                <c:pt idx="938">
                  <c:v>14.038</c:v>
                </c:pt>
                <c:pt idx="939">
                  <c:v>14.038</c:v>
                </c:pt>
                <c:pt idx="940">
                  <c:v>14.23</c:v>
                </c:pt>
                <c:pt idx="941">
                  <c:v>14.709</c:v>
                </c:pt>
                <c:pt idx="942">
                  <c:v>14.804</c:v>
                </c:pt>
                <c:pt idx="943">
                  <c:v>15.378</c:v>
                </c:pt>
                <c:pt idx="944">
                  <c:v>20.234000000000002</c:v>
                </c:pt>
                <c:pt idx="945">
                  <c:v>19.948</c:v>
                </c:pt>
                <c:pt idx="946">
                  <c:v>17.57</c:v>
                </c:pt>
                <c:pt idx="947">
                  <c:v>17.855</c:v>
                </c:pt>
                <c:pt idx="948">
                  <c:v>18.331</c:v>
                </c:pt>
                <c:pt idx="949">
                  <c:v>18.14</c:v>
                </c:pt>
                <c:pt idx="950">
                  <c:v>18.425999999999998</c:v>
                </c:pt>
                <c:pt idx="951">
                  <c:v>17.189</c:v>
                </c:pt>
                <c:pt idx="952">
                  <c:v>17.094000000000001</c:v>
                </c:pt>
                <c:pt idx="953">
                  <c:v>17.189</c:v>
                </c:pt>
                <c:pt idx="954">
                  <c:v>16.332000000000001</c:v>
                </c:pt>
                <c:pt idx="955">
                  <c:v>16.332000000000001</c:v>
                </c:pt>
                <c:pt idx="956">
                  <c:v>15.378</c:v>
                </c:pt>
                <c:pt idx="957">
                  <c:v>15.664</c:v>
                </c:pt>
                <c:pt idx="958">
                  <c:v>16.045999999999999</c:v>
                </c:pt>
                <c:pt idx="959">
                  <c:v>16.045999999999999</c:v>
                </c:pt>
                <c:pt idx="960">
                  <c:v>16.902999999999999</c:v>
                </c:pt>
                <c:pt idx="961">
                  <c:v>17.57</c:v>
                </c:pt>
                <c:pt idx="962">
                  <c:v>17.189</c:v>
                </c:pt>
                <c:pt idx="963">
                  <c:v>17.760000000000002</c:v>
                </c:pt>
                <c:pt idx="964">
                  <c:v>17.855</c:v>
                </c:pt>
                <c:pt idx="965">
                  <c:v>16.998999999999999</c:v>
                </c:pt>
                <c:pt idx="966">
                  <c:v>16.523</c:v>
                </c:pt>
                <c:pt idx="967">
                  <c:v>18.236000000000001</c:v>
                </c:pt>
                <c:pt idx="968">
                  <c:v>20.138000000000002</c:v>
                </c:pt>
                <c:pt idx="969">
                  <c:v>21.76</c:v>
                </c:pt>
                <c:pt idx="970">
                  <c:v>21.187000000000001</c:v>
                </c:pt>
                <c:pt idx="971">
                  <c:v>19.853000000000002</c:v>
                </c:pt>
                <c:pt idx="972">
                  <c:v>21.282</c:v>
                </c:pt>
                <c:pt idx="973">
                  <c:v>22.716999999999999</c:v>
                </c:pt>
                <c:pt idx="974">
                  <c:v>22.716999999999999</c:v>
                </c:pt>
                <c:pt idx="975">
                  <c:v>19.661999999999999</c:v>
                </c:pt>
                <c:pt idx="976">
                  <c:v>21.472999999999999</c:v>
                </c:pt>
                <c:pt idx="977">
                  <c:v>18.995999999999999</c:v>
                </c:pt>
                <c:pt idx="978">
                  <c:v>19.282</c:v>
                </c:pt>
                <c:pt idx="979">
                  <c:v>16.427</c:v>
                </c:pt>
                <c:pt idx="980">
                  <c:v>16.427</c:v>
                </c:pt>
                <c:pt idx="981">
                  <c:v>15.951000000000001</c:v>
                </c:pt>
                <c:pt idx="982">
                  <c:v>15.090999999999999</c:v>
                </c:pt>
                <c:pt idx="983">
                  <c:v>14.134</c:v>
                </c:pt>
                <c:pt idx="984">
                  <c:v>13.365</c:v>
                </c:pt>
                <c:pt idx="985">
                  <c:v>13.173</c:v>
                </c:pt>
                <c:pt idx="986">
                  <c:v>12.497</c:v>
                </c:pt>
                <c:pt idx="987">
                  <c:v>12.593999999999999</c:v>
                </c:pt>
                <c:pt idx="988">
                  <c:v>13.076000000000001</c:v>
                </c:pt>
                <c:pt idx="989">
                  <c:v>12.593999999999999</c:v>
                </c:pt>
                <c:pt idx="990">
                  <c:v>12.11</c:v>
                </c:pt>
                <c:pt idx="991">
                  <c:v>12.401</c:v>
                </c:pt>
                <c:pt idx="992">
                  <c:v>12.013</c:v>
                </c:pt>
                <c:pt idx="993">
                  <c:v>11.430999999999999</c:v>
                </c:pt>
                <c:pt idx="994">
                  <c:v>11.138999999999999</c:v>
                </c:pt>
                <c:pt idx="995">
                  <c:v>11.334</c:v>
                </c:pt>
                <c:pt idx="996">
                  <c:v>11.625</c:v>
                </c:pt>
                <c:pt idx="997">
                  <c:v>11.236000000000001</c:v>
                </c:pt>
                <c:pt idx="998">
                  <c:v>10.747999999999999</c:v>
                </c:pt>
                <c:pt idx="999">
                  <c:v>10.553000000000001</c:v>
                </c:pt>
                <c:pt idx="1000">
                  <c:v>10.747999999999999</c:v>
                </c:pt>
                <c:pt idx="1001">
                  <c:v>10.455</c:v>
                </c:pt>
                <c:pt idx="1002">
                  <c:v>10.161</c:v>
                </c:pt>
                <c:pt idx="1003">
                  <c:v>9.6690000000000005</c:v>
                </c:pt>
                <c:pt idx="1004">
                  <c:v>9.5709999999999997</c:v>
                </c:pt>
                <c:pt idx="1005">
                  <c:v>9.2750000000000004</c:v>
                </c:pt>
                <c:pt idx="1006">
                  <c:v>8.9779999999999998</c:v>
                </c:pt>
                <c:pt idx="1007">
                  <c:v>8.8789999999999996</c:v>
                </c:pt>
                <c:pt idx="1008">
                  <c:v>8.7789999999999999</c:v>
                </c:pt>
                <c:pt idx="1009">
                  <c:v>8.9779999999999998</c:v>
                </c:pt>
                <c:pt idx="1010">
                  <c:v>9.077</c:v>
                </c:pt>
                <c:pt idx="1011">
                  <c:v>8.8789999999999996</c:v>
                </c:pt>
                <c:pt idx="1012">
                  <c:v>8.8789999999999996</c:v>
                </c:pt>
                <c:pt idx="1013">
                  <c:v>8.7789999999999999</c:v>
                </c:pt>
                <c:pt idx="1014">
                  <c:v>8.3819999999999997</c:v>
                </c:pt>
                <c:pt idx="1015">
                  <c:v>8.1820000000000004</c:v>
                </c:pt>
                <c:pt idx="1016">
                  <c:v>8.0820000000000007</c:v>
                </c:pt>
                <c:pt idx="1017">
                  <c:v>7.8819999999999997</c:v>
                </c:pt>
                <c:pt idx="1018">
                  <c:v>7.782</c:v>
                </c:pt>
                <c:pt idx="1019">
                  <c:v>7.782</c:v>
                </c:pt>
                <c:pt idx="1020">
                  <c:v>7.782</c:v>
                </c:pt>
                <c:pt idx="1021">
                  <c:v>7.782</c:v>
                </c:pt>
                <c:pt idx="1022">
                  <c:v>7.782</c:v>
                </c:pt>
                <c:pt idx="1023">
                  <c:v>7.782</c:v>
                </c:pt>
                <c:pt idx="1024">
                  <c:v>7.28</c:v>
                </c:pt>
                <c:pt idx="1025">
                  <c:v>7.1790000000000003</c:v>
                </c:pt>
                <c:pt idx="1026">
                  <c:v>6.9779999999999998</c:v>
                </c:pt>
                <c:pt idx="1027">
                  <c:v>7.1790000000000003</c:v>
                </c:pt>
                <c:pt idx="1028">
                  <c:v>7.28</c:v>
                </c:pt>
                <c:pt idx="1029">
                  <c:v>7.3810000000000002</c:v>
                </c:pt>
                <c:pt idx="1030">
                  <c:v>7.3810000000000002</c:v>
                </c:pt>
                <c:pt idx="1031">
                  <c:v>7.3810000000000002</c:v>
                </c:pt>
                <c:pt idx="1032">
                  <c:v>7.6820000000000004</c:v>
                </c:pt>
                <c:pt idx="1033">
                  <c:v>7.6820000000000004</c:v>
                </c:pt>
                <c:pt idx="1034">
                  <c:v>7.8819999999999997</c:v>
                </c:pt>
                <c:pt idx="1035">
                  <c:v>7.9829999999999997</c:v>
                </c:pt>
                <c:pt idx="1036">
                  <c:v>8.0820000000000007</c:v>
                </c:pt>
                <c:pt idx="1037">
                  <c:v>8.282</c:v>
                </c:pt>
                <c:pt idx="1038">
                  <c:v>7.9829999999999997</c:v>
                </c:pt>
                <c:pt idx="1039">
                  <c:v>8.0820000000000007</c:v>
                </c:pt>
                <c:pt idx="1040">
                  <c:v>8.68</c:v>
                </c:pt>
                <c:pt idx="1041">
                  <c:v>11.041</c:v>
                </c:pt>
                <c:pt idx="1042">
                  <c:v>16.523</c:v>
                </c:pt>
                <c:pt idx="1043">
                  <c:v>13.558</c:v>
                </c:pt>
                <c:pt idx="1044">
                  <c:v>9.1760000000000002</c:v>
                </c:pt>
                <c:pt idx="1045">
                  <c:v>9.2750000000000004</c:v>
                </c:pt>
                <c:pt idx="1046">
                  <c:v>9.2750000000000004</c:v>
                </c:pt>
                <c:pt idx="1047">
                  <c:v>9.4719999999999995</c:v>
                </c:pt>
                <c:pt idx="1048">
                  <c:v>9.9649999999999999</c:v>
                </c:pt>
                <c:pt idx="1049">
                  <c:v>12.013</c:v>
                </c:pt>
                <c:pt idx="1050">
                  <c:v>16.045999999999999</c:v>
                </c:pt>
                <c:pt idx="1051">
                  <c:v>17.95</c:v>
                </c:pt>
                <c:pt idx="1052">
                  <c:v>18.710999999999999</c:v>
                </c:pt>
                <c:pt idx="1053">
                  <c:v>19.187000000000001</c:v>
                </c:pt>
                <c:pt idx="1054">
                  <c:v>21.568999999999999</c:v>
                </c:pt>
                <c:pt idx="1055">
                  <c:v>22.812000000000001</c:v>
                </c:pt>
                <c:pt idx="1056">
                  <c:v>22.812000000000001</c:v>
                </c:pt>
                <c:pt idx="1057">
                  <c:v>24.062000000000001</c:v>
                </c:pt>
                <c:pt idx="1058">
                  <c:v>22.620999999999999</c:v>
                </c:pt>
                <c:pt idx="1059">
                  <c:v>23.196000000000002</c:v>
                </c:pt>
                <c:pt idx="1060">
                  <c:v>23.869</c:v>
                </c:pt>
                <c:pt idx="1061">
                  <c:v>23.196000000000002</c:v>
                </c:pt>
                <c:pt idx="1062">
                  <c:v>24.062000000000001</c:v>
                </c:pt>
                <c:pt idx="1063">
                  <c:v>25.318999999999999</c:v>
                </c:pt>
                <c:pt idx="1064">
                  <c:v>23.484000000000002</c:v>
                </c:pt>
                <c:pt idx="1065">
                  <c:v>23.1</c:v>
                </c:pt>
                <c:pt idx="1066">
                  <c:v>21.76</c:v>
                </c:pt>
                <c:pt idx="1067">
                  <c:v>21.091000000000001</c:v>
                </c:pt>
                <c:pt idx="1068">
                  <c:v>20.614999999999998</c:v>
                </c:pt>
                <c:pt idx="1069">
                  <c:v>16.523</c:v>
                </c:pt>
                <c:pt idx="1070">
                  <c:v>15.951000000000001</c:v>
                </c:pt>
                <c:pt idx="1071">
                  <c:v>15.282</c:v>
                </c:pt>
                <c:pt idx="1072">
                  <c:v>14.038</c:v>
                </c:pt>
                <c:pt idx="1073">
                  <c:v>13.173</c:v>
                </c:pt>
                <c:pt idx="1074">
                  <c:v>12.401</c:v>
                </c:pt>
                <c:pt idx="1075">
                  <c:v>12.69</c:v>
                </c:pt>
                <c:pt idx="1076">
                  <c:v>12.787000000000001</c:v>
                </c:pt>
                <c:pt idx="1077">
                  <c:v>12.497</c:v>
                </c:pt>
                <c:pt idx="1078">
                  <c:v>12.11</c:v>
                </c:pt>
                <c:pt idx="1079">
                  <c:v>11.625</c:v>
                </c:pt>
                <c:pt idx="1080">
                  <c:v>11.334</c:v>
                </c:pt>
                <c:pt idx="1081">
                  <c:v>11.138999999999999</c:v>
                </c:pt>
                <c:pt idx="1082">
                  <c:v>10.846</c:v>
                </c:pt>
                <c:pt idx="1083">
                  <c:v>10.553000000000001</c:v>
                </c:pt>
                <c:pt idx="1084">
                  <c:v>10.356999999999999</c:v>
                </c:pt>
                <c:pt idx="1085">
                  <c:v>10.161</c:v>
                </c:pt>
                <c:pt idx="1086">
                  <c:v>10.063000000000001</c:v>
                </c:pt>
                <c:pt idx="1087">
                  <c:v>9.8659999999999997</c:v>
                </c:pt>
                <c:pt idx="1088">
                  <c:v>9.7680000000000007</c:v>
                </c:pt>
                <c:pt idx="1089">
                  <c:v>9.8659999999999997</c:v>
                </c:pt>
                <c:pt idx="1090">
                  <c:v>9.8659999999999997</c:v>
                </c:pt>
                <c:pt idx="1091">
                  <c:v>9.8659999999999997</c:v>
                </c:pt>
                <c:pt idx="1092">
                  <c:v>9.7680000000000007</c:v>
                </c:pt>
                <c:pt idx="1093">
                  <c:v>9.5709999999999997</c:v>
                </c:pt>
                <c:pt idx="1094">
                  <c:v>9.5709999999999997</c:v>
                </c:pt>
                <c:pt idx="1095">
                  <c:v>9.4719999999999995</c:v>
                </c:pt>
                <c:pt idx="1096">
                  <c:v>9.4719999999999995</c:v>
                </c:pt>
                <c:pt idx="1097">
                  <c:v>9.3729999999999993</c:v>
                </c:pt>
                <c:pt idx="1098">
                  <c:v>9.3729999999999993</c:v>
                </c:pt>
                <c:pt idx="1099">
                  <c:v>9.1760000000000002</c:v>
                </c:pt>
                <c:pt idx="1100">
                  <c:v>9.2750000000000004</c:v>
                </c:pt>
                <c:pt idx="1101">
                  <c:v>9.2750000000000004</c:v>
                </c:pt>
                <c:pt idx="1102">
                  <c:v>9.2750000000000004</c:v>
                </c:pt>
                <c:pt idx="1103">
                  <c:v>9.2750000000000004</c:v>
                </c:pt>
                <c:pt idx="1104">
                  <c:v>9.1760000000000002</c:v>
                </c:pt>
                <c:pt idx="1105">
                  <c:v>8.9779999999999998</c:v>
                </c:pt>
                <c:pt idx="1106">
                  <c:v>9.077</c:v>
                </c:pt>
                <c:pt idx="1107">
                  <c:v>8.9779999999999998</c:v>
                </c:pt>
                <c:pt idx="1108">
                  <c:v>9.1760000000000002</c:v>
                </c:pt>
                <c:pt idx="1109">
                  <c:v>8.8789999999999996</c:v>
                </c:pt>
                <c:pt idx="1110">
                  <c:v>8.8789999999999996</c:v>
                </c:pt>
                <c:pt idx="1111">
                  <c:v>9.3729999999999993</c:v>
                </c:pt>
                <c:pt idx="1112">
                  <c:v>9.1760000000000002</c:v>
                </c:pt>
                <c:pt idx="1113">
                  <c:v>9.2750000000000004</c:v>
                </c:pt>
                <c:pt idx="1114">
                  <c:v>9.2750000000000004</c:v>
                </c:pt>
                <c:pt idx="1115">
                  <c:v>8.9779999999999998</c:v>
                </c:pt>
                <c:pt idx="1116">
                  <c:v>9.1760000000000002</c:v>
                </c:pt>
                <c:pt idx="1117">
                  <c:v>9.1760000000000002</c:v>
                </c:pt>
                <c:pt idx="1118">
                  <c:v>9.077</c:v>
                </c:pt>
                <c:pt idx="1119">
                  <c:v>9.077</c:v>
                </c:pt>
                <c:pt idx="1120">
                  <c:v>9.077</c:v>
                </c:pt>
                <c:pt idx="1121">
                  <c:v>8.8789999999999996</c:v>
                </c:pt>
                <c:pt idx="1122">
                  <c:v>8.9779999999999998</c:v>
                </c:pt>
                <c:pt idx="1123">
                  <c:v>9.077</c:v>
                </c:pt>
                <c:pt idx="1124">
                  <c:v>9.1760000000000002</c:v>
                </c:pt>
                <c:pt idx="1125">
                  <c:v>9.077</c:v>
                </c:pt>
                <c:pt idx="1126">
                  <c:v>9.1760000000000002</c:v>
                </c:pt>
                <c:pt idx="1127">
                  <c:v>8.9779999999999998</c:v>
                </c:pt>
                <c:pt idx="1128">
                  <c:v>8.8789999999999996</c:v>
                </c:pt>
                <c:pt idx="1129">
                  <c:v>8.68</c:v>
                </c:pt>
                <c:pt idx="1130">
                  <c:v>8.68</c:v>
                </c:pt>
                <c:pt idx="1131">
                  <c:v>9.2750000000000004</c:v>
                </c:pt>
                <c:pt idx="1132">
                  <c:v>9.4719999999999995</c:v>
                </c:pt>
                <c:pt idx="1133">
                  <c:v>8.8789999999999996</c:v>
                </c:pt>
                <c:pt idx="1134">
                  <c:v>9.077</c:v>
                </c:pt>
                <c:pt idx="1135">
                  <c:v>10.161</c:v>
                </c:pt>
                <c:pt idx="1136">
                  <c:v>11.236000000000001</c:v>
                </c:pt>
                <c:pt idx="1137">
                  <c:v>11.625</c:v>
                </c:pt>
                <c:pt idx="1138">
                  <c:v>10.455</c:v>
                </c:pt>
                <c:pt idx="1139">
                  <c:v>11.236000000000001</c:v>
                </c:pt>
                <c:pt idx="1140">
                  <c:v>14.324999999999999</c:v>
                </c:pt>
                <c:pt idx="1141">
                  <c:v>14.038</c:v>
                </c:pt>
                <c:pt idx="1142">
                  <c:v>21.472999999999999</c:v>
                </c:pt>
                <c:pt idx="1143">
                  <c:v>21.664000000000001</c:v>
                </c:pt>
                <c:pt idx="1144">
                  <c:v>21.855</c:v>
                </c:pt>
                <c:pt idx="1145">
                  <c:v>22.141999999999999</c:v>
                </c:pt>
                <c:pt idx="1146">
                  <c:v>22.238</c:v>
                </c:pt>
                <c:pt idx="1147">
                  <c:v>22.238</c:v>
                </c:pt>
                <c:pt idx="1148">
                  <c:v>22.332999999999998</c:v>
                </c:pt>
                <c:pt idx="1149">
                  <c:v>22.238</c:v>
                </c:pt>
                <c:pt idx="1150">
                  <c:v>22.238</c:v>
                </c:pt>
                <c:pt idx="1151">
                  <c:v>22.141999999999999</c:v>
                </c:pt>
                <c:pt idx="1152">
                  <c:v>22.141999999999999</c:v>
                </c:pt>
                <c:pt idx="1153">
                  <c:v>22.141999999999999</c:v>
                </c:pt>
                <c:pt idx="1154">
                  <c:v>22.141999999999999</c:v>
                </c:pt>
                <c:pt idx="1155">
                  <c:v>22.141999999999999</c:v>
                </c:pt>
              </c:numCache>
            </c:numRef>
          </c:val>
          <c:smooth val="0"/>
        </c:ser>
        <c:dLbls>
          <c:showLegendKey val="0"/>
          <c:showVal val="0"/>
          <c:showCatName val="0"/>
          <c:showSerName val="0"/>
          <c:showPercent val="0"/>
          <c:showBubbleSize val="0"/>
        </c:dLbls>
        <c:smooth val="0"/>
        <c:axId val="254876160"/>
        <c:axId val="254876552"/>
      </c:lineChart>
      <c:catAx>
        <c:axId val="254876160"/>
        <c:scaling>
          <c:orientation val="minMax"/>
        </c:scaling>
        <c:delete val="0"/>
        <c:axPos val="b"/>
        <c:numFmt formatCode="m/d/yyyy\ h: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4876552"/>
        <c:crosses val="autoZero"/>
        <c:auto val="0"/>
        <c:lblAlgn val="ctr"/>
        <c:lblOffset val="100"/>
        <c:noMultiLvlLbl val="0"/>
      </c:catAx>
      <c:valAx>
        <c:axId val="254876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487616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Surface Net Tow (Experiment 1)</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4393518518518519"/>
          <c:w val="1"/>
          <c:h val="0.41961103820355788"/>
        </c:manualLayout>
      </c:layout>
      <c:pie3DChart>
        <c:varyColors val="1"/>
        <c:ser>
          <c:idx val="0"/>
          <c:order val="0"/>
          <c:dPt>
            <c:idx val="0"/>
            <c:bubble3D val="0"/>
            <c:spPr>
              <a:solidFill>
                <a:srgbClr val="00B0F0"/>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rgbClr val="7AB850"/>
              </a:solidFill>
              <a:ln w="25400">
                <a:solidFill>
                  <a:schemeClr val="lt1"/>
                </a:solidFill>
              </a:ln>
              <a:effectLst/>
              <a:sp3d contourW="25400">
                <a:contourClr>
                  <a:schemeClr val="lt1"/>
                </a:contourClr>
              </a:sp3d>
            </c:spPr>
          </c:dPt>
          <c:dPt>
            <c:idx val="4"/>
            <c:bubble3D val="0"/>
            <c:spPr>
              <a:solidFill>
                <a:srgbClr val="70AD47">
                  <a:lumMod val="50000"/>
                </a:srgbClr>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Pt>
            <c:idx val="7"/>
            <c:bubble3D val="0"/>
            <c:spPr>
              <a:solidFill>
                <a:schemeClr val="accent2">
                  <a:lumMod val="60000"/>
                </a:schemeClr>
              </a:solidFill>
              <a:ln w="25400">
                <a:solidFill>
                  <a:schemeClr val="lt1"/>
                </a:solidFill>
              </a:ln>
              <a:effectLst/>
              <a:sp3d contourW="25400">
                <a:contourClr>
                  <a:schemeClr val="lt1"/>
                </a:contourClr>
              </a:sp3d>
            </c:spPr>
          </c:dPt>
          <c:dPt>
            <c:idx val="8"/>
            <c:bubble3D val="0"/>
            <c:spPr>
              <a:solidFill>
                <a:schemeClr val="accent3">
                  <a:lumMod val="60000"/>
                </a:schemeClr>
              </a:solidFill>
              <a:ln w="25400">
                <a:solidFill>
                  <a:schemeClr val="lt1"/>
                </a:solidFill>
              </a:ln>
              <a:effectLst/>
              <a:sp3d contourW="25400">
                <a:contourClr>
                  <a:schemeClr val="lt1"/>
                </a:contourClr>
              </a:sp3d>
            </c:spPr>
          </c:dPt>
          <c:cat>
            <c:strRef>
              <c:f>'Surface net tow'!$G$20:$G$28</c:f>
              <c:strCache>
                <c:ptCount val="9"/>
                <c:pt idx="0">
                  <c:v>copepod nauplii</c:v>
                </c:pt>
                <c:pt idx="1">
                  <c:v>Calanus copepodite</c:v>
                </c:pt>
                <c:pt idx="2">
                  <c:v>Centropages copepodite</c:v>
                </c:pt>
                <c:pt idx="3">
                  <c:v>Oithona similis adult + copepodite</c:v>
                </c:pt>
                <c:pt idx="4">
                  <c:v>bivalve veliger</c:v>
                </c:pt>
                <c:pt idx="5">
                  <c:v>gastropod veliger</c:v>
                </c:pt>
                <c:pt idx="6">
                  <c:v>Oikopleura dioica</c:v>
                </c:pt>
                <c:pt idx="7">
                  <c:v>polychaete larva</c:v>
                </c:pt>
                <c:pt idx="8">
                  <c:v>Sagitta elegans</c:v>
                </c:pt>
              </c:strCache>
            </c:strRef>
          </c:cat>
          <c:val>
            <c:numRef>
              <c:f>'Surface net tow'!$H$20:$H$28</c:f>
              <c:numCache>
                <c:formatCode>General</c:formatCode>
                <c:ptCount val="9"/>
                <c:pt idx="0">
                  <c:v>10901.694915254238</c:v>
                </c:pt>
                <c:pt idx="1">
                  <c:v>1410.1694915254238</c:v>
                </c:pt>
                <c:pt idx="2">
                  <c:v>162.71186440677968</c:v>
                </c:pt>
                <c:pt idx="3">
                  <c:v>8732.203389830509</c:v>
                </c:pt>
                <c:pt idx="4">
                  <c:v>1301.6949152542375</c:v>
                </c:pt>
                <c:pt idx="5">
                  <c:v>922.03389830508479</c:v>
                </c:pt>
                <c:pt idx="6">
                  <c:v>216.9491525423729</c:v>
                </c:pt>
                <c:pt idx="7">
                  <c:v>54.237288135593225</c:v>
                </c:pt>
                <c:pt idx="8">
                  <c:v>54.237288135593225</c:v>
                </c:pt>
              </c:numCache>
            </c:numRef>
          </c:val>
        </c:ser>
        <c:dLbls>
          <c:showLegendKey val="0"/>
          <c:showVal val="0"/>
          <c:showCatName val="0"/>
          <c:showSerName val="0"/>
          <c:showPercent val="0"/>
          <c:showBubbleSize val="0"/>
          <c:showLeaderLines val="1"/>
        </c:dLbls>
      </c:pie3DChart>
      <c:spPr>
        <a:noFill/>
        <a:ln>
          <a:noFill/>
        </a:ln>
        <a:effectLst/>
      </c:spPr>
    </c:plotArea>
    <c:legend>
      <c:legendPos val="b"/>
      <c:legendEntry>
        <c:idx val="2"/>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
          <c:y val="0.58853893263342083"/>
          <c:w val="1"/>
          <c:h val="0.3836832895888013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Experiment 2 (1m MOCNESS)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9.1664458115636602E-2"/>
          <c:w val="1"/>
          <c:h val="0.35720569512921824"/>
        </c:manualLayout>
      </c:layout>
      <c:pie3DChart>
        <c:varyColors val="1"/>
        <c:ser>
          <c:idx val="0"/>
          <c:order val="0"/>
          <c:dPt>
            <c:idx val="0"/>
            <c:bubble3D val="0"/>
            <c:spPr>
              <a:solidFill>
                <a:srgbClr val="00B0F0"/>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rgbClr val="7AB850"/>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Pt>
            <c:idx val="7"/>
            <c:bubble3D val="0"/>
            <c:spPr>
              <a:solidFill>
                <a:srgbClr val="7030A0"/>
              </a:solidFill>
              <a:ln w="25400">
                <a:solidFill>
                  <a:schemeClr val="lt1"/>
                </a:solidFill>
              </a:ln>
              <a:effectLst/>
              <a:sp3d contourW="25400">
                <a:contourClr>
                  <a:schemeClr val="lt1"/>
                </a:contourClr>
              </a:sp3d>
            </c:spPr>
          </c:dPt>
          <c:dPt>
            <c:idx val="8"/>
            <c:bubble3D val="0"/>
            <c:spPr>
              <a:solidFill>
                <a:schemeClr val="accent3">
                  <a:lumMod val="60000"/>
                </a:schemeClr>
              </a:solidFill>
              <a:ln w="25400">
                <a:solidFill>
                  <a:schemeClr val="lt1"/>
                </a:solidFill>
              </a:ln>
              <a:effectLst/>
              <a:sp3d contourW="25400">
                <a:contourClr>
                  <a:schemeClr val="lt1"/>
                </a:contourClr>
              </a:sp3d>
            </c:spPr>
          </c:dPt>
          <c:dPt>
            <c:idx val="9"/>
            <c:bubble3D val="0"/>
            <c:spPr>
              <a:solidFill>
                <a:schemeClr val="accent4">
                  <a:lumMod val="60000"/>
                </a:schemeClr>
              </a:solidFill>
              <a:ln w="25400">
                <a:solidFill>
                  <a:schemeClr val="lt1"/>
                </a:solidFill>
              </a:ln>
              <a:effectLst/>
              <a:sp3d contourW="25400">
                <a:contourClr>
                  <a:schemeClr val="lt1"/>
                </a:contourClr>
              </a:sp3d>
            </c:spPr>
          </c:dPt>
          <c:dPt>
            <c:idx val="10"/>
            <c:bubble3D val="0"/>
            <c:spPr>
              <a:solidFill>
                <a:srgbClr val="C00000"/>
              </a:solidFill>
              <a:ln w="25400">
                <a:solidFill>
                  <a:schemeClr val="lt1"/>
                </a:solidFill>
              </a:ln>
              <a:effectLst/>
              <a:sp3d contourW="25400">
                <a:contourClr>
                  <a:schemeClr val="lt1"/>
                </a:contourClr>
              </a:sp3d>
            </c:spPr>
          </c:dPt>
          <c:dPt>
            <c:idx val="11"/>
            <c:bubble3D val="0"/>
            <c:spPr>
              <a:solidFill>
                <a:schemeClr val="accent6">
                  <a:lumMod val="60000"/>
                </a:schemeClr>
              </a:solidFill>
              <a:ln w="25400">
                <a:solidFill>
                  <a:schemeClr val="lt1"/>
                </a:solidFill>
              </a:ln>
              <a:effectLst/>
              <a:sp3d contourW="25400">
                <a:contourClr>
                  <a:schemeClr val="lt1"/>
                </a:contourClr>
              </a:sp3d>
            </c:spPr>
          </c:dPt>
          <c:dPt>
            <c:idx val="12"/>
            <c:bubble3D val="0"/>
            <c:spPr>
              <a:solidFill>
                <a:schemeClr val="accent1">
                  <a:lumMod val="80000"/>
                  <a:lumOff val="20000"/>
                </a:schemeClr>
              </a:solidFill>
              <a:ln w="25400">
                <a:solidFill>
                  <a:schemeClr val="lt1"/>
                </a:solidFill>
              </a:ln>
              <a:effectLst/>
              <a:sp3d contourW="25400">
                <a:contourClr>
                  <a:schemeClr val="lt1"/>
                </a:contourClr>
              </a:sp3d>
            </c:spPr>
          </c:dPt>
          <c:dPt>
            <c:idx val="13"/>
            <c:bubble3D val="0"/>
            <c:spPr>
              <a:solidFill>
                <a:schemeClr val="accent2">
                  <a:lumMod val="80000"/>
                  <a:lumOff val="20000"/>
                </a:schemeClr>
              </a:solidFill>
              <a:ln w="25400">
                <a:solidFill>
                  <a:schemeClr val="lt1"/>
                </a:solidFill>
              </a:ln>
              <a:effectLst/>
              <a:sp3d contourW="25400">
                <a:contourClr>
                  <a:schemeClr val="lt1"/>
                </a:contourClr>
              </a:sp3d>
            </c:spPr>
          </c:dPt>
          <c:dPt>
            <c:idx val="14"/>
            <c:bubble3D val="0"/>
            <c:spPr>
              <a:solidFill>
                <a:schemeClr val="accent3">
                  <a:lumMod val="80000"/>
                  <a:lumOff val="20000"/>
                </a:schemeClr>
              </a:solidFill>
              <a:ln w="25400">
                <a:solidFill>
                  <a:schemeClr val="lt1"/>
                </a:solidFill>
              </a:ln>
              <a:effectLst/>
              <a:sp3d contourW="25400">
                <a:contourClr>
                  <a:schemeClr val="lt1"/>
                </a:contourClr>
              </a:sp3d>
            </c:spPr>
          </c:dPt>
          <c:cat>
            <c:strRef>
              <c:f>'Cast#1 (1m)'!$M$2:$M$16</c:f>
              <c:strCache>
                <c:ptCount val="15"/>
                <c:pt idx="0">
                  <c:v>copepod nauplii</c:v>
                </c:pt>
                <c:pt idx="1">
                  <c:v>Calanus copepodite</c:v>
                </c:pt>
                <c:pt idx="2">
                  <c:v>Centropages copepodite</c:v>
                </c:pt>
                <c:pt idx="3">
                  <c:v>Oithona similis adult + copepodite</c:v>
                </c:pt>
                <c:pt idx="4">
                  <c:v>Eucalanus copepodite</c:v>
                </c:pt>
                <c:pt idx="5">
                  <c:v>Microsetella norvegica</c:v>
                </c:pt>
                <c:pt idx="6">
                  <c:v>Oncaea copepodite</c:v>
                </c:pt>
                <c:pt idx="7">
                  <c:v>Paracalanus parvus adult + copepodite</c:v>
                </c:pt>
                <c:pt idx="8">
                  <c:v>Pseudocalanus spp. male</c:v>
                </c:pt>
                <c:pt idx="9">
                  <c:v>decapod larvae</c:v>
                </c:pt>
                <c:pt idx="10">
                  <c:v>fish egg</c:v>
                </c:pt>
                <c:pt idx="11">
                  <c:v>gastropod veliger</c:v>
                </c:pt>
                <c:pt idx="12">
                  <c:v>hyperiid amphipod</c:v>
                </c:pt>
                <c:pt idx="13">
                  <c:v>larva (unidentified)</c:v>
                </c:pt>
                <c:pt idx="14">
                  <c:v>Oikopleura dioica</c:v>
                </c:pt>
              </c:strCache>
            </c:strRef>
          </c:cat>
          <c:val>
            <c:numRef>
              <c:f>'Cast#1 (1m)'!$N$2:$N$16</c:f>
              <c:numCache>
                <c:formatCode>General</c:formatCode>
                <c:ptCount val="15"/>
                <c:pt idx="0">
                  <c:v>880</c:v>
                </c:pt>
                <c:pt idx="1">
                  <c:v>253.33333333333334</c:v>
                </c:pt>
                <c:pt idx="2">
                  <c:v>13.333333333333334</c:v>
                </c:pt>
                <c:pt idx="3">
                  <c:v>3653.3333333333335</c:v>
                </c:pt>
                <c:pt idx="4">
                  <c:v>66.666666666666671</c:v>
                </c:pt>
                <c:pt idx="5">
                  <c:v>26.666666666666668</c:v>
                </c:pt>
                <c:pt idx="6">
                  <c:v>26.666666666666668</c:v>
                </c:pt>
                <c:pt idx="7" formatCode="0.00">
                  <c:v>1413.3333333333333</c:v>
                </c:pt>
                <c:pt idx="8" formatCode="0.00">
                  <c:v>13.333333333333334</c:v>
                </c:pt>
                <c:pt idx="9" formatCode="0.00">
                  <c:v>40</c:v>
                </c:pt>
                <c:pt idx="10" formatCode="0.00">
                  <c:v>106.66666666666667</c:v>
                </c:pt>
                <c:pt idx="11" formatCode="0.00">
                  <c:v>66.666666666666671</c:v>
                </c:pt>
                <c:pt idx="12" formatCode="0.00">
                  <c:v>13.333333333333334</c:v>
                </c:pt>
                <c:pt idx="13" formatCode="0.00">
                  <c:v>13.333333333333334</c:v>
                </c:pt>
                <c:pt idx="14" formatCode="0.00">
                  <c:v>320</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43228783902012247"/>
          <c:w val="1"/>
          <c:h val="0.5677121609798775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dirty="0">
                <a:effectLst/>
              </a:rPr>
              <a:t>Surface Tow Station </a:t>
            </a:r>
            <a:r>
              <a:rPr lang="en-US" sz="1800" b="0" i="0" baseline="0" dirty="0" smtClean="0">
                <a:effectLst/>
              </a:rPr>
              <a:t>A7-SHELF</a:t>
            </a:r>
            <a:endParaRPr lang="en-US"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7573808458007581"/>
          <c:y val="0.17093015704548975"/>
          <c:w val="0.62998375379771099"/>
          <c:h val="0.75474518810148727"/>
        </c:manualLayout>
      </c:layout>
      <c:pie3DChart>
        <c:varyColors val="1"/>
        <c:ser>
          <c:idx val="0"/>
          <c:order val="0"/>
          <c:dPt>
            <c:idx val="0"/>
            <c:bubble3D val="0"/>
            <c:spPr>
              <a:solidFill>
                <a:srgbClr val="00B0F0"/>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'Exp_1 surf_tow_SH'!$L$3:$L$8</c:f>
              <c:strCache>
                <c:ptCount val="6"/>
                <c:pt idx="0">
                  <c:v>copepod nauplii</c:v>
                </c:pt>
                <c:pt idx="1">
                  <c:v>Calanus finmarchicus adult + copepodite</c:v>
                </c:pt>
                <c:pt idx="2">
                  <c:v>Oithona similis adult + copepodite</c:v>
                </c:pt>
                <c:pt idx="3">
                  <c:v>Paracalanus parvus adult + copepodite</c:v>
                </c:pt>
                <c:pt idx="4">
                  <c:v>other copepods</c:v>
                </c:pt>
                <c:pt idx="5">
                  <c:v>non-copepods</c:v>
                </c:pt>
              </c:strCache>
            </c:strRef>
          </c:cat>
          <c:val>
            <c:numRef>
              <c:f>'Exp_1 surf_tow_SH'!$M$3:$M$8</c:f>
              <c:numCache>
                <c:formatCode>0.00</c:formatCode>
                <c:ptCount val="6"/>
                <c:pt idx="0">
                  <c:v>10901.694915254238</c:v>
                </c:pt>
                <c:pt idx="1">
                  <c:v>1410.1694915254238</c:v>
                </c:pt>
                <c:pt idx="2">
                  <c:v>8732.203389830509</c:v>
                </c:pt>
                <c:pt idx="3" formatCode="General">
                  <c:v>0</c:v>
                </c:pt>
                <c:pt idx="4">
                  <c:v>162.71186440677968</c:v>
                </c:pt>
                <c:pt idx="5">
                  <c:v>2549.1525423728813</c:v>
                </c:pt>
              </c:numCache>
            </c:numRef>
          </c:val>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Station A14-SLOPE (18m)</a:t>
            </a:r>
            <a:endParaRPr lang="en-US">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9050621102441423"/>
          <c:y val="0.17581053410945688"/>
          <c:w val="0.62998375379771099"/>
          <c:h val="0.75474518810148727"/>
        </c:manualLayout>
      </c:layout>
      <c:pie3DChart>
        <c:varyColors val="1"/>
        <c:ser>
          <c:idx val="1"/>
          <c:order val="0"/>
          <c:dPt>
            <c:idx val="0"/>
            <c:bubble3D val="0"/>
            <c:spPr>
              <a:solidFill>
                <a:srgbClr val="00B0F0"/>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rgbClr val="FFFF66"/>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'Cast#1 (18m)'!$K$2:$K$7</c:f>
              <c:strCache>
                <c:ptCount val="6"/>
                <c:pt idx="0">
                  <c:v>copepod nauplii</c:v>
                </c:pt>
                <c:pt idx="1">
                  <c:v>Calanus finmarchicus adult + copepodite</c:v>
                </c:pt>
                <c:pt idx="2">
                  <c:v>Oithona similis adult + copepodite</c:v>
                </c:pt>
                <c:pt idx="3">
                  <c:v>Paracalanus parvus adult + copepodite</c:v>
                </c:pt>
                <c:pt idx="4">
                  <c:v>other copepods</c:v>
                </c:pt>
                <c:pt idx="5">
                  <c:v>non-copepods</c:v>
                </c:pt>
              </c:strCache>
            </c:strRef>
          </c:cat>
          <c:val>
            <c:numRef>
              <c:f>'Cast#1 (18m)'!$L$2:$L$7</c:f>
              <c:numCache>
                <c:formatCode>0.00</c:formatCode>
                <c:ptCount val="6"/>
                <c:pt idx="0">
                  <c:v>128.65979381443299</c:v>
                </c:pt>
                <c:pt idx="1">
                  <c:v>89.072164948453619</c:v>
                </c:pt>
                <c:pt idx="2">
                  <c:v>498.14432989690727</c:v>
                </c:pt>
                <c:pt idx="3">
                  <c:v>346.39175257731961</c:v>
                </c:pt>
                <c:pt idx="4">
                  <c:v>36.288659793814439</c:v>
                </c:pt>
                <c:pt idx="5">
                  <c:v>138.55670103092785</c:v>
                </c:pt>
              </c:numCache>
            </c:numRef>
          </c:val>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Station A13-FRONT (8m)</a:t>
            </a:r>
            <a:endParaRPr lang="en-US">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907456009923696"/>
          <c:y val="0.15130929868879139"/>
          <c:w val="0.62998375379771099"/>
          <c:h val="0.75474518810148727"/>
        </c:manualLayout>
      </c:layout>
      <c:pie3DChart>
        <c:varyColors val="1"/>
        <c:ser>
          <c:idx val="1"/>
          <c:order val="0"/>
          <c:dPt>
            <c:idx val="0"/>
            <c:bubble3D val="0"/>
            <c:spPr>
              <a:solidFill>
                <a:srgbClr val="00B0F0"/>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rgbClr val="FFFF66"/>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'Cast#2 (8m)'!$K$2:$K$7</c:f>
              <c:strCache>
                <c:ptCount val="6"/>
                <c:pt idx="0">
                  <c:v>copepod nauplii</c:v>
                </c:pt>
                <c:pt idx="1">
                  <c:v>Calanus finmarchicus adult + copepodite</c:v>
                </c:pt>
                <c:pt idx="2">
                  <c:v>Oithona similis adult + copepodite</c:v>
                </c:pt>
                <c:pt idx="3">
                  <c:v>Paracalanus parvus adult + copepodite</c:v>
                </c:pt>
                <c:pt idx="4">
                  <c:v>other copepods</c:v>
                </c:pt>
                <c:pt idx="5">
                  <c:v>non-copepods</c:v>
                </c:pt>
              </c:strCache>
            </c:strRef>
          </c:cat>
          <c:val>
            <c:numRef>
              <c:f>'Cast#2 (8m)'!$L$2:$L$7</c:f>
              <c:numCache>
                <c:formatCode>0.00</c:formatCode>
                <c:ptCount val="6"/>
                <c:pt idx="0">
                  <c:v>200.55299539170508</c:v>
                </c:pt>
                <c:pt idx="1">
                  <c:v>94.377880184331801</c:v>
                </c:pt>
                <c:pt idx="2">
                  <c:v>1144.3317972350233</c:v>
                </c:pt>
                <c:pt idx="3">
                  <c:v>1427.4654377880186</c:v>
                </c:pt>
                <c:pt idx="4">
                  <c:v>129.76958525345623</c:v>
                </c:pt>
                <c:pt idx="5">
                  <c:v>318.52534562211986</c:v>
                </c:pt>
              </c:numCache>
            </c:numRef>
          </c:val>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Station A14-FRONT (26m)</a:t>
            </a:r>
            <a:endParaRPr lang="en-US">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604475235277557"/>
          <c:y val="0.14803258967629046"/>
          <c:w val="0.62998375379771099"/>
          <c:h val="0.75474518810148727"/>
        </c:manualLayout>
      </c:layout>
      <c:pie3DChart>
        <c:varyColors val="1"/>
        <c:ser>
          <c:idx val="1"/>
          <c:order val="0"/>
          <c:dPt>
            <c:idx val="0"/>
            <c:bubble3D val="0"/>
            <c:spPr>
              <a:solidFill>
                <a:srgbClr val="00B0F0"/>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rgbClr val="FFFF66"/>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'Cast#3 (26m)'!$K$2:$K$7</c:f>
              <c:strCache>
                <c:ptCount val="6"/>
                <c:pt idx="0">
                  <c:v>copepod nauplii</c:v>
                </c:pt>
                <c:pt idx="1">
                  <c:v>Calanus finmarchicus adult + copepodite</c:v>
                </c:pt>
                <c:pt idx="2">
                  <c:v>Oithona similis adult + copepodite</c:v>
                </c:pt>
                <c:pt idx="3">
                  <c:v>Paracalanus parvus adult + copepodite</c:v>
                </c:pt>
                <c:pt idx="4">
                  <c:v>other copepods</c:v>
                </c:pt>
                <c:pt idx="5">
                  <c:v>non-copepods</c:v>
                </c:pt>
              </c:strCache>
            </c:strRef>
          </c:cat>
          <c:val>
            <c:numRef>
              <c:f>'Cast#3 (26m)'!$L$2:$L$7</c:f>
              <c:numCache>
                <c:formatCode>0.00</c:formatCode>
                <c:ptCount val="6"/>
                <c:pt idx="0">
                  <c:v>26.528497409326423</c:v>
                </c:pt>
                <c:pt idx="1">
                  <c:v>86.217616580310874</c:v>
                </c:pt>
                <c:pt idx="2">
                  <c:v>961.65803108808291</c:v>
                </c:pt>
                <c:pt idx="3">
                  <c:v>557.09844559585486</c:v>
                </c:pt>
                <c:pt idx="4">
                  <c:v>19.896373056994818</c:v>
                </c:pt>
                <c:pt idx="5">
                  <c:v>39.792746113989637</c:v>
                </c:pt>
              </c:numCache>
            </c:numRef>
          </c:val>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Station A9-SHELF (6m)</a:t>
            </a:r>
            <a:endParaRPr lang="en-US">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921035853330981"/>
          <c:y val="0.18680794832738576"/>
          <c:w val="0.62998375379771099"/>
          <c:h val="0.75474518810148727"/>
        </c:manualLayout>
      </c:layout>
      <c:pie3DChart>
        <c:varyColors val="1"/>
        <c:ser>
          <c:idx val="1"/>
          <c:order val="0"/>
          <c:dPt>
            <c:idx val="0"/>
            <c:bubble3D val="0"/>
            <c:spPr>
              <a:solidFill>
                <a:srgbClr val="00B0F0"/>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rgbClr val="FFFF66"/>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'Cast#4 (6m)'!$K$2:$K$7</c:f>
              <c:strCache>
                <c:ptCount val="6"/>
                <c:pt idx="0">
                  <c:v>copepod nauplii</c:v>
                </c:pt>
                <c:pt idx="1">
                  <c:v>Calanus finmarchicus adult + copepodite</c:v>
                </c:pt>
                <c:pt idx="2">
                  <c:v>Oithona similis adult + copepodite</c:v>
                </c:pt>
                <c:pt idx="3">
                  <c:v>Paracalanus parvus adult + copepodite</c:v>
                </c:pt>
                <c:pt idx="4">
                  <c:v>other copepods</c:v>
                </c:pt>
                <c:pt idx="5">
                  <c:v>non-copepods</c:v>
                </c:pt>
              </c:strCache>
            </c:strRef>
          </c:cat>
          <c:val>
            <c:numRef>
              <c:f>'Cast#4 (6m)'!$L$2:$L$7</c:f>
              <c:numCache>
                <c:formatCode>0.00</c:formatCode>
                <c:ptCount val="6"/>
                <c:pt idx="0">
                  <c:v>442.39631336405529</c:v>
                </c:pt>
                <c:pt idx="1">
                  <c:v>707.8341013824886</c:v>
                </c:pt>
                <c:pt idx="2">
                  <c:v>1067.6497695852536</c:v>
                </c:pt>
                <c:pt idx="3">
                  <c:v>200.55299539170505</c:v>
                </c:pt>
                <c:pt idx="4">
                  <c:v>265.43778801843325</c:v>
                </c:pt>
                <c:pt idx="5">
                  <c:v>454.19354838709683</c:v>
                </c:pt>
              </c:numCache>
            </c:numRef>
          </c:val>
        </c:ser>
        <c:dLbls>
          <c:dLblPos val="in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Station A13-FRONT (25m)</a:t>
            </a:r>
            <a:endParaRPr lang="en-US">
              <a:effectLst/>
            </a:endParaRPr>
          </a:p>
        </c:rich>
      </c:tx>
      <c:layout>
        <c:manualLayout>
          <c:xMode val="edge"/>
          <c:yMode val="edge"/>
          <c:x val="0.26584916132888636"/>
          <c:y val="2.31481481481481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7434052638738434"/>
          <c:y val="0.13414370078740157"/>
          <c:w val="0.62998375379771099"/>
          <c:h val="0.75474518810148727"/>
        </c:manualLayout>
      </c:layout>
      <c:pie3DChart>
        <c:varyColors val="1"/>
        <c:ser>
          <c:idx val="1"/>
          <c:order val="0"/>
          <c:dPt>
            <c:idx val="0"/>
            <c:bubble3D val="0"/>
            <c:spPr>
              <a:solidFill>
                <a:srgbClr val="00B0F0"/>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rgbClr val="FFFF66"/>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'Cast#5 (25m)'!$K$2:$K$7</c:f>
              <c:strCache>
                <c:ptCount val="6"/>
                <c:pt idx="0">
                  <c:v>copepod nauplii</c:v>
                </c:pt>
                <c:pt idx="1">
                  <c:v>Calanus finmarchicus adult + copepodite</c:v>
                </c:pt>
                <c:pt idx="2">
                  <c:v>Oithona similis adult + copepodite</c:v>
                </c:pt>
                <c:pt idx="3">
                  <c:v>Paracalanus parvus adult + copepodite</c:v>
                </c:pt>
                <c:pt idx="4">
                  <c:v>other copepods</c:v>
                </c:pt>
                <c:pt idx="5">
                  <c:v>non-copepods</c:v>
                </c:pt>
              </c:strCache>
            </c:strRef>
          </c:cat>
          <c:val>
            <c:numRef>
              <c:f>'Cast#5 (25m)'!$L$2:$L$7</c:f>
              <c:numCache>
                <c:formatCode>0.00</c:formatCode>
                <c:ptCount val="6"/>
                <c:pt idx="0">
                  <c:v>14.272300469483568</c:v>
                </c:pt>
                <c:pt idx="1">
                  <c:v>8.262910798122066</c:v>
                </c:pt>
                <c:pt idx="2">
                  <c:v>25.539906103286384</c:v>
                </c:pt>
                <c:pt idx="3">
                  <c:v>4.507042253521127</c:v>
                </c:pt>
                <c:pt idx="4">
                  <c:v>4.131455399061033</c:v>
                </c:pt>
                <c:pt idx="5">
                  <c:v>2.4413145539906105</c:v>
                </c:pt>
              </c:numCache>
            </c:numRef>
          </c:val>
        </c:ser>
        <c:dLbls>
          <c:dLblPos val="in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0.23549</cdr:x>
      <cdr:y>0.29696</cdr:y>
    </cdr:from>
    <cdr:to>
      <cdr:x>0.71755</cdr:x>
      <cdr:y>0.41171</cdr:y>
    </cdr:to>
    <cdr:sp macro="" textlink="">
      <cdr:nvSpPr>
        <cdr:cNvPr id="2" name="TextBox 1"/>
        <cdr:cNvSpPr txBox="1"/>
      </cdr:nvSpPr>
      <cdr:spPr>
        <a:xfrm xmlns:a="http://schemas.openxmlformats.org/drawingml/2006/main">
          <a:off x="1636554" y="1238215"/>
          <a:ext cx="3349988" cy="4784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t>Surface tow (102 µm mesh net)</a:t>
          </a:r>
          <a:endParaRPr lang="en-US" sz="1600" dirty="0"/>
        </a:p>
      </cdr:txBody>
    </cdr:sp>
  </cdr:relSizeAnchor>
  <cdr:relSizeAnchor xmlns:cdr="http://schemas.openxmlformats.org/drawingml/2006/chartDrawing">
    <cdr:from>
      <cdr:x>0.1977</cdr:x>
      <cdr:y>0.24574</cdr:y>
    </cdr:from>
    <cdr:to>
      <cdr:x>0.24759</cdr:x>
      <cdr:y>0.32364</cdr:y>
    </cdr:to>
    <cdr:cxnSp macro="">
      <cdr:nvCxnSpPr>
        <cdr:cNvPr id="4" name="Straight Arrow Connector 3"/>
        <cdr:cNvCxnSpPr/>
      </cdr:nvCxnSpPr>
      <cdr:spPr>
        <a:xfrm xmlns:a="http://schemas.openxmlformats.org/drawingml/2006/main" flipH="1" flipV="1">
          <a:off x="1373872" y="1024637"/>
          <a:ext cx="346774" cy="324841"/>
        </a:xfrm>
        <a:prstGeom xmlns:a="http://schemas.openxmlformats.org/drawingml/2006/main" prst="straightConnector1">
          <a:avLst/>
        </a:prstGeom>
        <a:ln xmlns:a="http://schemas.openxmlformats.org/drawingml/2006/main" w="444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cdr:x>
      <cdr:y>0.29735</cdr:y>
    </cdr:from>
    <cdr:to>
      <cdr:x>0.79238</cdr:x>
      <cdr:y>0.53645</cdr:y>
    </cdr:to>
    <cdr:sp macro="" textlink="">
      <cdr:nvSpPr>
        <cdr:cNvPr id="2" name="TextBox 1"/>
        <cdr:cNvSpPr txBox="1"/>
      </cdr:nvSpPr>
      <cdr:spPr>
        <a:xfrm xmlns:a="http://schemas.openxmlformats.org/drawingml/2006/main">
          <a:off x="3829050" y="1137138"/>
          <a:ext cx="2239108"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t>Moved incubators aft of deck van</a:t>
          </a:r>
          <a:endParaRPr lang="en-US" sz="11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2B81D2-4AE3-4B0E-8EAC-C6DD6F25D982}" type="datetimeFigureOut">
              <a:rPr lang="en-US" smtClean="0"/>
              <a:t>11/28/2018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193A6C-E152-40DC-8D89-63D8DE0953DB}" type="slidenum">
              <a:rPr lang="en-US" smtClean="0"/>
              <a:t>‹#›</a:t>
            </a:fld>
            <a:endParaRPr lang="en-US"/>
          </a:p>
        </p:txBody>
      </p:sp>
    </p:spTree>
    <p:extLst>
      <p:ext uri="{BB962C8B-B14F-4D97-AF65-F5344CB8AC3E}">
        <p14:creationId xmlns:p14="http://schemas.microsoft.com/office/powerpoint/2010/main" val="1966681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AE30E0-BE86-4B9C-A18B-A2E3E7BC75C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966115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4DA906-6BC1-49D0-8ED0-55B11C0BC2FA}"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B72DB-0BF5-4B6F-870E-B047F57E886B}" type="slidenum">
              <a:rPr lang="en-US" smtClean="0"/>
              <a:t>‹#›</a:t>
            </a:fld>
            <a:endParaRPr lang="en-US"/>
          </a:p>
        </p:txBody>
      </p:sp>
    </p:spTree>
    <p:extLst>
      <p:ext uri="{BB962C8B-B14F-4D97-AF65-F5344CB8AC3E}">
        <p14:creationId xmlns:p14="http://schemas.microsoft.com/office/powerpoint/2010/main" val="3617227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4DA906-6BC1-49D0-8ED0-55B11C0BC2FA}"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B72DB-0BF5-4B6F-870E-B047F57E886B}" type="slidenum">
              <a:rPr lang="en-US" smtClean="0"/>
              <a:t>‹#›</a:t>
            </a:fld>
            <a:endParaRPr lang="en-US"/>
          </a:p>
        </p:txBody>
      </p:sp>
    </p:spTree>
    <p:extLst>
      <p:ext uri="{BB962C8B-B14F-4D97-AF65-F5344CB8AC3E}">
        <p14:creationId xmlns:p14="http://schemas.microsoft.com/office/powerpoint/2010/main" val="2883935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4DA906-6BC1-49D0-8ED0-55B11C0BC2FA}"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B72DB-0BF5-4B6F-870E-B047F57E886B}" type="slidenum">
              <a:rPr lang="en-US" smtClean="0"/>
              <a:t>‹#›</a:t>
            </a:fld>
            <a:endParaRPr lang="en-US"/>
          </a:p>
        </p:txBody>
      </p:sp>
    </p:spTree>
    <p:extLst>
      <p:ext uri="{BB962C8B-B14F-4D97-AF65-F5344CB8AC3E}">
        <p14:creationId xmlns:p14="http://schemas.microsoft.com/office/powerpoint/2010/main" val="74202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4DA906-6BC1-49D0-8ED0-55B11C0BC2FA}"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B72DB-0BF5-4B6F-870E-B047F57E886B}" type="slidenum">
              <a:rPr lang="en-US" smtClean="0"/>
              <a:t>‹#›</a:t>
            </a:fld>
            <a:endParaRPr lang="en-US"/>
          </a:p>
        </p:txBody>
      </p:sp>
    </p:spTree>
    <p:extLst>
      <p:ext uri="{BB962C8B-B14F-4D97-AF65-F5344CB8AC3E}">
        <p14:creationId xmlns:p14="http://schemas.microsoft.com/office/powerpoint/2010/main" val="512594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4DA906-6BC1-49D0-8ED0-55B11C0BC2FA}"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B72DB-0BF5-4B6F-870E-B047F57E886B}" type="slidenum">
              <a:rPr lang="en-US" smtClean="0"/>
              <a:t>‹#›</a:t>
            </a:fld>
            <a:endParaRPr lang="en-US"/>
          </a:p>
        </p:txBody>
      </p:sp>
    </p:spTree>
    <p:extLst>
      <p:ext uri="{BB962C8B-B14F-4D97-AF65-F5344CB8AC3E}">
        <p14:creationId xmlns:p14="http://schemas.microsoft.com/office/powerpoint/2010/main" val="2900378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4DA906-6BC1-49D0-8ED0-55B11C0BC2FA}"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B72DB-0BF5-4B6F-870E-B047F57E886B}" type="slidenum">
              <a:rPr lang="en-US" smtClean="0"/>
              <a:t>‹#›</a:t>
            </a:fld>
            <a:endParaRPr lang="en-US"/>
          </a:p>
        </p:txBody>
      </p:sp>
    </p:spTree>
    <p:extLst>
      <p:ext uri="{BB962C8B-B14F-4D97-AF65-F5344CB8AC3E}">
        <p14:creationId xmlns:p14="http://schemas.microsoft.com/office/powerpoint/2010/main" val="3334234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4DA906-6BC1-49D0-8ED0-55B11C0BC2FA}" type="datetimeFigureOut">
              <a:rPr lang="en-US" smtClean="0"/>
              <a:t>11/28/2018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3B72DB-0BF5-4B6F-870E-B047F57E886B}" type="slidenum">
              <a:rPr lang="en-US" smtClean="0"/>
              <a:t>‹#›</a:t>
            </a:fld>
            <a:endParaRPr lang="en-US"/>
          </a:p>
        </p:txBody>
      </p:sp>
    </p:spTree>
    <p:extLst>
      <p:ext uri="{BB962C8B-B14F-4D97-AF65-F5344CB8AC3E}">
        <p14:creationId xmlns:p14="http://schemas.microsoft.com/office/powerpoint/2010/main" val="206060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4DA906-6BC1-49D0-8ED0-55B11C0BC2FA}" type="datetimeFigureOut">
              <a:rPr lang="en-US" smtClean="0"/>
              <a:t>11/28/2018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3B72DB-0BF5-4B6F-870E-B047F57E886B}" type="slidenum">
              <a:rPr lang="en-US" smtClean="0"/>
              <a:t>‹#›</a:t>
            </a:fld>
            <a:endParaRPr lang="en-US"/>
          </a:p>
        </p:txBody>
      </p:sp>
    </p:spTree>
    <p:extLst>
      <p:ext uri="{BB962C8B-B14F-4D97-AF65-F5344CB8AC3E}">
        <p14:creationId xmlns:p14="http://schemas.microsoft.com/office/powerpoint/2010/main" val="875905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DA906-6BC1-49D0-8ED0-55B11C0BC2FA}" type="datetimeFigureOut">
              <a:rPr lang="en-US" smtClean="0"/>
              <a:t>11/28/2018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3B72DB-0BF5-4B6F-870E-B047F57E886B}" type="slidenum">
              <a:rPr lang="en-US" smtClean="0"/>
              <a:t>‹#›</a:t>
            </a:fld>
            <a:endParaRPr lang="en-US"/>
          </a:p>
        </p:txBody>
      </p:sp>
    </p:spTree>
    <p:extLst>
      <p:ext uri="{BB962C8B-B14F-4D97-AF65-F5344CB8AC3E}">
        <p14:creationId xmlns:p14="http://schemas.microsoft.com/office/powerpoint/2010/main" val="321107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4DA906-6BC1-49D0-8ED0-55B11C0BC2FA}"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B72DB-0BF5-4B6F-870E-B047F57E886B}" type="slidenum">
              <a:rPr lang="en-US" smtClean="0"/>
              <a:t>‹#›</a:t>
            </a:fld>
            <a:endParaRPr lang="en-US"/>
          </a:p>
        </p:txBody>
      </p:sp>
    </p:spTree>
    <p:extLst>
      <p:ext uri="{BB962C8B-B14F-4D97-AF65-F5344CB8AC3E}">
        <p14:creationId xmlns:p14="http://schemas.microsoft.com/office/powerpoint/2010/main" val="883493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4DA906-6BC1-49D0-8ED0-55B11C0BC2FA}"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B72DB-0BF5-4B6F-870E-B047F57E886B}" type="slidenum">
              <a:rPr lang="en-US" smtClean="0"/>
              <a:t>‹#›</a:t>
            </a:fld>
            <a:endParaRPr lang="en-US"/>
          </a:p>
        </p:txBody>
      </p:sp>
    </p:spTree>
    <p:extLst>
      <p:ext uri="{BB962C8B-B14F-4D97-AF65-F5344CB8AC3E}">
        <p14:creationId xmlns:p14="http://schemas.microsoft.com/office/powerpoint/2010/main" val="334750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DA906-6BC1-49D0-8ED0-55B11C0BC2FA}" type="datetimeFigureOut">
              <a:rPr lang="en-US" smtClean="0"/>
              <a:t>11/28/2018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B72DB-0BF5-4B6F-870E-B047F57E886B}" type="slidenum">
              <a:rPr lang="en-US" smtClean="0"/>
              <a:t>‹#›</a:t>
            </a:fld>
            <a:endParaRPr lang="en-US"/>
          </a:p>
        </p:txBody>
      </p:sp>
    </p:spTree>
    <p:extLst>
      <p:ext uri="{BB962C8B-B14F-4D97-AF65-F5344CB8AC3E}">
        <p14:creationId xmlns:p14="http://schemas.microsoft.com/office/powerpoint/2010/main" val="507377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chart" Target="../charts/chart4.xml"/><Relationship Id="rId1" Type="http://schemas.openxmlformats.org/officeDocument/2006/relationships/slideLayout" Target="../slideLayouts/slideLayout7.xml"/><Relationship Id="rId6" Type="http://schemas.openxmlformats.org/officeDocument/2006/relationships/chart" Target="../charts/chart8.xml"/><Relationship Id="rId11" Type="http://schemas.openxmlformats.org/officeDocument/2006/relationships/image" Target="../media/image6.png"/><Relationship Id="rId5" Type="http://schemas.openxmlformats.org/officeDocument/2006/relationships/chart" Target="../charts/chart7.xml"/><Relationship Id="rId10" Type="http://schemas.openxmlformats.org/officeDocument/2006/relationships/chart" Target="../charts/chart12.xml"/><Relationship Id="rId4" Type="http://schemas.openxmlformats.org/officeDocument/2006/relationships/chart" Target="../charts/chart6.xml"/><Relationship Id="rId9" Type="http://schemas.openxmlformats.org/officeDocument/2006/relationships/chart" Target="../charts/chart11.xml"/></Relationships>
</file>

<file path=ppt/slides/_rels/slide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6.xml"/><Relationship Id="rId1" Type="http://schemas.openxmlformats.org/officeDocument/2006/relationships/slideLayout" Target="../slideLayouts/slideLayout7.xml"/><Relationship Id="rId4" Type="http://schemas.openxmlformats.org/officeDocument/2006/relationships/chart" Target="../charts/char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9144000" cy="146304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a:xfrm>
            <a:off x="1633437" y="40943"/>
            <a:ext cx="8961120" cy="1938992"/>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en-US" sz="3200" b="1" dirty="0" smtClean="0">
                <a:ln/>
                <a:solidFill>
                  <a:srgbClr val="FFC000"/>
                </a:solidFill>
              </a:rPr>
              <a:t>SPIROPA PI </a:t>
            </a:r>
            <a:r>
              <a:rPr lang="en-US" sz="3200" b="1" dirty="0">
                <a:ln/>
                <a:solidFill>
                  <a:srgbClr val="FFC000"/>
                </a:solidFill>
              </a:rPr>
              <a:t>MEETING:</a:t>
            </a:r>
          </a:p>
          <a:p>
            <a:pPr algn="ctr"/>
            <a:r>
              <a:rPr lang="en-US" sz="2800" b="1" dirty="0" err="1">
                <a:solidFill>
                  <a:srgbClr val="FFC000"/>
                </a:solidFill>
              </a:rPr>
              <a:t>Shelfbreak</a:t>
            </a:r>
            <a:r>
              <a:rPr lang="en-US" sz="2800" b="1" dirty="0">
                <a:solidFill>
                  <a:srgbClr val="FFC000"/>
                </a:solidFill>
              </a:rPr>
              <a:t> </a:t>
            </a:r>
            <a:r>
              <a:rPr lang="en-US" sz="2800" b="1" dirty="0">
                <a:solidFill>
                  <a:srgbClr val="FFC000"/>
                </a:solidFill>
              </a:rPr>
              <a:t>Frontal </a:t>
            </a:r>
            <a:r>
              <a:rPr lang="en-US" sz="2800" b="1" dirty="0">
                <a:solidFill>
                  <a:srgbClr val="FFC000"/>
                </a:solidFill>
              </a:rPr>
              <a:t>D</a:t>
            </a:r>
            <a:r>
              <a:rPr lang="en-US" sz="2800" b="1" dirty="0">
                <a:solidFill>
                  <a:srgbClr val="FFC000"/>
                </a:solidFill>
              </a:rPr>
              <a:t>ynamics</a:t>
            </a:r>
            <a:r>
              <a:rPr lang="en-US" sz="2800" b="1" dirty="0">
                <a:solidFill>
                  <a:srgbClr val="FFC000"/>
                </a:solidFill>
              </a:rPr>
              <a:t>: mechanisms of upwelling, net community production, and ecological implications</a:t>
            </a:r>
            <a:endParaRPr lang="en-US" sz="2800" dirty="0">
              <a:solidFill>
                <a:srgbClr val="FFC000"/>
              </a:solidFill>
            </a:endParaRPr>
          </a:p>
          <a:p>
            <a:pPr algn="ctr"/>
            <a:endParaRPr lang="en-US" sz="3200" b="1" dirty="0">
              <a:ln/>
              <a:solidFill>
                <a:srgbClr val="FFC000"/>
              </a:solidFill>
            </a:endParaRPr>
          </a:p>
        </p:txBody>
      </p:sp>
      <p:sp>
        <p:nvSpPr>
          <p:cNvPr id="11" name="TextBox 10"/>
          <p:cNvSpPr txBox="1"/>
          <p:nvPr/>
        </p:nvSpPr>
        <p:spPr>
          <a:xfrm>
            <a:off x="2026920" y="3423786"/>
            <a:ext cx="8040406" cy="2862322"/>
          </a:xfrm>
          <a:prstGeom prst="rect">
            <a:avLst/>
          </a:prstGeom>
          <a:noFill/>
        </p:spPr>
        <p:txBody>
          <a:bodyPr wrap="none" rtlCol="0">
            <a:spAutoFit/>
          </a:bodyPr>
          <a:lstStyle/>
          <a:p>
            <a:pPr algn="ctr"/>
            <a:endParaRPr lang="en-US" b="1" dirty="0">
              <a:solidFill>
                <a:srgbClr val="4472C4">
                  <a:lumMod val="75000"/>
                </a:srgbClr>
              </a:solidFill>
            </a:endParaRPr>
          </a:p>
          <a:p>
            <a:pPr algn="ctr"/>
            <a:r>
              <a:rPr lang="en-US" b="1" dirty="0">
                <a:solidFill>
                  <a:srgbClr val="4472C4">
                    <a:lumMod val="75000"/>
                  </a:srgbClr>
                </a:solidFill>
              </a:rPr>
              <a:t>Jefferson Turner</a:t>
            </a:r>
          </a:p>
          <a:p>
            <a:pPr algn="ctr"/>
            <a:r>
              <a:rPr lang="en-US" b="1" dirty="0">
                <a:solidFill>
                  <a:srgbClr val="4472C4">
                    <a:lumMod val="75000"/>
                  </a:srgbClr>
                </a:solidFill>
              </a:rPr>
              <a:t>University of Massachusetts Dartmouth School for Marine Science and </a:t>
            </a:r>
            <a:r>
              <a:rPr lang="en-US" b="1" dirty="0">
                <a:solidFill>
                  <a:srgbClr val="4472C4">
                    <a:lumMod val="75000"/>
                  </a:srgbClr>
                </a:solidFill>
              </a:rPr>
              <a:t>Technology</a:t>
            </a:r>
          </a:p>
          <a:p>
            <a:pPr algn="ctr"/>
            <a:endParaRPr lang="en-US" b="1" dirty="0">
              <a:solidFill>
                <a:srgbClr val="4472C4">
                  <a:lumMod val="75000"/>
                </a:srgbClr>
              </a:solidFill>
            </a:endParaRPr>
          </a:p>
          <a:p>
            <a:pPr algn="ctr"/>
            <a:r>
              <a:rPr lang="en-US" b="1" dirty="0">
                <a:solidFill>
                  <a:srgbClr val="4472C4">
                    <a:lumMod val="75000"/>
                  </a:srgbClr>
                </a:solidFill>
              </a:rPr>
              <a:t>Christian Petitpas</a:t>
            </a:r>
          </a:p>
          <a:p>
            <a:pPr algn="ctr"/>
            <a:r>
              <a:rPr lang="en-US" b="1" dirty="0">
                <a:solidFill>
                  <a:srgbClr val="4472C4">
                    <a:lumMod val="75000"/>
                  </a:srgbClr>
                </a:solidFill>
              </a:rPr>
              <a:t>Massachusetts Division of Marine Fisheries</a:t>
            </a:r>
          </a:p>
          <a:p>
            <a:pPr algn="ctr"/>
            <a:r>
              <a:rPr lang="en-US" b="1" dirty="0">
                <a:solidFill>
                  <a:srgbClr val="4472C4">
                    <a:lumMod val="75000"/>
                  </a:srgbClr>
                </a:solidFill>
              </a:rPr>
              <a:t>a</a:t>
            </a:r>
            <a:r>
              <a:rPr lang="en-US" b="1" dirty="0">
                <a:solidFill>
                  <a:srgbClr val="4472C4">
                    <a:lumMod val="75000"/>
                  </a:srgbClr>
                </a:solidFill>
              </a:rPr>
              <a:t>nd</a:t>
            </a:r>
          </a:p>
          <a:p>
            <a:pPr algn="ctr"/>
            <a:r>
              <a:rPr lang="en-US" b="1" dirty="0">
                <a:solidFill>
                  <a:srgbClr val="4472C4">
                    <a:lumMod val="75000"/>
                  </a:srgbClr>
                </a:solidFill>
              </a:rPr>
              <a:t>University of Massachusetts Dartmouth School for Marine Science and Technology</a:t>
            </a:r>
          </a:p>
          <a:p>
            <a:pPr algn="ctr"/>
            <a:endParaRPr lang="en-US" b="1" dirty="0">
              <a:solidFill>
                <a:srgbClr val="4472C4">
                  <a:lumMod val="75000"/>
                </a:srgbClr>
              </a:solidFill>
            </a:endParaRPr>
          </a:p>
          <a:p>
            <a:pPr algn="ctr"/>
            <a:endParaRPr lang="en-US" b="1" dirty="0">
              <a:solidFill>
                <a:srgbClr val="4472C4">
                  <a:lumMod val="75000"/>
                </a:srgbClr>
              </a:solidFill>
            </a:endParaRPr>
          </a:p>
        </p:txBody>
      </p:sp>
      <p:pic>
        <p:nvPicPr>
          <p:cNvPr id="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5832861"/>
            <a:ext cx="1005840" cy="10058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2160" y="5858082"/>
            <a:ext cx="1005840" cy="1015799"/>
          </a:xfrm>
          <a:prstGeom prst="rect">
            <a:avLst/>
          </a:prstGeom>
        </p:spPr>
      </p:pic>
      <p:sp>
        <p:nvSpPr>
          <p:cNvPr id="4" name="TextBox 3"/>
          <p:cNvSpPr txBox="1"/>
          <p:nvPr/>
        </p:nvSpPr>
        <p:spPr>
          <a:xfrm>
            <a:off x="3078470" y="1843759"/>
            <a:ext cx="6364435" cy="646331"/>
          </a:xfrm>
          <a:prstGeom prst="rect">
            <a:avLst/>
          </a:prstGeom>
          <a:noFill/>
        </p:spPr>
        <p:txBody>
          <a:bodyPr wrap="none" rtlCol="0">
            <a:spAutoFit/>
          </a:bodyPr>
          <a:lstStyle/>
          <a:p>
            <a:r>
              <a:rPr lang="en-US" sz="3600" dirty="0"/>
              <a:t>Zooplankton Grazing Component</a:t>
            </a:r>
            <a:endParaRPr lang="en-US" sz="3600"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744004">
            <a:off x="6729536" y="2320876"/>
            <a:ext cx="1920240" cy="1838634"/>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96953" y="2486951"/>
            <a:ext cx="1554480" cy="1014297"/>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4791" y="2373240"/>
            <a:ext cx="1097280" cy="1050546"/>
          </a:xfrm>
          <a:prstGeom prst="rect">
            <a:avLst/>
          </a:prstGeom>
        </p:spPr>
      </p:pic>
      <p:sp>
        <p:nvSpPr>
          <p:cNvPr id="3" name="TextBox 2"/>
          <p:cNvSpPr txBox="1"/>
          <p:nvPr/>
        </p:nvSpPr>
        <p:spPr>
          <a:xfrm>
            <a:off x="4875199" y="6210662"/>
            <a:ext cx="2343847" cy="369332"/>
          </a:xfrm>
          <a:prstGeom prst="rect">
            <a:avLst/>
          </a:prstGeom>
          <a:noFill/>
        </p:spPr>
        <p:txBody>
          <a:bodyPr wrap="none" rtlCol="0">
            <a:spAutoFit/>
          </a:bodyPr>
          <a:lstStyle/>
          <a:p>
            <a:r>
              <a:rPr lang="en-US" dirty="0" smtClean="0"/>
              <a:t>November 28-29, 2018</a:t>
            </a:r>
            <a:endParaRPr lang="en-US" dirty="0"/>
          </a:p>
        </p:txBody>
      </p:sp>
    </p:spTree>
    <p:extLst>
      <p:ext uri="{BB962C8B-B14F-4D97-AF65-F5344CB8AC3E}">
        <p14:creationId xmlns:p14="http://schemas.microsoft.com/office/powerpoint/2010/main" val="2030501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4577" y="1172498"/>
            <a:ext cx="6949440" cy="4169664"/>
            <a:chOff x="108155" y="1172498"/>
            <a:chExt cx="6949440" cy="4169664"/>
          </a:xfrm>
        </p:grpSpPr>
        <p:graphicFrame>
          <p:nvGraphicFramePr>
            <p:cNvPr id="4" name="Chart 3"/>
            <p:cNvGraphicFramePr>
              <a:graphicFrameLocks noChangeAspect="1"/>
            </p:cNvGraphicFramePr>
            <p:nvPr>
              <p:extLst>
                <p:ext uri="{D42A27DB-BD31-4B8C-83A1-F6EECF244321}">
                  <p14:modId xmlns:p14="http://schemas.microsoft.com/office/powerpoint/2010/main" val="3118046670"/>
                </p:ext>
              </p:extLst>
            </p:nvPr>
          </p:nvGraphicFramePr>
          <p:xfrm>
            <a:off x="108155" y="1172498"/>
            <a:ext cx="6949440" cy="416966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rot="16200000">
              <a:off x="4750645" y="3997450"/>
              <a:ext cx="928652" cy="338554"/>
            </a:xfrm>
            <a:prstGeom prst="rect">
              <a:avLst/>
            </a:prstGeom>
            <a:noFill/>
          </p:spPr>
          <p:txBody>
            <a:bodyPr wrap="none" rtlCol="0">
              <a:spAutoFit/>
            </a:bodyPr>
            <a:lstStyle/>
            <a:p>
              <a:r>
                <a:rPr lang="en-US" sz="1600" dirty="0" smtClean="0"/>
                <a:t>NO DATA</a:t>
              </a:r>
              <a:endParaRPr lang="en-US" sz="1600" dirty="0"/>
            </a:p>
          </p:txBody>
        </p:sp>
      </p:grpSp>
      <p:graphicFrame>
        <p:nvGraphicFramePr>
          <p:cNvPr id="9" name="Chart 8"/>
          <p:cNvGraphicFramePr>
            <a:graphicFrameLocks/>
          </p:cNvGraphicFramePr>
          <p:nvPr>
            <p:extLst>
              <p:ext uri="{D42A27DB-BD31-4B8C-83A1-F6EECF244321}">
                <p14:modId xmlns:p14="http://schemas.microsoft.com/office/powerpoint/2010/main" val="604897020"/>
              </p:ext>
            </p:extLst>
          </p:nvPr>
        </p:nvGraphicFramePr>
        <p:xfrm>
          <a:off x="7172632" y="125360"/>
          <a:ext cx="4572000" cy="31179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2168676603"/>
              </p:ext>
            </p:extLst>
          </p:nvPr>
        </p:nvGraphicFramePr>
        <p:xfrm>
          <a:off x="6529695" y="3243262"/>
          <a:ext cx="5857875" cy="36147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70496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2309618"/>
            <a:ext cx="10177359" cy="224315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p:cNvGraphicFramePr>
            <a:graphicFrameLocks/>
          </p:cNvGraphicFramePr>
          <p:nvPr>
            <p:extLst>
              <p:ext uri="{D42A27DB-BD31-4B8C-83A1-F6EECF244321}">
                <p14:modId xmlns:p14="http://schemas.microsoft.com/office/powerpoint/2010/main" val="1255708239"/>
              </p:ext>
            </p:extLst>
          </p:nvPr>
        </p:nvGraphicFramePr>
        <p:xfrm>
          <a:off x="-656302" y="0"/>
          <a:ext cx="4552798" cy="26023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831005646"/>
              </p:ext>
            </p:extLst>
          </p:nvPr>
        </p:nvGraphicFramePr>
        <p:xfrm>
          <a:off x="-931145" y="4488177"/>
          <a:ext cx="4866508" cy="25229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728768660"/>
              </p:ext>
            </p:extLst>
          </p:nvPr>
        </p:nvGraphicFramePr>
        <p:xfrm>
          <a:off x="-695170" y="2209706"/>
          <a:ext cx="4630533" cy="25917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2762375924"/>
              </p:ext>
            </p:extLst>
          </p:nvPr>
        </p:nvGraphicFramePr>
        <p:xfrm>
          <a:off x="2709252" y="2180323"/>
          <a:ext cx="4766498"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extLst>
              <p:ext uri="{D42A27DB-BD31-4B8C-83A1-F6EECF244321}">
                <p14:modId xmlns:p14="http://schemas.microsoft.com/office/powerpoint/2010/main" val="3491892066"/>
              </p:ext>
            </p:extLst>
          </p:nvPr>
        </p:nvGraphicFramePr>
        <p:xfrm>
          <a:off x="2709251" y="0"/>
          <a:ext cx="5012756" cy="230961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p:cNvGraphicFramePr>
            <a:graphicFrameLocks/>
          </p:cNvGraphicFramePr>
          <p:nvPr>
            <p:extLst>
              <p:ext uri="{D42A27DB-BD31-4B8C-83A1-F6EECF244321}">
                <p14:modId xmlns:p14="http://schemas.microsoft.com/office/powerpoint/2010/main" val="3068920390"/>
              </p:ext>
            </p:extLst>
          </p:nvPr>
        </p:nvGraphicFramePr>
        <p:xfrm>
          <a:off x="5920414" y="2204768"/>
          <a:ext cx="5035645"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Chart 10"/>
          <p:cNvGraphicFramePr>
            <a:graphicFrameLocks/>
          </p:cNvGraphicFramePr>
          <p:nvPr>
            <p:extLst>
              <p:ext uri="{D42A27DB-BD31-4B8C-83A1-F6EECF244321}">
                <p14:modId xmlns:p14="http://schemas.microsoft.com/office/powerpoint/2010/main" val="1592964267"/>
              </p:ext>
            </p:extLst>
          </p:nvPr>
        </p:nvGraphicFramePr>
        <p:xfrm>
          <a:off x="2845216" y="4413762"/>
          <a:ext cx="5019425" cy="2743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Chart 12"/>
          <p:cNvGraphicFramePr>
            <a:graphicFrameLocks/>
          </p:cNvGraphicFramePr>
          <p:nvPr>
            <p:extLst>
              <p:ext uri="{D42A27DB-BD31-4B8C-83A1-F6EECF244321}">
                <p14:modId xmlns:p14="http://schemas.microsoft.com/office/powerpoint/2010/main" val="3012437994"/>
              </p:ext>
            </p:extLst>
          </p:nvPr>
        </p:nvGraphicFramePr>
        <p:xfrm>
          <a:off x="6041005" y="-92760"/>
          <a:ext cx="4897467" cy="27432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5" name="Chart 14"/>
          <p:cNvGraphicFramePr>
            <a:graphicFrameLocks/>
          </p:cNvGraphicFramePr>
          <p:nvPr>
            <p:extLst>
              <p:ext uri="{D42A27DB-BD31-4B8C-83A1-F6EECF244321}">
                <p14:modId xmlns:p14="http://schemas.microsoft.com/office/powerpoint/2010/main" val="1678208212"/>
              </p:ext>
            </p:extLst>
          </p:nvPr>
        </p:nvGraphicFramePr>
        <p:xfrm>
          <a:off x="6248081" y="4461835"/>
          <a:ext cx="4982821" cy="2743200"/>
        </p:xfrm>
        <a:graphic>
          <a:graphicData uri="http://schemas.openxmlformats.org/drawingml/2006/chart">
            <c:chart xmlns:c="http://schemas.openxmlformats.org/drawingml/2006/chart" xmlns:r="http://schemas.openxmlformats.org/officeDocument/2006/relationships" r:id="rId10"/>
          </a:graphicData>
        </a:graphic>
      </p:graphicFrame>
      <p:pic>
        <p:nvPicPr>
          <p:cNvPr id="17" name="Picture 16"/>
          <p:cNvPicPr>
            <a:picLocks noChangeAspect="1"/>
          </p:cNvPicPr>
          <p:nvPr/>
        </p:nvPicPr>
        <p:blipFill>
          <a:blip r:embed="rId11"/>
          <a:stretch>
            <a:fillRect/>
          </a:stretch>
        </p:blipFill>
        <p:spPr>
          <a:xfrm>
            <a:off x="10177359" y="1423539"/>
            <a:ext cx="247650" cy="3819525"/>
          </a:xfrm>
          <a:prstGeom prst="rect">
            <a:avLst/>
          </a:prstGeom>
        </p:spPr>
      </p:pic>
      <p:sp>
        <p:nvSpPr>
          <p:cNvPr id="18" name="Rectangle 17"/>
          <p:cNvSpPr/>
          <p:nvPr/>
        </p:nvSpPr>
        <p:spPr>
          <a:xfrm>
            <a:off x="10177360" y="902368"/>
            <a:ext cx="1873024" cy="53179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357612" y="1342141"/>
            <a:ext cx="1692771" cy="369332"/>
          </a:xfrm>
          <a:prstGeom prst="rect">
            <a:avLst/>
          </a:prstGeom>
          <a:noFill/>
        </p:spPr>
        <p:txBody>
          <a:bodyPr wrap="none" rtlCol="0">
            <a:spAutoFit/>
          </a:bodyPr>
          <a:lstStyle/>
          <a:p>
            <a:r>
              <a:rPr lang="en-US" dirty="0" smtClean="0"/>
              <a:t>copepod </a:t>
            </a:r>
            <a:r>
              <a:rPr lang="en-US" dirty="0" err="1" smtClean="0"/>
              <a:t>nauplii</a:t>
            </a:r>
            <a:endParaRPr lang="en-US" dirty="0"/>
          </a:p>
        </p:txBody>
      </p:sp>
      <p:sp>
        <p:nvSpPr>
          <p:cNvPr id="20" name="TextBox 19"/>
          <p:cNvSpPr txBox="1"/>
          <p:nvPr/>
        </p:nvSpPr>
        <p:spPr>
          <a:xfrm>
            <a:off x="10308860" y="2047978"/>
            <a:ext cx="1378904" cy="646331"/>
          </a:xfrm>
          <a:prstGeom prst="rect">
            <a:avLst/>
          </a:prstGeom>
          <a:noFill/>
        </p:spPr>
        <p:txBody>
          <a:bodyPr wrap="none" rtlCol="0">
            <a:spAutoFit/>
          </a:bodyPr>
          <a:lstStyle/>
          <a:p>
            <a:r>
              <a:rPr lang="en-US" i="1" dirty="0" err="1" smtClean="0"/>
              <a:t>Calanus</a:t>
            </a:r>
            <a:endParaRPr lang="en-US" i="1" dirty="0" smtClean="0"/>
          </a:p>
          <a:p>
            <a:r>
              <a:rPr lang="en-US" i="1" dirty="0" err="1" smtClean="0"/>
              <a:t>finmarchicus</a:t>
            </a:r>
            <a:endParaRPr lang="en-US" i="1" dirty="0"/>
          </a:p>
        </p:txBody>
      </p:sp>
      <p:sp>
        <p:nvSpPr>
          <p:cNvPr id="21" name="TextBox 20"/>
          <p:cNvSpPr txBox="1"/>
          <p:nvPr/>
        </p:nvSpPr>
        <p:spPr>
          <a:xfrm>
            <a:off x="10316876" y="2777907"/>
            <a:ext cx="939681" cy="646331"/>
          </a:xfrm>
          <a:prstGeom prst="rect">
            <a:avLst/>
          </a:prstGeom>
          <a:noFill/>
        </p:spPr>
        <p:txBody>
          <a:bodyPr wrap="none" rtlCol="0">
            <a:spAutoFit/>
          </a:bodyPr>
          <a:lstStyle/>
          <a:p>
            <a:r>
              <a:rPr lang="en-US" i="1" dirty="0" err="1" smtClean="0"/>
              <a:t>Oithona</a:t>
            </a:r>
            <a:endParaRPr lang="en-US" i="1" dirty="0" smtClean="0"/>
          </a:p>
          <a:p>
            <a:r>
              <a:rPr lang="en-US" i="1" dirty="0" err="1" smtClean="0"/>
              <a:t>similis</a:t>
            </a:r>
            <a:endParaRPr lang="en-US" i="1" dirty="0"/>
          </a:p>
        </p:txBody>
      </p:sp>
      <p:sp>
        <p:nvSpPr>
          <p:cNvPr id="22" name="TextBox 21"/>
          <p:cNvSpPr txBox="1"/>
          <p:nvPr/>
        </p:nvSpPr>
        <p:spPr>
          <a:xfrm>
            <a:off x="10382473" y="3472311"/>
            <a:ext cx="1326773" cy="646331"/>
          </a:xfrm>
          <a:prstGeom prst="rect">
            <a:avLst/>
          </a:prstGeom>
          <a:noFill/>
        </p:spPr>
        <p:txBody>
          <a:bodyPr wrap="none" rtlCol="0">
            <a:spAutoFit/>
          </a:bodyPr>
          <a:lstStyle/>
          <a:p>
            <a:r>
              <a:rPr lang="en-US" i="1" dirty="0" err="1" smtClean="0"/>
              <a:t>Paracalanus</a:t>
            </a:r>
            <a:endParaRPr lang="en-US" i="1" dirty="0" smtClean="0"/>
          </a:p>
          <a:p>
            <a:r>
              <a:rPr lang="en-US" i="1" dirty="0" err="1" smtClean="0"/>
              <a:t>parvus</a:t>
            </a:r>
            <a:endParaRPr lang="en-US" i="1" dirty="0"/>
          </a:p>
        </p:txBody>
      </p:sp>
      <p:sp>
        <p:nvSpPr>
          <p:cNvPr id="23" name="TextBox 22"/>
          <p:cNvSpPr txBox="1"/>
          <p:nvPr/>
        </p:nvSpPr>
        <p:spPr>
          <a:xfrm>
            <a:off x="10327939" y="4923523"/>
            <a:ext cx="1441100" cy="369332"/>
          </a:xfrm>
          <a:prstGeom prst="rect">
            <a:avLst/>
          </a:prstGeom>
          <a:noFill/>
        </p:spPr>
        <p:txBody>
          <a:bodyPr wrap="none" rtlCol="0">
            <a:spAutoFit/>
          </a:bodyPr>
          <a:lstStyle/>
          <a:p>
            <a:r>
              <a:rPr lang="en-US" dirty="0"/>
              <a:t>n</a:t>
            </a:r>
            <a:r>
              <a:rPr lang="en-US" dirty="0" smtClean="0"/>
              <a:t>on-copepod</a:t>
            </a:r>
            <a:endParaRPr lang="en-US" dirty="0"/>
          </a:p>
        </p:txBody>
      </p:sp>
      <p:sp>
        <p:nvSpPr>
          <p:cNvPr id="24" name="TextBox 23"/>
          <p:cNvSpPr txBox="1"/>
          <p:nvPr/>
        </p:nvSpPr>
        <p:spPr>
          <a:xfrm>
            <a:off x="10327003" y="4183439"/>
            <a:ext cx="1663917" cy="369332"/>
          </a:xfrm>
          <a:prstGeom prst="rect">
            <a:avLst/>
          </a:prstGeom>
          <a:noFill/>
        </p:spPr>
        <p:txBody>
          <a:bodyPr wrap="none" rtlCol="0">
            <a:spAutoFit/>
          </a:bodyPr>
          <a:lstStyle/>
          <a:p>
            <a:r>
              <a:rPr lang="en-US" dirty="0"/>
              <a:t>o</a:t>
            </a:r>
            <a:r>
              <a:rPr lang="en-US" dirty="0" smtClean="0"/>
              <a:t>ther copepods</a:t>
            </a:r>
            <a:endParaRPr lang="en-US" dirty="0"/>
          </a:p>
        </p:txBody>
      </p:sp>
      <p:sp>
        <p:nvSpPr>
          <p:cNvPr id="27" name="Rectangle 26"/>
          <p:cNvSpPr/>
          <p:nvPr/>
        </p:nvSpPr>
        <p:spPr>
          <a:xfrm>
            <a:off x="10214815" y="1460880"/>
            <a:ext cx="155448" cy="1525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487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13811898"/>
              </p:ext>
            </p:extLst>
          </p:nvPr>
        </p:nvGraphicFramePr>
        <p:xfrm>
          <a:off x="0" y="0"/>
          <a:ext cx="7115175"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3708526271"/>
              </p:ext>
            </p:extLst>
          </p:nvPr>
        </p:nvGraphicFramePr>
        <p:xfrm>
          <a:off x="2082006" y="2659968"/>
          <a:ext cx="7295649"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2818008701"/>
              </p:ext>
            </p:extLst>
          </p:nvPr>
        </p:nvGraphicFramePr>
        <p:xfrm>
          <a:off x="5965486" y="3968751"/>
          <a:ext cx="798195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7903142" y="129656"/>
            <a:ext cx="4206240" cy="3293209"/>
          </a:xfrm>
          <a:prstGeom prst="rect">
            <a:avLst/>
          </a:prstGeom>
          <a:noFill/>
          <a:ln w="47625">
            <a:solidFill>
              <a:schemeClr val="tx1"/>
            </a:solidFill>
          </a:ln>
        </p:spPr>
        <p:txBody>
          <a:bodyPr wrap="square" rtlCol="0">
            <a:spAutoFit/>
          </a:bodyPr>
          <a:lstStyle/>
          <a:p>
            <a:r>
              <a:rPr lang="en-US" sz="2800" u="sng" dirty="0" smtClean="0"/>
              <a:t>Some variation with depth</a:t>
            </a:r>
            <a:r>
              <a:rPr lang="en-US" u="sng" dirty="0" smtClean="0"/>
              <a:t>:</a:t>
            </a:r>
          </a:p>
          <a:p>
            <a:pPr marL="285750" indent="-285750">
              <a:buFont typeface="Arial" panose="020B0604020202020204" pitchFamily="34" charset="0"/>
              <a:buChar char="•"/>
            </a:pPr>
            <a:r>
              <a:rPr lang="en-US" dirty="0" smtClean="0"/>
              <a:t>Generally, total zooplankton abundance was lower below the chlorophyll max (if one existed) than near surface and the depth where incubation water was collected. This was the case regardless of time of day collected</a:t>
            </a:r>
          </a:p>
          <a:p>
            <a:endParaRPr lang="en-US" dirty="0" smtClean="0"/>
          </a:p>
          <a:p>
            <a:pPr marL="285750" indent="-285750">
              <a:buFont typeface="Arial" panose="020B0604020202020204" pitchFamily="34" charset="0"/>
              <a:buChar char="•"/>
            </a:pPr>
            <a:r>
              <a:rPr lang="en-US" dirty="0" smtClean="0"/>
              <a:t>There were shifts in dominant copepod taxa with depth</a:t>
            </a:r>
          </a:p>
          <a:p>
            <a:pPr marL="285750" indent="-285750">
              <a:buFont typeface="Arial" panose="020B0604020202020204" pitchFamily="34" charset="0"/>
              <a:buChar char="•"/>
            </a:pPr>
            <a:endParaRPr lang="en-US" dirty="0"/>
          </a:p>
        </p:txBody>
      </p:sp>
      <p:sp>
        <p:nvSpPr>
          <p:cNvPr id="7" name="TextBox 6"/>
          <p:cNvSpPr txBox="1"/>
          <p:nvPr/>
        </p:nvSpPr>
        <p:spPr>
          <a:xfrm>
            <a:off x="409433" y="2743200"/>
            <a:ext cx="3345147" cy="338554"/>
          </a:xfrm>
          <a:prstGeom prst="rect">
            <a:avLst/>
          </a:prstGeom>
          <a:noFill/>
        </p:spPr>
        <p:txBody>
          <a:bodyPr wrap="none" rtlCol="0">
            <a:spAutoFit/>
          </a:bodyPr>
          <a:lstStyle/>
          <a:p>
            <a:r>
              <a:rPr lang="en-US" sz="1600" b="1" dirty="0"/>
              <a:t>Total zooplankton = 3033 animals/m</a:t>
            </a:r>
            <a:r>
              <a:rPr lang="en-US" sz="1600" b="1" baseline="30000" dirty="0"/>
              <a:t>3</a:t>
            </a:r>
          </a:p>
        </p:txBody>
      </p:sp>
      <p:sp>
        <p:nvSpPr>
          <p:cNvPr id="8" name="TextBox 7"/>
          <p:cNvSpPr txBox="1"/>
          <p:nvPr/>
        </p:nvSpPr>
        <p:spPr>
          <a:xfrm>
            <a:off x="4116871" y="5340351"/>
            <a:ext cx="3345147" cy="338554"/>
          </a:xfrm>
          <a:prstGeom prst="rect">
            <a:avLst/>
          </a:prstGeom>
          <a:noFill/>
        </p:spPr>
        <p:txBody>
          <a:bodyPr wrap="none" rtlCol="0">
            <a:spAutoFit/>
          </a:bodyPr>
          <a:lstStyle/>
          <a:p>
            <a:r>
              <a:rPr lang="en-US" sz="1600" b="1" dirty="0"/>
              <a:t>Total zooplankton = </a:t>
            </a:r>
            <a:r>
              <a:rPr lang="en-US" sz="1600" b="1" dirty="0" smtClean="0"/>
              <a:t>3315 </a:t>
            </a:r>
            <a:r>
              <a:rPr lang="en-US" sz="1600" b="1" dirty="0"/>
              <a:t>animals/m</a:t>
            </a:r>
            <a:r>
              <a:rPr lang="en-US" sz="1600" b="1" baseline="30000" dirty="0"/>
              <a:t>3</a:t>
            </a:r>
          </a:p>
        </p:txBody>
      </p:sp>
      <p:sp>
        <p:nvSpPr>
          <p:cNvPr id="9" name="TextBox 8"/>
          <p:cNvSpPr txBox="1"/>
          <p:nvPr/>
        </p:nvSpPr>
        <p:spPr>
          <a:xfrm>
            <a:off x="8445586" y="6519446"/>
            <a:ext cx="3345147" cy="338554"/>
          </a:xfrm>
          <a:prstGeom prst="rect">
            <a:avLst/>
          </a:prstGeom>
          <a:noFill/>
        </p:spPr>
        <p:txBody>
          <a:bodyPr wrap="none" rtlCol="0">
            <a:spAutoFit/>
          </a:bodyPr>
          <a:lstStyle/>
          <a:p>
            <a:r>
              <a:rPr lang="en-US" sz="1600" b="1" dirty="0"/>
              <a:t>Total zooplankton = </a:t>
            </a:r>
            <a:r>
              <a:rPr lang="en-US" sz="1600" b="1" dirty="0" smtClean="0"/>
              <a:t>1052 </a:t>
            </a:r>
            <a:r>
              <a:rPr lang="en-US" sz="1600" b="1" dirty="0"/>
              <a:t>animals/m</a:t>
            </a:r>
            <a:r>
              <a:rPr lang="en-US" sz="1600" b="1" baseline="30000" dirty="0"/>
              <a:t>3</a:t>
            </a:r>
          </a:p>
        </p:txBody>
      </p:sp>
    </p:spTree>
    <p:extLst>
      <p:ext uri="{BB962C8B-B14F-4D97-AF65-F5344CB8AC3E}">
        <p14:creationId xmlns:p14="http://schemas.microsoft.com/office/powerpoint/2010/main" val="3801140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9565" y="0"/>
            <a:ext cx="7658100" cy="3824288"/>
            <a:chOff x="2173165" y="0"/>
            <a:chExt cx="7658100" cy="3824288"/>
          </a:xfrm>
        </p:grpSpPr>
        <p:graphicFrame>
          <p:nvGraphicFramePr>
            <p:cNvPr id="2" name="Chart 1"/>
            <p:cNvGraphicFramePr>
              <a:graphicFrameLocks/>
            </p:cNvGraphicFramePr>
            <p:nvPr>
              <p:extLst>
                <p:ext uri="{D42A27DB-BD31-4B8C-83A1-F6EECF244321}">
                  <p14:modId xmlns:p14="http://schemas.microsoft.com/office/powerpoint/2010/main" val="446269813"/>
                </p:ext>
              </p:extLst>
            </p:nvPr>
          </p:nvGraphicFramePr>
          <p:xfrm>
            <a:off x="2173165" y="0"/>
            <a:ext cx="7658100" cy="3824288"/>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Arrow Connector 3"/>
            <p:cNvCxnSpPr/>
            <p:nvPr/>
          </p:nvCxnSpPr>
          <p:spPr>
            <a:xfrm>
              <a:off x="6002215" y="1289538"/>
              <a:ext cx="0" cy="15240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6" name="Picture 5"/>
          <p:cNvPicPr>
            <a:picLocks noChangeAspect="1"/>
          </p:cNvPicPr>
          <p:nvPr/>
        </p:nvPicPr>
        <p:blipFill rotWithShape="1">
          <a:blip r:embed="rId3"/>
          <a:srcRect l="13147"/>
          <a:stretch/>
        </p:blipFill>
        <p:spPr>
          <a:xfrm>
            <a:off x="7897618" y="1122770"/>
            <a:ext cx="4294382" cy="3017520"/>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1422696844"/>
              </p:ext>
            </p:extLst>
          </p:nvPr>
        </p:nvGraphicFramePr>
        <p:xfrm>
          <a:off x="498308" y="3824288"/>
          <a:ext cx="7115136" cy="40082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4621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803</TotalTime>
  <Words>239</Words>
  <Application>Microsoft Office PowerPoint</Application>
  <PresentationFormat>Widescreen</PresentationFormat>
  <Paragraphs>52</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University of Massachusetts Dartmouth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Petitpas</dc:creator>
  <cp:lastModifiedBy>Christian Petitpas</cp:lastModifiedBy>
  <cp:revision>26</cp:revision>
  <dcterms:created xsi:type="dcterms:W3CDTF">2018-11-27T09:23:44Z</dcterms:created>
  <dcterms:modified xsi:type="dcterms:W3CDTF">2018-11-28T15:41:47Z</dcterms:modified>
</cp:coreProperties>
</file>