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3" r:id="rId11"/>
    <p:sldId id="265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58" y="9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EEF1-6332-49F0-BAB1-754104B3B3F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FB9D-00ED-4DBD-87DD-684C6C9EA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6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EEF1-6332-49F0-BAB1-754104B3B3F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FB9D-00ED-4DBD-87DD-684C6C9EA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1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EEF1-6332-49F0-BAB1-754104B3B3F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FB9D-00ED-4DBD-87DD-684C6C9EA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0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EEF1-6332-49F0-BAB1-754104B3B3F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FB9D-00ED-4DBD-87DD-684C6C9EA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EEF1-6332-49F0-BAB1-754104B3B3F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FB9D-00ED-4DBD-87DD-684C6C9EA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5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EEF1-6332-49F0-BAB1-754104B3B3F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FB9D-00ED-4DBD-87DD-684C6C9EA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2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EEF1-6332-49F0-BAB1-754104B3B3F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FB9D-00ED-4DBD-87DD-684C6C9EA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1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EEF1-6332-49F0-BAB1-754104B3B3F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FB9D-00ED-4DBD-87DD-684C6C9EA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4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EEF1-6332-49F0-BAB1-754104B3B3F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FB9D-00ED-4DBD-87DD-684C6C9EA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2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EEF1-6332-49F0-BAB1-754104B3B3F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FB9D-00ED-4DBD-87DD-684C6C9EA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3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EEF1-6332-49F0-BAB1-754104B3B3F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FB9D-00ED-4DBD-87DD-684C6C9EA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5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3EEF1-6332-49F0-BAB1-754104B3B3F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5FB9D-00ED-4DBD-87DD-684C6C9EA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4507"/>
            <a:ext cx="9144000" cy="687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Salinity on TN368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74" y="1857375"/>
            <a:ext cx="10721767" cy="430253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58188" y="2043114"/>
            <a:ext cx="1114647" cy="17141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236538"/>
            <a:ext cx="10515600" cy="1325563"/>
          </a:xfrm>
        </p:spPr>
        <p:txBody>
          <a:bodyPr/>
          <a:lstStyle/>
          <a:p>
            <a:r>
              <a:rPr lang="en-US" dirty="0" err="1" smtClean="0"/>
              <a:t>Shelfbreak</a:t>
            </a:r>
            <a:r>
              <a:rPr lang="en-US" dirty="0" smtClean="0"/>
              <a:t> eddy had elevated NCP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612" y="1690688"/>
            <a:ext cx="8920163" cy="5071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38" y="13017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RB1904</a:t>
            </a:r>
          </a:p>
        </p:txBody>
      </p:sp>
    </p:spTree>
    <p:extLst>
      <p:ext uri="{BB962C8B-B14F-4D97-AF65-F5344CB8AC3E}">
        <p14:creationId xmlns:p14="http://schemas.microsoft.com/office/powerpoint/2010/main" val="21650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827" y="131211"/>
            <a:ext cx="7886700" cy="1325563"/>
          </a:xfrm>
        </p:spPr>
        <p:txBody>
          <a:bodyPr/>
          <a:lstStyle/>
          <a:p>
            <a:r>
              <a:rPr lang="en-US" dirty="0" smtClean="0"/>
              <a:t>NCP on the 3 cruises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36" y="1300163"/>
            <a:ext cx="10467260" cy="493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8302699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Comparing NCP as function of latitude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1398736"/>
            <a:ext cx="75438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2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155095"/>
            <a:ext cx="7886700" cy="1325563"/>
          </a:xfrm>
        </p:spPr>
        <p:txBody>
          <a:bodyPr/>
          <a:lstStyle/>
          <a:p>
            <a:r>
              <a:rPr lang="en-US" dirty="0" smtClean="0"/>
              <a:t>RB1904: Spring 2019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6" y="1123418"/>
            <a:ext cx="7577137" cy="573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1325563"/>
          </a:xfrm>
        </p:spPr>
        <p:txBody>
          <a:bodyPr/>
          <a:lstStyle/>
          <a:p>
            <a:r>
              <a:rPr lang="en-US" dirty="0" smtClean="0"/>
              <a:t>TN368 Summer 2019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912" y="1144887"/>
            <a:ext cx="7379438" cy="57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514" y="-334961"/>
            <a:ext cx="6306565" cy="2516297"/>
          </a:xfrm>
        </p:spPr>
        <p:txBody>
          <a:bodyPr/>
          <a:lstStyle/>
          <a:p>
            <a:r>
              <a:rPr lang="en-US" dirty="0" smtClean="0"/>
              <a:t>Comparing all 3 cruises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20" y="1809651"/>
            <a:ext cx="5956853" cy="4318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797" y="1916342"/>
            <a:ext cx="5779902" cy="42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510" y="21431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Coherence between NCP, temperature and salinity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0038" y="21431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RB1904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" b="5769"/>
          <a:stretch/>
        </p:blipFill>
        <p:spPr>
          <a:xfrm>
            <a:off x="751443" y="1214438"/>
            <a:ext cx="10058400" cy="5400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168041" y="1611541"/>
            <a:ext cx="748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O2/</a:t>
            </a:r>
            <a:r>
              <a:rPr lang="en-US" dirty="0" err="1" smtClean="0"/>
              <a:t>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23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 see same coherence in TN368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0038" y="214312"/>
            <a:ext cx="755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Tn368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7"/>
          <a:stretch/>
        </p:blipFill>
        <p:spPr>
          <a:xfrm>
            <a:off x="741510" y="1171575"/>
            <a:ext cx="11145418" cy="5539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1411108" y="1608882"/>
            <a:ext cx="748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O2/</a:t>
            </a:r>
            <a:r>
              <a:rPr lang="en-US" dirty="0" err="1" smtClean="0"/>
              <a:t>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943"/>
            <a:ext cx="10515600" cy="1325563"/>
          </a:xfrm>
        </p:spPr>
        <p:txBody>
          <a:bodyPr/>
          <a:lstStyle/>
          <a:p>
            <a:r>
              <a:rPr lang="en-US" dirty="0" smtClean="0"/>
              <a:t>NCP vs distance from the front RB1904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4037" y="1456506"/>
            <a:ext cx="7000001" cy="540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55346bff-bf81-48e6-822e-b896822de644"/>
  <p:tag name="TPVERSION" val="8"/>
  <p:tag name="TPFULLVERSION" val="8.6.1.4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</TotalTime>
  <Words>57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NCP on the 3 cruises</vt:lpstr>
      <vt:lpstr>Comparing NCP as function of latitude</vt:lpstr>
      <vt:lpstr>RB1904: Spring 2019</vt:lpstr>
      <vt:lpstr>TN368 Summer 2019</vt:lpstr>
      <vt:lpstr>Comparing all 3 cruises</vt:lpstr>
      <vt:lpstr>Coherence between NCP, temperature and salinity</vt:lpstr>
      <vt:lpstr>We see same coherence in TN368</vt:lpstr>
      <vt:lpstr>NCP vs distance from the front RB1904</vt:lpstr>
      <vt:lpstr>Connection to Salinity on TN368</vt:lpstr>
      <vt:lpstr>Shelfbreak eddy had elevated NCP</vt:lpstr>
    </vt:vector>
  </TitlesOfParts>
  <Company>Wellesley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 Stanley</dc:creator>
  <cp:lastModifiedBy>Rachel  Stanley</cp:lastModifiedBy>
  <cp:revision>15</cp:revision>
  <dcterms:created xsi:type="dcterms:W3CDTF">2020-04-29T01:46:31Z</dcterms:created>
  <dcterms:modified xsi:type="dcterms:W3CDTF">2020-04-29T14:07:59Z</dcterms:modified>
</cp:coreProperties>
</file>