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 snapToObjects="1">
      <p:cViewPr varScale="1">
        <p:scale>
          <a:sx n="114" d="100"/>
          <a:sy n="114" d="100"/>
        </p:scale>
        <p:origin x="37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CE6B7-15FB-F04D-899A-A2BE85AEDE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56965C-DDE5-FA4D-981E-AD3F8DDC2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2013CA-59BA-7142-B4FE-3E59055DC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AC82-9435-AC45-B2D3-3D323815E363}" type="datetimeFigureOut">
              <a:rPr lang="en-US" smtClean="0"/>
              <a:t>4/29/20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C22C9-3329-644B-BD36-B46E6D317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A2D84B-BB7F-8844-9B44-3BBBEF2D3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CB52-E49A-BD41-8C0A-10E77120B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82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861CE-3046-C641-A418-2F3BEE169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0B1DB5-AA3C-AC40-804C-B7325159F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359E6-1E45-DB47-96E9-238830B25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AC82-9435-AC45-B2D3-3D323815E363}" type="datetimeFigureOut">
              <a:rPr lang="en-US" smtClean="0"/>
              <a:t>4/29/20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198427-282F-2A42-9BB9-1FD801A5E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B69900-6D6D-894B-AC4E-E31CBA72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CB52-E49A-BD41-8C0A-10E77120B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BF4898-72C2-9143-8DAB-BFECAB670D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05C5E4-7D26-3B49-A37B-BCF1D2071A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2CA87B-0896-DB4A-9F20-7F5E93F62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AC82-9435-AC45-B2D3-3D323815E363}" type="datetimeFigureOut">
              <a:rPr lang="en-US" smtClean="0"/>
              <a:t>4/29/20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6DC2E-B5DE-7B46-8B79-C75BFCA2C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433A4-31B2-244C-91A9-C417ACBB4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CB52-E49A-BD41-8C0A-10E77120B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251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21EC7-AE1F-474A-8AA4-DDBD0A2CF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13FD8-3751-274F-B946-9E4669A42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F0BD51-E31C-C643-AE24-327E3E629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AC82-9435-AC45-B2D3-3D323815E363}" type="datetimeFigureOut">
              <a:rPr lang="en-US" smtClean="0"/>
              <a:t>4/29/20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5C19A-373A-9646-8A55-1A1A0B9F6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B9701-6DA1-844C-8D1B-13F75D32C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CB52-E49A-BD41-8C0A-10E77120B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07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9677E-0478-7D43-941C-A719561E6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CFF85E-6E35-394F-B654-EC8DD65AD5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98572-430D-ED4F-9496-814791E39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AC82-9435-AC45-B2D3-3D323815E363}" type="datetimeFigureOut">
              <a:rPr lang="en-US" smtClean="0"/>
              <a:t>4/29/20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D624C-8136-F44E-943F-3A9E738AC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01EA9-A924-9E4D-BF11-A7352711C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CB52-E49A-BD41-8C0A-10E77120B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0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8D34C-E3EA-A84E-A051-40B3C2209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9D0A0-075F-F04E-96C8-B691619116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3814D6-6D76-374F-87E3-82B1ABD6C6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1AC36-9A7C-3745-A68E-108F6E095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AC82-9435-AC45-B2D3-3D323815E363}" type="datetimeFigureOut">
              <a:rPr lang="en-US" smtClean="0"/>
              <a:t>4/29/20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2BE102-CF37-2D4C-A91A-C6F3C7959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0B81C9-2D26-EC40-9FFD-F2A4CE18E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CB52-E49A-BD41-8C0A-10E77120B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36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FDBE1-7A4E-C746-84A0-8B8C03D5F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D18AE-1BAF-9F45-86B9-6D32707BB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F57504-7900-D445-965F-F7035EFBA9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AEF5A9-1793-5C4D-B6D7-0680A373A4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B89D27-9259-2A49-8AC9-2540FCC91E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4C9C1F-4C46-3F43-BE60-31D556F02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AC82-9435-AC45-B2D3-3D323815E363}" type="datetimeFigureOut">
              <a:rPr lang="en-US" smtClean="0"/>
              <a:t>4/29/20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957F0C-65F2-094D-A2FD-7937464D9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5B3201-9C6A-4A42-A449-2EC250922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CB52-E49A-BD41-8C0A-10E77120B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36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A7499-1BE5-FC4F-B9A3-C9386B872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60C09F-0376-8345-BBD3-B80FE8B17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AC82-9435-AC45-B2D3-3D323815E363}" type="datetimeFigureOut">
              <a:rPr lang="en-US" smtClean="0"/>
              <a:t>4/29/20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844DE7-CE35-7B4C-92F9-CAA0EB025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57C7FE-32DB-4242-A662-475CBC785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CB52-E49A-BD41-8C0A-10E77120B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515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CF3206-CC6A-FB46-9C7D-3F0697E31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AC82-9435-AC45-B2D3-3D323815E363}" type="datetimeFigureOut">
              <a:rPr lang="en-US" smtClean="0"/>
              <a:t>4/29/20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D8AFCA-D574-0D42-9941-67C9957EE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F1FA44-8451-0C40-A31C-647587D8F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CB52-E49A-BD41-8C0A-10E77120B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694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692FD-17AD-BD40-85FB-013360CCA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D76B6-F1AF-3A4E-9A5D-F27E9C1F6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8C1117-E8D2-F24C-AFBA-E9E6A958C9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9CBF0B-11CC-454B-A656-AF3425D5E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AC82-9435-AC45-B2D3-3D323815E363}" type="datetimeFigureOut">
              <a:rPr lang="en-US" smtClean="0"/>
              <a:t>4/29/20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FF1E8E-3819-E646-BAD8-EA739C516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4818EC-C1CB-EE4A-83F0-C264F4BD8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CB52-E49A-BD41-8C0A-10E77120B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013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48E10-FD4C-5B43-B0CE-DEB1E3BFC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A00E27-7738-884D-9AC1-877E8DFBF2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9CBBEB-32F8-EB4C-8987-6D5CE5D8D2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17B712-75D8-3F43-AD3C-9409E394C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AC82-9435-AC45-B2D3-3D323815E363}" type="datetimeFigureOut">
              <a:rPr lang="en-US" smtClean="0"/>
              <a:t>4/29/20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E85955-25A1-A743-B314-C54D77CB8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1FCCC3-D4CA-F547-9ACF-ECDD468CB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3CB52-E49A-BD41-8C0A-10E77120B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000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671D30-A89F-7647-92BA-85DB039BB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4F6FC0-F38D-9644-8482-C80DD2ECC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8F6289-39A3-BE48-98BA-58C2830DFC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7AC82-9435-AC45-B2D3-3D323815E363}" type="datetimeFigureOut">
              <a:rPr lang="en-US" smtClean="0"/>
              <a:t>4/29/20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3777D-119D-9646-BDD1-DE6BADB689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51B21-6AA8-5B40-AD60-D259325BBF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3CB52-E49A-BD41-8C0A-10E77120B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46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F12FF65-88FE-5746-8612-4401788FF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TN368 diatom bloom paper action items list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3438B1B-2537-274D-8BAB-3B5E22C3C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b="1" dirty="0"/>
              <a:t>Smith</a:t>
            </a:r>
            <a:r>
              <a:rPr lang="en-US" dirty="0"/>
              <a:t> bio-optical model</a:t>
            </a:r>
          </a:p>
          <a:p>
            <a:pPr marL="514350" indent="-514350">
              <a:buAutoNum type="arabicPeriod"/>
            </a:pPr>
            <a:r>
              <a:rPr lang="en-US" b="1" dirty="0" err="1"/>
              <a:t>Sosik</a:t>
            </a:r>
            <a:r>
              <a:rPr lang="en-US" dirty="0"/>
              <a:t> taxa analysis + synthesis</a:t>
            </a:r>
          </a:p>
          <a:p>
            <a:pPr lvl="1"/>
            <a:r>
              <a:rPr lang="en-US" dirty="0"/>
              <a:t>New casts to look at under expanded hotspot definition (in addition to 39, 62, 71, 82 and 100): 56, 70, 81, 84, 86, 89, 118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Stanley</a:t>
            </a:r>
            <a:r>
              <a:rPr lang="en-US" dirty="0"/>
              <a:t> continued conversations re gases in and around hotspots, gas tracers in PWP model?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ODU </a:t>
            </a:r>
            <a:r>
              <a:rPr lang="en-US" dirty="0"/>
              <a:t>sequencing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Oliver</a:t>
            </a:r>
            <a:r>
              <a:rPr lang="en-US" dirty="0"/>
              <a:t> thresholds for “extraordinary” – OOI mobile assets</a:t>
            </a:r>
          </a:p>
          <a:p>
            <a:pPr marL="0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9CCA524-D155-DB4C-8E49-F97704830E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7081" y="4274968"/>
            <a:ext cx="2050664" cy="2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610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79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TN368 diatom bloom paper action items list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TN368 diatom bloom paper action items </dc:title>
  <dc:creator>Microsoft Office User</dc:creator>
  <cp:lastModifiedBy>Microsoft Office User</cp:lastModifiedBy>
  <cp:revision>2</cp:revision>
  <dcterms:created xsi:type="dcterms:W3CDTF">2020-04-29T12:39:40Z</dcterms:created>
  <dcterms:modified xsi:type="dcterms:W3CDTF">2020-04-29T14:32:42Z</dcterms:modified>
</cp:coreProperties>
</file>