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AFA1-CFBA-364C-A12F-1B7568F02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9D983-676F-A149-9521-A1D794D76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73E6E-9A74-564F-A87F-29089DC75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4819-CD58-F94E-B439-EEDA404525C8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06316-796E-1E49-84B5-66C233FA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BA0C6-9D51-A149-AE99-09CFD560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317B-F9A3-D940-8AB8-D6FF9291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1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E904-5799-5145-B78A-1D29D5B5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CF536-70EB-F844-9482-F74A5B541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38750-FE17-E244-81BD-492AAAC1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4819-CD58-F94E-B439-EEDA404525C8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B94E8-9A20-AC4C-86DD-883111DF3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79593-7D7F-9F46-8896-2ECE495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317B-F9A3-D940-8AB8-D6FF9291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5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E3C225-0E33-3840-99ED-230EFC18A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4934B-2FA5-A942-98C4-6DED2B09C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F6E1D-C938-4B4D-A9B6-ED2FB12F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4819-CD58-F94E-B439-EEDA404525C8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CA6FA-9FA3-9549-9298-F14BDD56B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FEF90-4253-CC4B-A1E1-ED3F42D8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317B-F9A3-D940-8AB8-D6FF9291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8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10C6-9BBC-7540-AF19-D1212E570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1BA9B-3003-7749-9578-79249A557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3E65E-BD97-0245-BA78-B10E36C7D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4819-CD58-F94E-B439-EEDA404525C8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C331-40A9-3C42-BAD2-546A9B46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D5D44-B588-0343-8386-4FDB5A2F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317B-F9A3-D940-8AB8-D6FF9291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6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3A858-76D7-A144-B503-A6308335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06E49-D99D-734C-8855-F2904D981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5232C-38B4-454F-BEC4-384B559D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4819-CD58-F94E-B439-EEDA404525C8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F597B-3CC7-A443-B390-EFCFF92A0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4D24B-DA04-6B4F-88D4-B9841B25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317B-F9A3-D940-8AB8-D6FF9291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6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2FDA7-D9EF-3947-938D-CFF47BC2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99468-2AA0-2243-99B2-0AE83352B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1E9B9-AA7A-514C-B5DC-34A7C7779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DCA06-1FCB-FC4C-B000-B56683D7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4819-CD58-F94E-B439-EEDA404525C8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BFFC8-AA90-5149-9E0B-FAE6DEAB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CB36D-EEAF-0A41-A358-302EA49C7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317B-F9A3-D940-8AB8-D6FF9291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3E6D-39F0-474D-88E7-DF38B1EE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36460-AFB3-8947-93B0-53272C5CE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ED55C-7145-374B-B8B5-ADF687445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08300C-E394-FB48-A1AC-CCE735106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AE032-AC19-1747-8852-B404DE6E2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42D924-F2D8-7E41-8D26-78B4AF58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4819-CD58-F94E-B439-EEDA404525C8}" type="datetimeFigureOut">
              <a:rPr lang="en-US" smtClean="0"/>
              <a:t>4/27/20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E65F1-3334-C349-ABA9-6198B20D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95B1E7-595E-A24D-A27A-9EB07AA5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317B-F9A3-D940-8AB8-D6FF9291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9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5EAAD-29F7-074F-9B2A-2FBA654F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4FDB4D-E141-3B45-A620-218BB7FF5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4819-CD58-F94E-B439-EEDA404525C8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83A7A-7BE1-684F-B455-FD8B671FC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1EB86-6815-9D49-8B9C-2AA36CAF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317B-F9A3-D940-8AB8-D6FF9291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1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5B0E4A-A811-D84C-86B7-58EBB313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4819-CD58-F94E-B439-EEDA404525C8}" type="datetimeFigureOut">
              <a:rPr lang="en-US" smtClean="0"/>
              <a:t>4/27/20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756BA-B6CC-8C4D-B7D4-666C6F429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F92A7-FB4F-B145-B679-9CB8E821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317B-F9A3-D940-8AB8-D6FF9291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2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E0F6-362E-1344-BD04-E3F9421C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73420-F006-6041-BCA1-97846069F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BF2B2-E03B-BB45-B72A-1D0920835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40B19-C5C3-A843-8AD6-80ECA0E86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4819-CD58-F94E-B439-EEDA404525C8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CE29C-15B5-104A-8D20-DDEE5BB8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0D2B1-9E85-D147-88E2-AA2E0136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317B-F9A3-D940-8AB8-D6FF9291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4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1B2A-B2C8-7740-9382-E3ABE236F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E7C91B-6B55-274A-9299-E6E163040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1F8AF-1A21-C74C-AABB-C47C9F48C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8D7EE-8821-7B45-9572-E4BC3152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4819-CD58-F94E-B439-EEDA404525C8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1858F-E3E8-C54E-B682-2C5AEC25A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54163-9BDD-A447-A577-347DF63C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317B-F9A3-D940-8AB8-D6FF9291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0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9E38D-1755-A04E-88B6-5720B48F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74CC6-5A25-4A41-9793-E9F22AA44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2AD83-1FF4-544C-8E79-28F8EBBD3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4819-CD58-F94E-B439-EEDA404525C8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C15D3-22D5-F84B-9734-6D0B961D6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40A67-5AD9-9B4F-B5D0-77249FB69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A317B-F9A3-D940-8AB8-D6FF9291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D26E7B-35CD-574D-89C2-B5E16831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TN368 hotspot paper possible discussion topics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99012B-1E9D-8547-929B-935ABEF87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50273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IDs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Triple oxygen isotope D17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NCP:GOP</a:t>
            </a:r>
          </a:p>
          <a:p>
            <a:pPr marL="514350" indent="-514350"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en-US" dirty="0"/>
              <a:t>Productivity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dirty="0" err="1"/>
              <a:t>Z</a:t>
            </a:r>
            <a:r>
              <a:rPr lang="en-US" baseline="-25000" dirty="0" err="1"/>
              <a:t>euph</a:t>
            </a:r>
            <a:r>
              <a:rPr lang="en-US" dirty="0"/>
              <a:t> calculation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1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7797E4-3171-774A-8C11-0DC55D358A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796"/>
            <a:ext cx="6838545" cy="4466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1BD081-F9C4-C442-B9E1-867F7E8DEB6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923" y="1420238"/>
            <a:ext cx="5142077" cy="418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0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6DB905E-FDE5-5345-BE23-5A7AB00F9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52" y="226337"/>
            <a:ext cx="4398542" cy="64053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26C326-E66C-2049-A937-818D3332E3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48" y="2462530"/>
            <a:ext cx="5943600" cy="19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6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1350DC-A84C-1C49-B666-140CB542F5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12140"/>
            <a:ext cx="5943600" cy="56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9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02C8-FE30-194A-BC20-F62D54C2C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in-situ</a:t>
            </a:r>
            <a:r>
              <a:rPr lang="en-US" dirty="0"/>
              <a:t> productivity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EFE1B7-9F02-144D-A1C8-605E6E7582F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87" y="1825625"/>
            <a:ext cx="48418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5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D60C-DBC9-B744-AA39-A83FDC1C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oxygen isotope D17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5DC46-AE32-B54A-9393-4AAEF5DCC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22" y="1705279"/>
            <a:ext cx="6108700" cy="454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8F189F-FCE4-EE47-9160-3B0F0A00D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922" y="1206196"/>
            <a:ext cx="4325078" cy="55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4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FCC45-0D93-F04A-8F05-48461790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</a:t>
            </a:r>
            <a:r>
              <a:rPr lang="en-US" baseline="-25000" dirty="0" err="1"/>
              <a:t>euph</a:t>
            </a:r>
            <a:r>
              <a:rPr lang="en-US" dirty="0"/>
              <a:t> calculation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5776AD-28B1-584A-A96C-38F11B034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0953" y="365125"/>
            <a:ext cx="4398542" cy="6405326"/>
          </a:xfrm>
        </p:spPr>
      </p:pic>
    </p:spTree>
    <p:extLst>
      <p:ext uri="{BB962C8B-B14F-4D97-AF65-F5344CB8AC3E}">
        <p14:creationId xmlns:p14="http://schemas.microsoft.com/office/powerpoint/2010/main" val="290082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D9E3A0-E247-AE4D-9869-A2AF76F973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62" y="184150"/>
            <a:ext cx="4943475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69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25</Words>
  <Application>Microsoft Macintosh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TN368 hotspot paper possible discussion topics</vt:lpstr>
      <vt:lpstr>PowerPoint Presentation</vt:lpstr>
      <vt:lpstr>PowerPoint Presentation</vt:lpstr>
      <vt:lpstr>PowerPoint Presentation</vt:lpstr>
      <vt:lpstr>in-situ productivity</vt:lpstr>
      <vt:lpstr>triple oxygen isotope D17</vt:lpstr>
      <vt:lpstr>Zeuph calculation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TN368 hotspot paper possible discussion topics</dc:title>
  <dc:creator>Microsoft Office User</dc:creator>
  <cp:lastModifiedBy>Microsoft Office User</cp:lastModifiedBy>
  <cp:revision>4</cp:revision>
  <dcterms:created xsi:type="dcterms:W3CDTF">2020-04-27T12:44:22Z</dcterms:created>
  <dcterms:modified xsi:type="dcterms:W3CDTF">2020-04-27T14:06:50Z</dcterms:modified>
</cp:coreProperties>
</file>