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6405"/>
  </p:normalViewPr>
  <p:slideViewPr>
    <p:cSldViewPr snapToGrid="0" snapToObjects="1">
      <p:cViewPr varScale="1">
        <p:scale>
          <a:sx n="114" d="100"/>
          <a:sy n="114" d="100"/>
        </p:scale>
        <p:origin x="37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2CE6B7-15FB-F04D-899A-A2BE85AEDEB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356965C-DDE5-FA4D-981E-AD3F8DDC22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C2013CA-59BA-7142-B4FE-3E59055DC0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9BC22C9-3329-644B-BD36-B46E6D317A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A2D84B-BB7F-8844-9B44-3BBBEF2D34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88266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6F861CE-3046-C641-A418-2F3BEE169B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30B1DB5-AA3C-AC40-804C-B7325159FA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F359E6-1E45-DB47-96E9-238830B259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2198427-282F-2A42-9BB9-1FD801A5E2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B69900-6D6D-894B-AC4E-E31CBA72CD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35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FBF4898-72C2-9143-8DAB-BFECAB670DE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405C5E4-7D26-3B49-A37B-BCF1D2071A8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2CA87B-0896-DB4A-9F20-7F5E93F621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56DC2E-B5DE-7B46-8B79-C75BFCA2C4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5433A4-31B2-244C-91A9-C417ACBB48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02515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E21EC7-AE1F-474A-8AA4-DDBD0A2CFF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1413FD8-3751-274F-B946-9E4669A42F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F0BD51-E31C-C643-AE24-327E3E629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C5C19A-373A-9646-8A55-1A1A0B9F6A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8B9701-6DA1-844C-8D1B-13F75D32C7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4075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A9677E-0478-7D43-941C-A719561E68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8CFF85E-6E35-394F-B654-EC8DD65AD5B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998572-430D-ED4F-9496-814791E39D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2BD624C-8136-F44E-943F-3A9E738ACF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E01EA9-A924-9E4D-BF11-A7352711CA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70362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28D34C-E3EA-A84E-A051-40B3C22099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449D0A0-075F-F04E-96C8-B691619116C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43814D6-6D76-374F-87E3-82B1ABD6C61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811AC36-9A7C-3745-A68E-108F6E095A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42BE102-CF37-2D4C-A91A-C6F3C79595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0B81C9-2D26-EC40-9FFD-F2A4CE18E5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40369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4FDBE1-7A4E-C746-84A0-8B8C03D5F5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5BD18AE-1BAF-9F45-86B9-6D32707BBA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EF57504-7900-D445-965F-F7035EFBA9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7AEF5A9-1793-5C4D-B6D7-0680A373A41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4B89D27-9259-2A49-8AC9-2540FCC91E6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C4C9C1F-4C46-3F43-BE60-31D556F028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A957F0C-65F2-094D-A2FD-7937464D96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85B3201-9C6A-4A42-A449-2EC250922C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4369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3A7499-1BE5-FC4F-B9A3-C9386B8726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860C09F-0376-8345-BBD3-B80FE8B179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6844DE7-CE35-7B4C-92F9-CAA0EB0259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E57C7FE-32DB-4242-A662-475CBC7853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45157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7CF3206-CC6A-FB46-9C7D-3F0697E31E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4D8AFCA-D574-0D42-9941-67C9957EE2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4F1FA44-8451-0C40-A31C-647587D8F0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06940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B692FD-17AD-BD40-85FB-013360CCAA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3D76B6-F1AF-3A4E-9A5D-F27E9C1F65A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18C1117-E8D2-F24C-AFBA-E9E6A958C9A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19CBF0B-11CC-454B-A656-AF3425D5EF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1FF1E8E-3819-E646-BAD8-EA739C5166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E4818EC-C1CB-EE4A-83F0-C264F4BD84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6013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648E10-FD4C-5B43-B0CE-DEB1E3BFCA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7A00E27-7738-884D-9AC1-877E8DFBF2C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9CBBEB-32F8-EB4C-8987-6D5CE5D8D22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017B712-75D8-3F43-AD3C-9409E394CC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1E85955-25A1-A743-B314-C54D77CB85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B1FCCC3-D4CA-F547-9ACF-ECDD468CB6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0006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C671D30-A89F-7647-92BA-85DB039BB7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D4F6FC0-F38D-9644-8482-C80DD2ECCD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8F6289-39A3-BE48-98BA-58C2830DFCC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07AC82-9435-AC45-B2D3-3D323815E363}" type="datetimeFigureOut">
              <a:rPr lang="en-US" smtClean="0"/>
              <a:t>4/29/20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403777D-119D-9646-BDD1-DE6BADB6896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A51B21-6AA8-5B40-AD60-D259325BBFC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F3CB52-E49A-BD41-8C0A-10E77120B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84607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DF12FF65-88FE-5746-8612-4401788FF0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TN368 diatom bloom paper action items list</a:t>
            </a: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D3438B1B-2537-274D-8BAB-3B5E22C3C2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en-US" b="1" dirty="0"/>
              <a:t>Smith</a:t>
            </a:r>
            <a:r>
              <a:rPr lang="en-US" dirty="0"/>
              <a:t> bio-optical model</a:t>
            </a:r>
          </a:p>
          <a:p>
            <a:pPr marL="514350" indent="-514350">
              <a:buAutoNum type="arabicPeriod"/>
            </a:pPr>
            <a:r>
              <a:rPr lang="en-US" b="1" dirty="0" err="1"/>
              <a:t>Sosik</a:t>
            </a:r>
            <a:r>
              <a:rPr lang="en-US" dirty="0"/>
              <a:t> taxa analysis + synthesis</a:t>
            </a:r>
          </a:p>
          <a:p>
            <a:pPr lvl="1"/>
            <a:r>
              <a:rPr lang="en-US" dirty="0"/>
              <a:t>New casts to look at under expanded hotspot definition (in addition to 39, 62, 71, 82 and 100): 56, 70, 81, 84, 86, 89, 118</a:t>
            </a:r>
          </a:p>
          <a:p>
            <a:pPr marL="514350" indent="-514350">
              <a:buFont typeface="+mj-lt"/>
              <a:buAutoNum type="arabicPeriod"/>
            </a:pPr>
            <a:r>
              <a:rPr lang="en-US" b="1" dirty="0"/>
              <a:t>Stanley</a:t>
            </a:r>
            <a:r>
              <a:rPr lang="en-US" dirty="0"/>
              <a:t> continued conversations re gases in and around hotspots, gas tracers in PWP model?</a:t>
            </a:r>
          </a:p>
          <a:p>
            <a:pPr marL="514350" indent="-514350">
              <a:buFont typeface="+mj-lt"/>
              <a:buAutoNum type="arabicPeriod"/>
            </a:pPr>
            <a:r>
              <a:rPr lang="en-US" b="1" dirty="0"/>
              <a:t>ODU </a:t>
            </a:r>
            <a:r>
              <a:rPr lang="en-US" dirty="0"/>
              <a:t>sequencing</a:t>
            </a:r>
          </a:p>
          <a:p>
            <a:pPr marL="514350" indent="-514350">
              <a:buFont typeface="+mj-lt"/>
              <a:buAutoNum type="arabicPeriod"/>
            </a:pPr>
            <a:r>
              <a:rPr lang="en-US" b="1" dirty="0"/>
              <a:t>Oliver</a:t>
            </a:r>
            <a:r>
              <a:rPr lang="en-US" dirty="0"/>
              <a:t> thresholds for “extraordinary” – OOI mobile assets</a:t>
            </a:r>
          </a:p>
          <a:p>
            <a:pPr marL="0" indent="0">
              <a:buNone/>
            </a:pPr>
            <a:endParaRPr lang="en-US" dirty="0"/>
          </a:p>
          <a:p>
            <a:pPr lvl="2"/>
            <a:endParaRPr lang="en-US"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69CCA524-D155-DB4C-8E49-F97704830ED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817081" y="4274968"/>
            <a:ext cx="2050664" cy="25525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076102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113</TotalTime>
  <Words>79</Words>
  <Application>Microsoft Macintosh PowerPoint</Application>
  <PresentationFormat>Widescreen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TN368 diatom bloom paper action items list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TN368 diatom bloom paper action items </dc:title>
  <dc:creator>Microsoft Office User</dc:creator>
  <cp:lastModifiedBy>Microsoft Office User</cp:lastModifiedBy>
  <cp:revision>2</cp:revision>
  <dcterms:created xsi:type="dcterms:W3CDTF">2020-04-29T12:39:40Z</dcterms:created>
  <dcterms:modified xsi:type="dcterms:W3CDTF">2020-04-29T14:32:42Z</dcterms:modified>
</cp:coreProperties>
</file>

<file path=docProps/thumbnail.jpeg>
</file>