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6" r:id="rId4"/>
    <p:sldId id="267" r:id="rId5"/>
    <p:sldId id="264" r:id="rId6"/>
    <p:sldId id="269" r:id="rId7"/>
    <p:sldId id="274" r:id="rId8"/>
    <p:sldId id="273" r:id="rId9"/>
    <p:sldId id="272" r:id="rId10"/>
    <p:sldId id="271" r:id="rId11"/>
    <p:sldId id="270" r:id="rId12"/>
    <p:sldId id="268" r:id="rId13"/>
    <p:sldId id="265" r:id="rId14"/>
    <p:sldId id="260" r:id="rId15"/>
    <p:sldId id="284" r:id="rId16"/>
    <p:sldId id="285" r:id="rId17"/>
    <p:sldId id="275" r:id="rId18"/>
    <p:sldId id="276" r:id="rId19"/>
    <p:sldId id="277" r:id="rId20"/>
    <p:sldId id="278" r:id="rId21"/>
    <p:sldId id="279" r:id="rId22"/>
    <p:sldId id="280" r:id="rId23"/>
    <p:sldId id="286" r:id="rId24"/>
    <p:sldId id="289" r:id="rId25"/>
    <p:sldId id="288" r:id="rId26"/>
    <p:sldId id="287" r:id="rId27"/>
    <p:sldId id="261" r:id="rId28"/>
    <p:sldId id="283" r:id="rId29"/>
    <p:sldId id="298" r:id="rId30"/>
    <p:sldId id="297" r:id="rId31"/>
    <p:sldId id="296" r:id="rId32"/>
    <p:sldId id="295" r:id="rId33"/>
    <p:sldId id="294" r:id="rId34"/>
    <p:sldId id="293" r:id="rId35"/>
    <p:sldId id="292" r:id="rId36"/>
    <p:sldId id="291" r:id="rId37"/>
    <p:sldId id="290" r:id="rId38"/>
    <p:sldId id="282" r:id="rId39"/>
    <p:sldId id="281" r:id="rId40"/>
    <p:sldId id="262" r:id="rId41"/>
    <p:sldId id="300" r:id="rId42"/>
    <p:sldId id="301" r:id="rId43"/>
    <p:sldId id="310" r:id="rId44"/>
    <p:sldId id="309" r:id="rId45"/>
    <p:sldId id="308" r:id="rId46"/>
    <p:sldId id="307" r:id="rId47"/>
    <p:sldId id="306" r:id="rId48"/>
    <p:sldId id="305" r:id="rId49"/>
    <p:sldId id="304" r:id="rId50"/>
    <p:sldId id="303" r:id="rId51"/>
    <p:sldId id="302" r:id="rId52"/>
    <p:sldId id="311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8" autoAdjust="0"/>
    <p:restoredTop sz="94660"/>
  </p:normalViewPr>
  <p:slideViewPr>
    <p:cSldViewPr>
      <p:cViewPr>
        <p:scale>
          <a:sx n="84" d="100"/>
          <a:sy n="84" d="100"/>
        </p:scale>
        <p:origin x="-10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3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ar29\bottle_data_transects\transects_ctd_nuts\ar29_ctd_nuts_0_320m_sec_T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190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olga\OOI_pioneer\powerpoint_pioneer_sections\ar29\bottle_data_transects\transects_ctd_nuts\ar29_ctd_nuts_0_320m_sec_T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756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091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olga\OOI_pioneer\powerpoint_pioneer_sections\ar29\bottle_data_transects\transects_ctd_nuts\ar29_ctd_nuts_0_320m_sec_T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289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553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olga\OOI_pioneer\powerpoint_pioneer_sections\ar29\bottle_data_transects\transects_ctd_nuts\ar29_ctd_nuts_0_320m_sec_T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53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Chlorophyll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olga\OOI_pioneer\powerpoint_pioneer_sections\ar29\bottle_data_transects\transects_chl\ar29_chl_0_120m_sec_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9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ar29\bottle_data_transects\transects_chl\ar29_chl_0_120m_sec_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14111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52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C:\olga\OOI_pioneer\powerpoint_pioneer_sections\ar29\bottle_data_transects\transects_chl\ar29_chl_0_120m_sec_T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5644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340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olga\OOI_pioneer\powerpoint_pioneer_sections\ar29\bottle_data_transects\transects_chl\ar29_chl_0_120m_sec_T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67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702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olga\OOI_pioneer\powerpoint_pioneer_sections\ar29\bottle_data_transects\transects_chl\ar29_chl_0_120m_sec_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14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ar29\bottle_data_transects\transects_ctd_nuts\ar29_ctd_nuts_0_320m_sec_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532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olga\OOI_pioneer\powerpoint_pioneer_sections\ar29\bottle_data_transects\transects_chl\ar29_chl_0_120m_sec_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838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olga\OOI_pioneer\powerpoint_pioneer_sections\ar29\bottle_data_transects\transects_chl\ar29_chl_0_120m_sec_T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321" y="-8467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822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olga\OOI_pioneer\powerpoint_pioneer_sections\ar29\bottle_data_transects\transects_chl\ar29_chl_0_120m_sec_T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141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olga\OOI_pioneer\powerpoint_pioneer_sections\ar29\bottle_data_transects\transects_chl\ar29_chl_0_120m_sec_T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06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olga\OOI_pioneer\powerpoint_pioneer_sections\ar29\bottle_data_transects\transects_chl\ar29_chl_0_120m_sec_T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22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474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olga\OOI_pioneer\powerpoint_pioneer_sections\ar29\bottle_data_transects\transects_chl\ar29_chl_0_120m_sec_T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66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olga\OOI_pioneer\powerpoint_pioneer_sections\ar29\bottle_data_transects\transects_chl\ar29_chl_0_120m_sec_T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9631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POC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olga\OOI_pioneer\powerpoint_pioneer_sections\ar29\bottle_data_transects\transects_ctd_poc\ar29_ctd_and_poc_0_120m_sec_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1070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olga\OOI_pioneer\powerpoint_pioneer_sections\ar29\bottle_data_transects\transects_ctd_poc\ar29_ctd_and_poc_0_120m_sec_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644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38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ar29\bottle_data_transects\transects_ctd_nuts\ar29_ctd_nuts_0_320m_sec_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289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674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olga\OOI_pioneer\powerpoint_pioneer_sections\ar29\bottle_data_transects\transects_ctd_poc\ar29_ctd_and_poc_0_120m_sec_T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228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olga\OOI_pioneer\powerpoint_pioneer_sections\ar29\bottle_data_transects\transects_ctd_poc\ar29_ctd_and_poc_0_120m_sec_T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888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1796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olga\OOI_pioneer\powerpoint_pioneer_sections\ar29\bottle_data_transects\transects_ctd_poc\ar29_ctd_and_poc_0_120m_sec_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958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olga\OOI_pioneer\powerpoint_pioneer_sections\ar29\bottle_data_transects\transects_ctd_poc\ar29_ctd_and_poc_0_120m_sec_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4137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olga\OOI_pioneer\powerpoint_pioneer_sections\ar29\bottle_data_transects\transects_ctd_poc\ar29_ctd_and_poc_0_120m_sec_T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2822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660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olga\OOI_pioneer\powerpoint_pioneer_sections\ar29\bottle_data_transects\transects_ctd_poc\ar29_ctd_and_poc_0_120m_sec_T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422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638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olga\OOI_pioneer\powerpoint_pioneer_sections\ar29\bottle_data_transects\transects_ctd_poc\ar29_ctd_and_poc_0_120m_sec_T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9632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olga\OOI_pioneer\powerpoint_pioneer_sections\ar29\bottle_data_transects\transects_ctd_poc\ar29_ctd_and_poc_0_120m_sec_T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493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olga\OOI_pioneer\powerpoint_pioneer_sections\ar29\bottle_data_transects\transects_ctd_poc\ar29_ctd_and_poc_0_120m_sec_T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5758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olga\OOI_pioneer\powerpoint_pioneer_sections\ar29\bottle_data_transects\transects_ctd_poc\ar29_ctd_and_poc_0_120m_sec_T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59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olga\OOI_pioneer\powerpoint_pioneer_sections\ar29\bottle_data_transects\transects_ctd_nuts\ar29_ctd_nuts_0_320m_sec_T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4345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olga\OOI_pioneer\powerpoint_pioneer_sections\ar29\bottle_data_transects\transects_poc\ar29_poc_0_120m_sec_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56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5091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olga\OOI_pioneer\powerpoint_pioneer_sections\ar29\bottle_data_transects\transects_poc\ar29_poc_0_120m_sec_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667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5672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olga\OOI_pioneer\powerpoint_pioneer_sections\ar29\bottle_data_transects\transects_poc\ar29_poc_0_120m_sec_T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667" y="2822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4399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olga\OOI_pioneer\powerpoint_pioneer_sections\ar29\bottle_data_transects\transects_poc\ar29_poc_0_120m_sec_T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866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307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olga\OOI_pioneer\powerpoint_pioneer_sections\ar29\bottle_data_transects\transects_poc\ar29_poc_0_120m_sec_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56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5338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olga\OOI_pioneer\powerpoint_pioneer_sections\ar29\bottle_data_transects\transects_poc\ar29_poc_0_120m_sec_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245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1698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olga\OOI_pioneer\powerpoint_pioneer_sections\ar29\bottle_data_transects\transects_poc\ar29_poc_0_120m_sec_T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433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1561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C:\olga\OOI_pioneer\powerpoint_pioneer_sections\ar29\bottle_data_transects\transects_poc\ar29_poc_0_120m_sec_T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2230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olga\OOI_pioneer\powerpoint_pioneer_sections\ar29\bottle_data_transects\transects_poc\ar29_poc_0_120m_sec_T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5644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84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ar29\bottle_data_transects\transects_ctd_nuts\ar29_ctd_nuts_0_320m_sec_T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5327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:\olga\OOI_pioneer\powerpoint_pioneer_sections\ar29\bottle_data_transects\transects_poc\ar29_poc_0_120m_sec_T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488" y="8467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914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olga\OOI_pioneer\powerpoint_pioneer_sections\ar29\bottle_data_transects\transects_poc\ar29_poc_0_120m_sec_T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14111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1859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olga\OOI_pioneer\powerpoint_pioneer_sections\ar29\bottle_data_transects\transects_poc\ar29_poc_0_120m_sec_T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16933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084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n-US" dirty="0" smtClean="0"/>
              <a:t>riple Oxygen Isotopes and O2/</a:t>
            </a:r>
            <a:r>
              <a:rPr lang="en-US" dirty="0" err="1" smtClean="0"/>
              <a:t>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383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ar29\bottle_data_transects\transects_toi\ar29_ctd_and_toi_0_200m_sec_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3989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ar29\bottle_data_transects\transects_toi\ar29_ctd_and_toi_0_200m_sec_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68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ar29\bottle_data_transects\transects_toi\ar29_ctd_and_toi_0_200m_sec_T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133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9856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ar29\bottle_data_transects\transects_toi\ar29_ctd_and_toi_0_200m_sec_T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6824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ar29\bottle_data_transects\transects_toi\ar29_ctd_and_toi_0_200m_sec_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777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33523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powerpoint_pioneer_sections\ar29\bottle_data_transects\transects_toi\ar29_ctd_and_toi_0_200m_sec_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35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ar29\bottle_data_transects\transects_ctd_nuts\ar29_ctd_nuts_0_320m_sec_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0424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ar29\bottle_data_transects\transects_toi\ar29_ctd_and_toi_0_200m_sec_T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9637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ar29\bottle_data_transects\transects_toi\ar29_ctd_and_toi_0_200m_sec_T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644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9106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ar29\bottle_data_transects\transects_toi\ar29_ctd_and_toi_0_200m_sec_T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6874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olga\OOI_pioneer\powerpoint_pioneer_sections\ar29\bottle_data_transects\transects_toi\ar29_ctd_and_toi_0_200m_sec_T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949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5866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olga\OOI_pioneer\powerpoint_pioneer_sections\ar29\bottle_data_transects\transects_toi\ar29_ctd_and_toi_0_200m_sec_T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786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7580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olga\OOI_pioneer\powerpoint_pioneer_sections\ar29\bottle_data_transects\transects_toi\ar29_ctd_and_toi_0_200m_sec_T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19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olga\OOI_pioneer\powerpoint_pioneer_sections\ar29\bottle_data_transects\transects_ctd_nuts\ar29_ctd_nuts_0_320m_sec_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92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ar29\bottle_data_transects\transects_ctd_nuts\ar29_ctd_nuts_0_320m_sec_T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78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ar29\bottle_data_transects\transects_ctd_nuts\ar29_ctd_nuts_0_320m_sec_T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933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10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</Words>
  <Application>Microsoft Office PowerPoint</Application>
  <PresentationFormat>On-screen Show (4:3)</PresentationFormat>
  <Paragraphs>5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Nutrients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Chlorophyll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Productivity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Triple Oxygen Isotopes and O2/Ar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77</cp:revision>
  <dcterms:created xsi:type="dcterms:W3CDTF">2019-01-20T13:04:14Z</dcterms:created>
  <dcterms:modified xsi:type="dcterms:W3CDTF">2019-01-28T19:45:16Z</dcterms:modified>
</cp:coreProperties>
</file>