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5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18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0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8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2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7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23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7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0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1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7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8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6F9DC-3083-461B-A954-D608C526CC72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1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CTD and POC, PON, C/N, Productivity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779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olga\OOI_pioneer\powerpoint_pioneer_sections\tn368\data_transects\transects_ctd_poc_prod_0_120m\tn368_ctd_and_poc_0_120m_transect_47_4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133" y="5644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407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olga\OOI_pioneer\powerpoint_pioneer_sections\tn368\data_transects\transects_ctd_poc_prod_0_120m\tn368_ctd_and_poc_0_120m_transect_52_5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111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562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lga\OOI_pioneer\powerpoint_pioneer_sections\tn368\data_transects\transects_ctd_poc_prod_0_120m\tn368_ctd_and_poc_0_120m_transect_1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886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696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olga\OOI_pioneer\powerpoint_pioneer_sections\tn368\data_transects\transects_ctd_poc_prod_0_120m\tn368_ctd_and_poc_0_120m_transect_3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422" y="-2822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0411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olga\OOI_pioneer\powerpoint_pioneer_sections\tn368\data_transects\transects_ctd_poc_prod_0_120m\tn368_ctd_and_poc_0_120m_transect_8_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133" y="-2822"/>
            <a:ext cx="675313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448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olga\OOI_pioneer\powerpoint_pioneer_sections\tn368\data_transects\transects_ctd_poc_prod_0_120m\tn368_ctd_and_poc_0_120m_transect_11_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676" y="2822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5204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olga\OOI_pioneer\powerpoint_pioneer_sections\tn368\data_transects\transects_ctd_poc_prod_0_120m\tn368_ctd_and_poc_0_120m_transect_17_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4954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olga\OOI_pioneer\powerpoint_pioneer_sections\tn368\data_transects\transects_ctd_poc_prod_0_120m\tn368_ctd_and_poc_0_120m_transect_26_2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34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olga\OOI_pioneer\powerpoint_pioneer_sections\tn368\data_transects\transects_ctd_poc_prod_0_120m\tn368_ctd_and_poc_0_120m_transect_37_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384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olga\OOI_pioneer\powerpoint_pioneer_sections\tn368\data_transects\transects_ctd_poc_prod_0_120m\tn368_ctd_and_poc_0_120m_transect_44_4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9361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9</Words>
  <Application>Microsoft Office PowerPoint</Application>
  <PresentationFormat>On-screen Show (4:3)</PresentationFormat>
  <Paragraphs>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CTD and POC, PON, C/N, Productivity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</dc:creator>
  <cp:lastModifiedBy>olga</cp:lastModifiedBy>
  <cp:revision>57</cp:revision>
  <dcterms:created xsi:type="dcterms:W3CDTF">2019-01-20T13:04:14Z</dcterms:created>
  <dcterms:modified xsi:type="dcterms:W3CDTF">2020-03-10T17:18:00Z</dcterms:modified>
</cp:coreProperties>
</file>