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5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CTD and POC, PON, C/N, Productivity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tn368\data_transects\transects_ctd_poc_prod_0_120m\tn368_ctd_and_poc_0_120m_transect_47_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133" y="5644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40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tn368\data_transects\transects_ctd_poc_prod_0_120m\tn368_ctd_and_poc_0_120m_transect_52_5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111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5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tn368\data_transects\transects_ctd_poc_prod_0_120m\tn368_ctd_and_poc_0_1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886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69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tn368\data_transects\transects_ctd_poc_prod_0_120m\tn368_ctd_and_poc_0_120m_transect_3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22" y="-2822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41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tn368\data_transects\transects_ctd_poc_prod_0_120m\tn368_ctd_and_poc_0_120m_transect_8_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133" y="-2822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4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tn368\data_transects\transects_ctd_poc_prod_0_120m\tn368_ctd_and_poc_0_120m_transect_11_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76" y="2822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20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tn368\data_transects\transects_ctd_poc_prod_0_120m\tn368_ctd_and_poc_0_120m_transect_17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95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tn368\data_transects\transects_ctd_poc_prod_0_120m\tn368_ctd_and_poc_0_120m_transect_26_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34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tn368\data_transects\transects_ctd_poc_prod_0_120m\tn368_ctd_and_poc_0_120m_transect_37_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38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tn368\data_transects\transects_ctd_poc_prod_0_120m\tn368_ctd_and_poc_0_120m_transect_44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36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9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CTD and POC, PON, C/N, Productivity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57</cp:revision>
  <dcterms:created xsi:type="dcterms:W3CDTF">2019-01-20T13:04:14Z</dcterms:created>
  <dcterms:modified xsi:type="dcterms:W3CDTF">2020-03-10T17:18:00Z</dcterms:modified>
</cp:coreProperties>
</file>