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3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powerpoint_pioneer_sections\tn368\data_transects\transects_ctd_0_320m\new_oxygen_colorbar\tn368_ctd_0_320m_transect_47_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055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602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olga\OOI_pioneer\powerpoint_pioneer_sections\tn368\data_transects\transects_ctd_0_320m\new_oxygen_colorbar\tn368_ctd_0_320m_transect_52_5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043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olga\OOI_pioneer\powerpoint_pioneer_sections\tn368\data_transects\transects_ctd_0_320m\new_oxygen_colorbar\tn368_ctd_0_320m_transect_54_5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696" y="-2822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96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powerpoint_pioneer_sections\tn368\data_transects\transects_ctd_0_320m\new_oxygen_colorbar\tn368_ctd_0_3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817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8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powerpoint_pioneer_sections\tn368\data_transects\transects_ctd_0_320m\new_oxygen_colorbar\tn368_ctd_0_320m_transect_3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233" y="0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11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powerpoint_pioneer_sections\tn368\data_transects\transects_ctd_0_320m\new_oxygen_colorbar\tn368_ctd_0_320m_transect_8_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756"/>
            <a:ext cx="67531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08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powerpoint_pioneer_sections\tn368\data_transects\transects_ctd_0_320m\new_oxygen_colorbar\tn368_ctd_0_320m_transect_11_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25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powerpoint_pioneer_sections\tn368\data_transects\transects_ctd_0_320m\new_oxygen_colorbar\tn368_ctd_0_320m_transect_17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409" y="0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840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powerpoint_pioneer_sections\tn368\data_transects\transects_ctd_0_320m\new_oxygen_colorbar\tn368_ctd_0_320m_transect_26_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85" y="0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63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powerpoint_pioneer_sections\tn368\data_transects\transects_ctd_0_320m\new_oxygen_colorbar\tn368_ctd_0_320m_transect_37_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-5644"/>
            <a:ext cx="67531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597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powerpoint_pioneer_sections\tn368\data_transects\transects_ctd_0_320m\new_oxygen_colorbar\tn368_ctd_0_320m_transect_44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-5644"/>
            <a:ext cx="67531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74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CTD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14</cp:revision>
  <dcterms:created xsi:type="dcterms:W3CDTF">2019-01-20T13:04:14Z</dcterms:created>
  <dcterms:modified xsi:type="dcterms:W3CDTF">2019-09-30T19:37:09Z</dcterms:modified>
</cp:coreProperties>
</file>