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1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03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8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2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7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23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7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0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1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7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8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1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CTD and Chlorophyll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633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olga\OOI_pioneer\tn368\plots\transects_ctd_chl_0_120m\tn368_ctd_and_chl_0_120m_transect_8_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25" y="0"/>
            <a:ext cx="67961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86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olga\OOI_pioneer\tn368\plots\transects_ctd_chl_0_120m\tn368_ctd_and_chl_0_120m_transect_26_2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224" y="0"/>
            <a:ext cx="67961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9667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olga\OOI_pioneer\tn368\plots\transects_ctd_chl_0_120m\tn368_ctd_and_chl_0_120m_transect_37_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0"/>
            <a:ext cx="67961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974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olga\OOI_pioneer\tn368\plots\transects_ctd_chl_0_120m\tn368_ctd_and_chl_0_120m_transect_44_4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013" y="0"/>
            <a:ext cx="67961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228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olga\OOI_pioneer\tn368\plots\transects_ctd_chl_0_120m\tn368_ctd_and_chl_0_120m_transect_47_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0"/>
            <a:ext cx="67961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1434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olga\OOI_pioneer\tn368\plots\transects_ctd_chl_0_120m\tn368_ctd_and_chl_0_120m_transect_52_5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451" y="0"/>
            <a:ext cx="67961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96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CTD and Chlorophyll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</dc:creator>
  <cp:lastModifiedBy>olga</cp:lastModifiedBy>
  <cp:revision>9</cp:revision>
  <dcterms:created xsi:type="dcterms:W3CDTF">2019-01-20T13:04:14Z</dcterms:created>
  <dcterms:modified xsi:type="dcterms:W3CDTF">2020-04-23T14:18:51Z</dcterms:modified>
</cp:coreProperties>
</file>