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CTD and Chlorophyll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3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tn368\plots\transects_ctd_chl_0_120m\tn368_ctd_and_chl_0_120m_transect_8_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5" y="0"/>
            <a:ext cx="67961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8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tn368\plots\transects_ctd_chl_0_120m\tn368_ctd_and_chl_0_120m_transect_26_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24" y="0"/>
            <a:ext cx="6796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66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olga\OOI_pioneer\tn368\plots\transects_ctd_chl_0_120m\tn368_ctd_and_chl_0_120m_transect_37_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7961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97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tn368\plots\transects_ctd_chl_0_120m\tn368_ctd_and_chl_0_120m_transect_44_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13" y="0"/>
            <a:ext cx="6796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22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tn368\plots\transects_ctd_chl_0_120m\tn368_ctd_and_chl_0_120m_transect_47_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796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43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olga\OOI_pioneer\tn368\plots\transects_ctd_chl_0_120m\tn368_ctd_and_chl_0_120m_transect_52_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451" y="0"/>
            <a:ext cx="67961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96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CTD and Chlorophyll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olga</cp:lastModifiedBy>
  <cp:revision>9</cp:revision>
  <dcterms:created xsi:type="dcterms:W3CDTF">2019-01-20T13:04:14Z</dcterms:created>
  <dcterms:modified xsi:type="dcterms:W3CDTF">2020-04-23T14:18:51Z</dcterms:modified>
</cp:coreProperties>
</file>