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77" r:id="rId3"/>
    <p:sldId id="276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5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60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7C8E5-3F0B-4CF7-83B5-EFFB93CF17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0D08CA-1B83-4065-875F-97FCE53AD1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A04AA5-EC58-425F-9A50-ABC4C564A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CCAC8-BDBC-4365-8B51-4DF40D8C0184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45296-AAF1-4B45-B3EC-7273D0975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696B6-919C-4650-A956-B5D04839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CB9D-E5F5-4E45-BD13-649F8716B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31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51E9B-E8EF-4B89-8C01-2F8B63796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083DAA-D5DD-44EC-8F9D-E5B8E2650A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2CAAF-54FA-4AA7-A378-CDF261B88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CCAC8-BDBC-4365-8B51-4DF40D8C0184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C5FF8-B4B7-4C78-BA42-4D33F38E6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8AFE2-F67F-480D-9FCB-C7BAA5D19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CB9D-E5F5-4E45-BD13-649F8716B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923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2A7FE8-C49C-43A9-B0DA-B80376C6AA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2F819-4113-4C79-9BC4-5DA3CC1266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1B55A3-F77B-469A-AE1B-96438D17B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CCAC8-BDBC-4365-8B51-4DF40D8C0184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901E6-8AA7-4DD6-BFCB-DC351D60A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19CA2-D8FB-4BEA-994F-9468F23E0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CB9D-E5F5-4E45-BD13-649F8716B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179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C5365-D305-4218-844A-88DA11D0C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25F46-A6E3-4B5C-8E02-0614797A9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F9B49-489F-4161-BC7A-EA70217F3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CCAC8-BDBC-4365-8B51-4DF40D8C0184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DD9C6-C9A4-4AC2-B2AE-DEF0EC8A6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C3463-E6E8-44F4-8661-3E4ADD49D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CB9D-E5F5-4E45-BD13-649F8716B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37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7A567-76B2-4CF1-8C4C-29234DFB2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6C41F8-FA75-4C39-BD0D-61BC9CCA67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1941D-9E1E-4990-97D3-E53C3956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CCAC8-BDBC-4365-8B51-4DF40D8C0184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5E4C9-E4B7-43D7-82BC-DF8BBA185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15207-617D-4D58-8454-C0CF22454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CB9D-E5F5-4E45-BD13-649F8716B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294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A411B-0AD5-40D5-8D34-1E8717571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C723B-5F85-458D-AAA9-5701A9CE0F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975030-BE82-4A8B-916F-B4859FA311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8F3C6-2351-471D-B62C-D825BEC00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CCAC8-BDBC-4365-8B51-4DF40D8C0184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9283B8-FBC2-4AAB-98CB-91FE59765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041D5F-BA68-4C29-8834-87E5B5640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CB9D-E5F5-4E45-BD13-649F8716B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29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675FD-D387-47F8-AE34-97D1EF79C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DCD6E8-10EC-4450-8347-54FAE2CAB1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90DBD1-4943-4F62-B242-3BFE61F8FA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A03763-4C75-49F3-AE3A-2586970E0B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A898A0-A6EC-4F2B-8A07-FF2F036F33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6B06A0-9A94-4D0D-9FA3-D59A90439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CCAC8-BDBC-4365-8B51-4DF40D8C0184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D3F12A-2EBD-4490-AA63-B080CE86E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62D612-F9F6-4E6B-97A1-7FC5D72E9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CB9D-E5F5-4E45-BD13-649F8716B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94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3721B-5A6B-43F2-A7A4-BD2403800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A6E0B0-A75C-4613-B686-E8812BC12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CCAC8-BDBC-4365-8B51-4DF40D8C0184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598190-E7BD-4BDB-96F7-6EAF9E787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FE2648-BF96-4B2C-9503-254DBB898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CB9D-E5F5-4E45-BD13-649F8716B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96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B35F76-3986-455C-BF97-0C80E841D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CCAC8-BDBC-4365-8B51-4DF40D8C0184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5C8EA1-3A3D-4E45-8DBE-407929910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79E917-E574-4A76-BFE6-E8A0BE6A1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CB9D-E5F5-4E45-BD13-649F8716B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736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7FDAD-F882-4ADA-8BEA-6400CD527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3C45A-F965-4493-ACBC-77D54B759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21518D-86F7-40F6-9295-86E51700F5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C683B9-D522-447C-A77B-3EFC79BE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CCAC8-BDBC-4365-8B51-4DF40D8C0184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C76CC5-C28B-4287-82D9-8EB2A9674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86A398-BD08-4081-9FA7-5499F8F54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CB9D-E5F5-4E45-BD13-649F8716B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331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96038-B28B-427D-A485-5C49863FE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E1B83C-B7AC-49AB-9E80-71D71CFBC7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0B9B11-9B9D-4554-B74A-29C0509AD8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D95698-3CBB-488D-A620-32C10EAC3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CCAC8-BDBC-4365-8B51-4DF40D8C0184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10B030-33AA-4322-8E78-0D59A5EC7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B2A8AC-ABDC-42E7-81BD-C08E70849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CB9D-E5F5-4E45-BD13-649F8716B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975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C06B2A-6916-4409-A907-B60D5C29D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4DD890-E3D7-4ADA-AF67-4E611195B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6283E-060C-458C-A6D7-C620C4F9DC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1CCAC8-BDBC-4365-8B51-4DF40D8C0184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A91F4-EB23-462D-8780-63B3AE0376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AEAA1-B36B-40CF-91CD-A01E56017E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0CB9D-E5F5-4E45-BD13-649F8716B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253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40D579-CD1D-4820-B25E-76FA1C8D7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218" y="124239"/>
            <a:ext cx="640538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12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07AA9C3-A609-455E-BFBE-17D42CDEA0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199" y="0"/>
            <a:ext cx="5225143" cy="6858000"/>
          </a:xfrm>
          <a:prstGeom prst="rect">
            <a:avLst/>
          </a:prstGeom>
        </p:spPr>
      </p:pic>
      <p:pic>
        <p:nvPicPr>
          <p:cNvPr id="7" name="Picture 6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D782E9BC-C98D-433A-AC46-3EFB86210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3" y="0"/>
            <a:ext cx="5225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143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2A8B87-EA40-4658-9AF9-2025D95ED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5225143" cy="6858000"/>
          </a:xfrm>
          <a:prstGeom prst="rect">
            <a:avLst/>
          </a:prstGeom>
        </p:spPr>
      </p:pic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A5F4836-E3DB-447B-BE6A-B08DE4218A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8" y="0"/>
            <a:ext cx="5225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90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85A88B0B-30BA-43DD-BC9D-607A9E825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49" y="0"/>
            <a:ext cx="7247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55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0E4CBAA6-F655-4E68-9F80-C7F7AEC52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80" y="710648"/>
            <a:ext cx="5439065" cy="5963478"/>
          </a:xfrm>
          <a:prstGeom prst="rect">
            <a:avLst/>
          </a:prstGeom>
        </p:spPr>
      </p:pic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5CF68D3-E32D-4E33-AD8D-72FC3DD55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60952"/>
            <a:ext cx="5745224" cy="596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49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D52D567B-FAEB-4EC4-9F65-D87A41D5FA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64" y="0"/>
            <a:ext cx="5225143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1DFE9C-C001-401B-8750-0F8942CF7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667" y="0"/>
            <a:ext cx="5225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854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D840C42D-FEF1-4B14-84BD-0D4DC5473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02" y="0"/>
            <a:ext cx="5225143" cy="6858000"/>
          </a:xfrm>
          <a:prstGeom prst="rect">
            <a:avLst/>
          </a:prstGeom>
        </p:spPr>
      </p:pic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0C4F1680-D6DB-4AF7-BBCD-7DAC4B1BF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357" y="0"/>
            <a:ext cx="5225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45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3B1EC68D-E366-4152-94F9-22E1F2E25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24" y="0"/>
            <a:ext cx="5225143" cy="6858000"/>
          </a:xfrm>
          <a:prstGeom prst="rect">
            <a:avLst/>
          </a:prstGeom>
        </p:spPr>
      </p:pic>
      <p:pic>
        <p:nvPicPr>
          <p:cNvPr id="7" name="Picture 6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C309E409-BC5D-466C-97E8-2F8884034C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233" y="0"/>
            <a:ext cx="5225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33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D48FFDB8-FABE-49D6-BFD7-55AE86D53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28" y="0"/>
            <a:ext cx="5225143" cy="6858000"/>
          </a:xfrm>
          <a:prstGeom prst="rect">
            <a:avLst/>
          </a:prstGeom>
        </p:spPr>
      </p:pic>
      <p:pic>
        <p:nvPicPr>
          <p:cNvPr id="7" name="Picture 6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E514BD5A-3B3D-449E-8268-A871578009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458" y="0"/>
            <a:ext cx="5225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56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E822C5AE-9809-4211-AC04-5F94D3A6AB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19" y="0"/>
            <a:ext cx="5225143" cy="6858000"/>
          </a:xfrm>
          <a:prstGeom prst="rect">
            <a:avLst/>
          </a:prstGeom>
        </p:spPr>
      </p:pic>
      <p:pic>
        <p:nvPicPr>
          <p:cNvPr id="7" name="Picture 6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6C4F4DF5-9BE6-4313-B0A6-B2A92E072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140" y="0"/>
            <a:ext cx="5225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406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D761C222-FC93-4FE5-996A-53659CC9C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46" y="0"/>
            <a:ext cx="5225143" cy="6858000"/>
          </a:xfrm>
          <a:prstGeom prst="rect">
            <a:avLst/>
          </a:prstGeom>
        </p:spPr>
      </p:pic>
      <p:pic>
        <p:nvPicPr>
          <p:cNvPr id="7" name="Picture 6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56ADBEBF-158E-4BFA-9490-BE9614A92A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901" y="0"/>
            <a:ext cx="5225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206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0</Words>
  <Application>Microsoft Office PowerPoint</Application>
  <PresentationFormat>Widescreen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Yifan Zhu</dc:creator>
  <cp:lastModifiedBy>Zhu Yifan</cp:lastModifiedBy>
  <cp:revision>22</cp:revision>
  <dcterms:created xsi:type="dcterms:W3CDTF">2019-07-17T21:00:44Z</dcterms:created>
  <dcterms:modified xsi:type="dcterms:W3CDTF">2020-05-06T22:39:31Z</dcterms:modified>
</cp:coreProperties>
</file>