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8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60" r:id="rId12"/>
    <p:sldId id="272" r:id="rId13"/>
    <p:sldId id="273" r:id="rId14"/>
    <p:sldId id="275" r:id="rId15"/>
    <p:sldId id="276" r:id="rId16"/>
    <p:sldId id="274" r:id="rId17"/>
    <p:sldId id="278" r:id="rId18"/>
    <p:sldId id="279" r:id="rId19"/>
    <p:sldId id="280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1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0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2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7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2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7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1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8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F9DC-3083-461B-A954-D608C526CC72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3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olga\OOI_pioneer\powerpoint_pioneer_sections\rb1904\data_transects\transects_ctd_0_320m\new_oxygen_colorbar\rb1904_ctd_0_320m_transect_64_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55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CTD and Nutrients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79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olga\OOI_pioneer\powerpoint_pioneer_sections\rb1904\data_transects\transects_ctd_nuts_0_320m\rb1904_ctd_nuts_0_320m_transect_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644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2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olga\OOI_pioneer\powerpoint_pioneer_sections\rb1904\data_transects\transects_ctd_nuts_0_320m\rb1904_ctd_nuts_0_320m_transect_6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234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olga\OOI_pioneer\powerpoint_pioneer_sections\rb1904\data_transects\transects_ctd_nuts_0_320m\rb1904_ctd_nuts_0_320m_transect_14_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644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640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olga\OOI_pioneer\powerpoint_pioneer_sections\rb1904\data_transects\transects_ctd_nuts_0_320m\rb1904_ctd_nuts_0_320m_transect_16_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450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olga\OOI_pioneer\powerpoint_pioneer_sections\rb1904\data_transects\transects_ctd_nuts_0_320m\rb1904_ctd_nuts_0_320m_transect_18_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469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olga\OOI_pioneer\powerpoint_pioneer_sections\rb1904\data_transects\transects_ctd_nuts_0_320m\rb1904_ctd_nuts_0_320m_transect_32_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655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olga\OOI_pioneer\powerpoint_pioneer_sections\rb1904\data_transects\transects_ctd_nuts_0_320m\rb1904_ctd_nuts_0_320m_transect_49_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844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olga\OOI_pioneer\powerpoint_pioneer_sections\rb1904\data_transects\transects_ctd_nuts_0_320m\rb1904_ctd_nuts_0_320m_transect_61_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578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28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powerpoint_pioneer_sections\rb1904\data_transects\transects_ctd_0_320m\new_oxygen_colorbar\rb1904_ctd_0_320m_transect_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86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olga\OOI_pioneer\powerpoint_pioneer_sections\rb1904\data_transects\transects_ctd_nuts_0_320m\rb1904_ctd_nuts_0_320m_transect_64_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613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olga\OOI_pioneer\powerpoint_pioneer_sections\rb1904\data_transects\transects_ctd_0_320m\new_oxygen_colorbar\rb1904_ctd_0_320m_transect_6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28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olga\OOI_pioneer\powerpoint_pioneer_sections\rb1904\data_transects\transects_ctd_0_320m\new_oxygen_colorbar\rb1904_ctd_0_320m_transect_14_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38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olga\OOI_pioneer\powerpoint_pioneer_sections\rb1904\data_transects\transects_ctd_0_320m\new_oxygen_colorbar\rb1904_ctd_0_320m_transect_16_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01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olga\OOI_pioneer\powerpoint_pioneer_sections\rb1904\data_transects\transects_ctd_0_320m\new_oxygen_colorbar\rb1904_ctd_0_320m_transect_18_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92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olga\OOI_pioneer\powerpoint_pioneer_sections\rb1904\data_transects\transects_ctd_0_320m\new_oxygen_colorbar\rb1904_ctd_0_320m_transect_32_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532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olga\OOI_pioneer\powerpoint_pioneer_sections\rb1904\data_transects\transects_ctd_0_320m\new_oxygen_colorbar\rb1904_ctd_0_320m_transect_49_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90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olga\OOI_pioneer\powerpoint_pioneer_sections\rb1904\data_transects\transects_ctd_0_320m\new_oxygen_colorbar\rb1904_ctd_0_320m_transect_61_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34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4</Words>
  <Application>Microsoft Office PowerPoint</Application>
  <PresentationFormat>On-screen Show (4:3)</PresentationFormat>
  <Paragraphs>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CTD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CTD and Nutrients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olga</cp:lastModifiedBy>
  <cp:revision>31</cp:revision>
  <dcterms:created xsi:type="dcterms:W3CDTF">2019-01-20T13:04:14Z</dcterms:created>
  <dcterms:modified xsi:type="dcterms:W3CDTF">2019-10-02T13:39:44Z</dcterms:modified>
</cp:coreProperties>
</file>