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8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60" r:id="rId12"/>
    <p:sldId id="272" r:id="rId13"/>
    <p:sldId id="273" r:id="rId14"/>
    <p:sldId id="275" r:id="rId15"/>
    <p:sldId id="276" r:id="rId16"/>
    <p:sldId id="274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2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1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F9DC-3083-461B-A954-D608C526CC7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3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olga\OOI_pioneer\powerpoint_pioneer_sections\rb1904\data_transects\transects_ctd_0_320m\new_oxygen_colorbar\rb1904_ctd_0_320m_transect_64_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55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CTD and Nutrients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7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olga\OOI_pioneer\powerpoint_pioneer_sections\rb1904\data_transects\transects_ctd_nuts_0_320m\rb1904_ctd_nuts_0_320m_transect_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644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2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olga\OOI_pioneer\powerpoint_pioneer_sections\rb1904\data_transects\transects_ctd_nuts_0_320m\rb1904_ctd_nuts_0_320m_transect_6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234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olga\OOI_pioneer\powerpoint_pioneer_sections\rb1904\data_transects\transects_ctd_nuts_0_320m\rb1904_ctd_nuts_0_320m_transect_14_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644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640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olga\OOI_pioneer\powerpoint_pioneer_sections\rb1904\data_transects\transects_ctd_nuts_0_320m\rb1904_ctd_nuts_0_320m_transect_16_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450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olga\OOI_pioneer\powerpoint_pioneer_sections\rb1904\data_transects\transects_ctd_nuts_0_320m\rb1904_ctd_nuts_0_320m_transect_18_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469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olga\OOI_pioneer\powerpoint_pioneer_sections\rb1904\data_transects\transects_ctd_nuts_0_320m\rb1904_ctd_nuts_0_320m_transect_32_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655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olga\OOI_pioneer\powerpoint_pioneer_sections\rb1904\data_transects\transects_ctd_nuts_0_320m\rb1904_ctd_nuts_0_320m_transect_49_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844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olga\OOI_pioneer\powerpoint_pioneer_sections\rb1904\data_transects\transects_ctd_nuts_0_320m\rb1904_ctd_nuts_0_320m_transect_61_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578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28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lga\OOI_pioneer\powerpoint_pioneer_sections\rb1904\data_transects\transects_ctd_0_320m\new_oxygen_colorbar\rb1904_ctd_0_320m_transect_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8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olga\OOI_pioneer\powerpoint_pioneer_sections\rb1904\data_transects\transects_ctd_nuts_0_320m\rb1904_ctd_nuts_0_320m_transect_64_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613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CTD and </a:t>
            </a:r>
            <a:r>
              <a:rPr lang="en-US" dirty="0" smtClean="0"/>
              <a:t>Triple Oxygen Isotopes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30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lga\OOI_pioneer\powerpoint_pioneer_sections\rb1904\data_transects\transects_ctd_toi\rb1904_ctd_and_toi_0_200m_transect_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511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821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olga\OOI_pioneer\powerpoint_pioneer_sections\rb1904\data_transects\transects_ctd_toi\rb1904_ctd_and_toi_0_200m_transect_14_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267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olga\OOI_pioneer\powerpoint_pioneer_sections\rb1904\data_transects\transects_ctd_toi\rb1904_ctd_and_toi_0_200m_transect_18_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267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olga\OOI_pioneer\powerpoint_pioneer_sections\rb1904\data_transects\transects_ctd_toi\rb1904_ctd_and_toi_0_200m_transect_32_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267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olga\OOI_pioneer\powerpoint_pioneer_sections\rb1904\data_transects\transects_ctd_toi\rb1904_ctd_and_toi_0_200m_transect_61_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26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olga\OOI_pioneer\powerpoint_pioneer_sections\rb1904\data_transects\transects_ctd_0_320m\new_oxygen_colorbar\rb1904_ctd_0_320m_transect_6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28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olga\OOI_pioneer\powerpoint_pioneer_sections\rb1904\data_transects\transects_ctd_0_320m\new_oxygen_colorbar\rb1904_ctd_0_320m_transect_14_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38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olga\OOI_pioneer\powerpoint_pioneer_sections\rb1904\data_transects\transects_ctd_0_320m\new_oxygen_colorbar\rb1904_ctd_0_320m_transect_16_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01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olga\OOI_pioneer\powerpoint_pioneer_sections\rb1904\data_transects\transects_ctd_0_320m\new_oxygen_colorbar\rb1904_ctd_0_320m_transect_18_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92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olga\OOI_pioneer\powerpoint_pioneer_sections\rb1904\data_transects\transects_ctd_0_320m\new_oxygen_colorbar\rb1904_ctd_0_320m_transect_32_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53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olga\OOI_pioneer\powerpoint_pioneer_sections\rb1904\data_transects\transects_ctd_0_320m\new_oxygen_colorbar\rb1904_ctd_0_320m_transect_49_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90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olga\OOI_pioneer\powerpoint_pioneer_sections\rb1904\data_transects\transects_ctd_0_320m\new_oxygen_colorbar\rb1904_ctd_0_320m_transect_61_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34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9</Words>
  <Application>Microsoft Office PowerPoint</Application>
  <PresentationFormat>On-screen Show (4:3)</PresentationFormat>
  <Paragraphs>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CTD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CTD and Nutrients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CTD and Triple Oxygen Isotopes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</dc:creator>
  <cp:lastModifiedBy>olga</cp:lastModifiedBy>
  <cp:revision>38</cp:revision>
  <dcterms:created xsi:type="dcterms:W3CDTF">2019-01-20T13:04:14Z</dcterms:created>
  <dcterms:modified xsi:type="dcterms:W3CDTF">2019-11-05T20:53:51Z</dcterms:modified>
</cp:coreProperties>
</file>