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82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60" r:id="rId12"/>
    <p:sldId id="272" r:id="rId13"/>
    <p:sldId id="273" r:id="rId14"/>
    <p:sldId id="275" r:id="rId15"/>
    <p:sldId id="276" r:id="rId16"/>
    <p:sldId id="274" r:id="rId17"/>
    <p:sldId id="278" r:id="rId18"/>
    <p:sldId id="279" r:id="rId19"/>
    <p:sldId id="280" r:id="rId20"/>
    <p:sldId id="281" r:id="rId21"/>
    <p:sldId id="283" r:id="rId22"/>
    <p:sldId id="284" r:id="rId23"/>
    <p:sldId id="285" r:id="rId24"/>
    <p:sldId id="286" r:id="rId25"/>
    <p:sldId id="287" r:id="rId26"/>
    <p:sldId id="28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118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03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8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2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7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23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7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0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11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7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98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6F9DC-3083-461B-A954-D608C526CC7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19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CTD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633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olga\OOI_pioneer\powerpoint_pioneer_sections\rb1904\data_transects\transects_ctd_0_320m\new_oxygen_colorbar\rb1904_ctd_0_320m_transect_64_6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2551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CTD and Nutrients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779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olga\OOI_pioneer\powerpoint_pioneer_sections\rb1904\data_transects\transects_ctd_nuts_0_320m\rb1904_ctd_nuts_0_320m_transect_1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644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2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olga\OOI_pioneer\powerpoint_pioneer_sections\rb1904\data_transects\transects_ctd_nuts_0_320m\rb1904_ctd_nuts_0_320m_transect_6_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234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olga\OOI_pioneer\powerpoint_pioneer_sections\rb1904\data_transects\transects_ctd_nuts_0_320m\rb1904_ctd_nuts_0_320m_transect_14_1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644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9640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olga\OOI_pioneer\powerpoint_pioneer_sections\rb1904\data_transects\transects_ctd_nuts_0_320m\rb1904_ctd_nuts_0_320m_transect_16_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7450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olga\OOI_pioneer\powerpoint_pioneer_sections\rb1904\data_transects\transects_ctd_nuts_0_320m\rb1904_ctd_nuts_0_320m_transect_18_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469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olga\OOI_pioneer\powerpoint_pioneer_sections\rb1904\data_transects\transects_ctd_nuts_0_320m\rb1904_ctd_nuts_0_320m_transect_32_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655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olga\OOI_pioneer\powerpoint_pioneer_sections\rb1904\data_transects\transects_ctd_nuts_0_320m\rb1904_ctd_nuts_0_320m_transect_49_4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5844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olga\OOI_pioneer\powerpoint_pioneer_sections\rb1904\data_transects\transects_ctd_nuts_0_320m\rb1904_ctd_nuts_0_320m_transect_61_6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578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5287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olga\OOI_pioneer\powerpoint_pioneer_sections\rb1904\data_transects\transects_ctd_0_320m\new_oxygen_colorbar\rb1904_ctd_0_320m_transect_1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86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olga\OOI_pioneer\powerpoint_pioneer_sections\rb1904\data_transects\transects_ctd_nuts_0_320m\rb1904_ctd_nuts_0_320m_transect_64_6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16131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CTD and </a:t>
            </a:r>
            <a:r>
              <a:rPr lang="en-US" dirty="0" smtClean="0"/>
              <a:t>Triple Oxygen Isotopes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9304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olga\OOI_pioneer\powerpoint_pioneer_sections\rb1904\data_transects\transects_ctd_toi\rb1904_ctd_and_toi_0_200m_transect_1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511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68212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olga\OOI_pioneer\powerpoint_pioneer_sections\rb1904\data_transects\transects_ctd_toi\rb1904_ctd_and_toi_0_200m_transect_14_1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22670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olga\OOI_pioneer\powerpoint_pioneer_sections\rb1904\data_transects\transects_ctd_toi\rb1904_ctd_and_toi_0_200m_transect_18_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22670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olga\OOI_pioneer\powerpoint_pioneer_sections\rb1904\data_transects\transects_ctd_toi\rb1904_ctd_and_toi_0_200m_transect_32_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22670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olga\OOI_pioneer\powerpoint_pioneer_sections\rb1904\data_transects\transects_ctd_toi\rb1904_ctd_and_toi_0_200m_transect_61_6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2267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olga\OOI_pioneer\powerpoint_pioneer_sections\rb1904\data_transects\transects_ctd_0_320m\new_oxygen_colorbar\rb1904_ctd_0_320m_transect_6_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281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olga\OOI_pioneer\powerpoint_pioneer_sections\rb1904\data_transects\transects_ctd_0_320m\new_oxygen_colorbar\rb1904_ctd_0_320m_transect_14_1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6383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olga\OOI_pioneer\powerpoint_pioneer_sections\rb1904\data_transects\transects_ctd_0_320m\new_oxygen_colorbar\rb1904_ctd_0_320m_transect_16_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3012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olga\OOI_pioneer\powerpoint_pioneer_sections\rb1904\data_transects\transects_ctd_0_320m\new_oxygen_colorbar\rb1904_ctd_0_320m_transect_18_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92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olga\OOI_pioneer\powerpoint_pioneer_sections\rb1904\data_transects\transects_ctd_0_320m\new_oxygen_colorbar\rb1904_ctd_0_320m_transect_32_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5532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olga\OOI_pioneer\powerpoint_pioneer_sections\rb1904\data_transects\transects_ctd_0_320m\new_oxygen_colorbar\rb1904_ctd_0_320m_transect_49_4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903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olga\OOI_pioneer\powerpoint_pioneer_sections\rb1904\data_transects\transects_ctd_0_320m\new_oxygen_colorbar\rb1904_ctd_0_320m_transect_61_6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346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9</Words>
  <Application>Microsoft Office PowerPoint</Application>
  <PresentationFormat>On-screen Show (4:3)</PresentationFormat>
  <Paragraphs>3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CTD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CTD and Nutrients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CTD and Triple Oxygen Isotopes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</dc:creator>
  <cp:lastModifiedBy>olga</cp:lastModifiedBy>
  <cp:revision>38</cp:revision>
  <dcterms:created xsi:type="dcterms:W3CDTF">2019-01-20T13:04:14Z</dcterms:created>
  <dcterms:modified xsi:type="dcterms:W3CDTF">2019-11-05T20:53:51Z</dcterms:modified>
</cp:coreProperties>
</file>