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72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108" y="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118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03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684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828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778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523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077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3704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11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476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6F9DC-3083-461B-A954-D608C526CC7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98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B6F9DC-3083-461B-A954-D608C526CC72}" type="datetimeFigureOut">
              <a:rPr lang="en-US" smtClean="0"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4B2CC-2E1E-4412-A2CB-331DBA2DD7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319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CTD and </a:t>
            </a:r>
            <a:r>
              <a:rPr lang="en-US" dirty="0" smtClean="0"/>
              <a:t>Chlorophyll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779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olga\OOI_pioneer\rb1904\plots\transects_ctd_chl_0_120m\rb1904_ctd_and_chl_0_120m_transect_64_6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701" y="0"/>
            <a:ext cx="679615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9887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olga\OOI_pioneer\rb1904\plots\transects_ctd_chl_0_120m\rb1904_ctd_and_chl_0_120m_transect_1_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4111"/>
            <a:ext cx="679615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22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olga\OOI_pioneer\rb1904\plots\transects_ctd_chl_0_120m\rb1904_ctd_and_chl_0_120m_transect_6_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9615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158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olga\OOI_pioneer\rb1904\plots\transects_ctd_chl_0_120m\rb1904_ctd_and_chl_0_120m_transect_14_1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483" y="0"/>
            <a:ext cx="679615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378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olga\OOI_pioneer\rb1904\plots\transects_ctd_chl_0_120m\rb1904_ctd_and_chl_0_120m_transect_16_1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9615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3216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olga\OOI_pioneer\rb1904\plots\transects_ctd_chl_0_120m\rb1904_ctd_and_chl_0_120m_transect_18_1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9615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3236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olga\OOI_pioneer\rb1904\plots\transects_ctd_chl_0_120m\rb1904_ctd_and_chl_0_120m_transect_32_3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4111"/>
            <a:ext cx="679615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86981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olga\OOI_pioneer\rb1904\plots\transects_ctd_chl_0_120m\rb1904_ctd_and_chl_0_120m_transect_49_4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345" y="0"/>
            <a:ext cx="679615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2093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olga\OOI_pioneer\rb1904\plots\transects_ctd_chl_0_120m\rb1904_ctd_and_chl_0_120m_transect_61_6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0"/>
            <a:ext cx="6796158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1614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1369</TotalTime>
  <Words>3</Words>
  <Application>Microsoft Office PowerPoint</Application>
  <PresentationFormat>On-screen Show (4:3)</PresentationFormat>
  <Paragraphs>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CTD and Chlorophyll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</dc:creator>
  <cp:lastModifiedBy>olga</cp:lastModifiedBy>
  <cp:revision>56</cp:revision>
  <dcterms:created xsi:type="dcterms:W3CDTF">2019-01-20T13:04:14Z</dcterms:created>
  <dcterms:modified xsi:type="dcterms:W3CDTF">2020-04-23T13:54:06Z</dcterms:modified>
</cp:coreProperties>
</file>