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1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0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8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2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7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2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7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0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1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7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8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1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CTD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33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olga\OOI_pioneer\powerpoint_pioneer_sections\rb1904\data_transects\transects_ctd_0_320m\new_oxygen_colorbar\rb1904_ctd_0_320m_transect_64_6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139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olga\OOI_pioneer\powerpoint_pioneer_sections\rb1904\data_transects\transects_ctd_0_320m\new_oxygen_colorbar\rb1904_ctd_0_320m_transect_1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86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olga\OOI_pioneer\powerpoint_pioneer_sections\rb1904\data_transects\transects_ctd_0_320m\new_oxygen_colorbar\rb1904_ctd_0_320m_transect_6_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222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281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olga\OOI_pioneer\powerpoint_pioneer_sections\rb1904\data_transects\transects_ctd_0_320m\new_oxygen_colorbar\rb1904_ctd_0_320m_transect_14_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135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olga\OOI_pioneer\powerpoint_pioneer_sections\rb1904\data_transects\transects_ctd_0_320m\new_oxygen_colorbar\rb1904_ctd_0_320m_transect_16_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068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olga\OOI_pioneer\powerpoint_pioneer_sections\rb1904\data_transects\transects_ctd_0_320m\new_oxygen_colorbar\rb1904_ctd_0_320m_transect_18_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128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olga\OOI_pioneer\powerpoint_pioneer_sections\rb1904\data_transects\transects_ctd_0_320m\new_oxygen_colorbar\rb1904_ctd_0_320m_transect_32_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69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olga\OOI_pioneer\powerpoint_pioneer_sections\rb1904\data_transects\transects_ctd_0_320m\new_oxygen_colorbar\rb1904_ctd_0_320m_transect_49_4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346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olga\OOI_pioneer\powerpoint_pioneer_sections\rb1904\data_transects\transects_ctd_0_320m\new_oxygen_colorbar\rb1904_ctd_0_320m_transect_61_6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3249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1</Words>
  <Application>Microsoft Office PowerPoint</Application>
  <PresentationFormat>On-screen Show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CTD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</dc:creator>
  <cp:lastModifiedBy>olga</cp:lastModifiedBy>
  <cp:revision>37</cp:revision>
  <dcterms:created xsi:type="dcterms:W3CDTF">2019-01-20T13:04:14Z</dcterms:created>
  <dcterms:modified xsi:type="dcterms:W3CDTF">2019-09-30T19:57:35Z</dcterms:modified>
</cp:coreProperties>
</file>