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rb1904\data_transects\transects_ctd_0_320m\new_oxygen_colorbar\rb1904_ctd_0_3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13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rb1904\data_transects\transects_ctd_0_320m\new_oxygen_colorbar\rb1904_ctd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rb1904\data_transects\transects_ctd_0_320m\new_oxygen_colorbar\rb1904_ctd_0_3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22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28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rb1904\data_transects\transects_ctd_0_320m\new_oxygen_colorbar\rb1904_ctd_0_3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3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rb1904\data_transects\transects_ctd_0_320m\new_oxygen_colorbar\rb1904_ctd_0_3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68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rb1904\data_transects\transects_ctd_0_320m\new_oxygen_colorbar\rb1904_ctd_0_3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12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rb1904\data_transects\transects_ctd_0_320m\new_oxygen_colorbar\rb1904_ctd_0_3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rb1904\data_transects\transects_ctd_0_320m\new_oxygen_colorbar\rb1904_ctd_0_3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46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rb1904\data_transects\transects_ctd_0_320m\new_oxygen_colorbar\rb1904_ctd_0_3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24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37</cp:revision>
  <dcterms:created xsi:type="dcterms:W3CDTF">2019-01-20T13:04:14Z</dcterms:created>
  <dcterms:modified xsi:type="dcterms:W3CDTF">2019-09-30T19:57:35Z</dcterms:modified>
</cp:coreProperties>
</file>