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302" r:id="rId24"/>
    <p:sldId id="300" r:id="rId25"/>
    <p:sldId id="301" r:id="rId26"/>
    <p:sldId id="288" r:id="rId27"/>
    <p:sldId id="275" r:id="rId28"/>
    <p:sldId id="276" r:id="rId29"/>
    <p:sldId id="290" r:id="rId30"/>
    <p:sldId id="292" r:id="rId31"/>
    <p:sldId id="294" r:id="rId32"/>
    <p:sldId id="295" r:id="rId33"/>
    <p:sldId id="296" r:id="rId34"/>
    <p:sldId id="298" r:id="rId35"/>
    <p:sldId id="303" r:id="rId36"/>
    <p:sldId id="293" r:id="rId37"/>
    <p:sldId id="310" r:id="rId38"/>
    <p:sldId id="308" r:id="rId39"/>
    <p:sldId id="309" r:id="rId40"/>
    <p:sldId id="304" r:id="rId41"/>
    <p:sldId id="305" r:id="rId42"/>
    <p:sldId id="311" r:id="rId43"/>
    <p:sldId id="312" r:id="rId44"/>
    <p:sldId id="306" r:id="rId45"/>
    <p:sldId id="314" r:id="rId46"/>
    <p:sldId id="315" r:id="rId47"/>
    <p:sldId id="313" r:id="rId48"/>
    <p:sldId id="307" r:id="rId49"/>
    <p:sldId id="297" r:id="rId50"/>
    <p:sldId id="299" r:id="rId51"/>
    <p:sldId id="266" r:id="rId52"/>
    <p:sldId id="282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98736" autoAdjust="0"/>
  </p:normalViewPr>
  <p:slideViewPr>
    <p:cSldViewPr>
      <p:cViewPr>
        <p:scale>
          <a:sx n="70" d="100"/>
          <a:sy n="70" d="100"/>
        </p:scale>
        <p:origin x="-43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84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2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6488668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#1 5/12/19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60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3383280"/>
            <a:ext cx="463229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0"/>
            <a:ext cx="4632298" cy="3474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453331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Eddy – hunting dashboard: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Underway properties </a:t>
            </a:r>
            <a:r>
              <a:rPr lang="en-US" sz="2800" dirty="0" err="1" smtClean="0"/>
              <a:t>overlayed</a:t>
            </a:r>
            <a:r>
              <a:rPr lang="en-US" sz="2800" dirty="0" smtClean="0"/>
              <a:t> on SST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Gordon and Hilde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28600"/>
            <a:ext cx="3471015" cy="379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ADCP                             Temp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050" dirty="0"/>
          </a:p>
          <a:p>
            <a:endParaRPr lang="en-US" dirty="0" smtClean="0"/>
          </a:p>
          <a:p>
            <a:r>
              <a:rPr lang="en-US" dirty="0" smtClean="0"/>
              <a:t>Salinity                         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 Chl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May 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80902" y="2971800"/>
            <a:ext cx="1162498" cy="1066800"/>
            <a:chOff x="3180902" y="2971800"/>
            <a:chExt cx="1162498" cy="1066800"/>
          </a:xfrm>
        </p:grpSpPr>
        <p:sp>
          <p:nvSpPr>
            <p:cNvPr id="4" name="Oval 3"/>
            <p:cNvSpPr/>
            <p:nvPr/>
          </p:nvSpPr>
          <p:spPr>
            <a:xfrm>
              <a:off x="3581400" y="29718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0902" y="366926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eddy?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 aplenty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May 19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47025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image May 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60061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581400" y="2971800"/>
            <a:ext cx="548640" cy="548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8400" y="30596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eddy?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916" r="24926" b="11243"/>
          <a:stretch/>
        </p:blipFill>
        <p:spPr bwMode="auto">
          <a:xfrm>
            <a:off x="4572000" y="3200400"/>
            <a:ext cx="4572000" cy="34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29281" r="24902" b="10823"/>
          <a:stretch/>
        </p:blipFill>
        <p:spPr bwMode="auto">
          <a:xfrm>
            <a:off x="4572000" y="0"/>
            <a:ext cx="4572000" cy="33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28707" r="24787" b="10823"/>
          <a:stretch/>
        </p:blipFill>
        <p:spPr bwMode="auto">
          <a:xfrm>
            <a:off x="0" y="3276600"/>
            <a:ext cx="4572000" cy="336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747" r="24835" b="13143"/>
          <a:stretch/>
        </p:blipFill>
        <p:spPr bwMode="auto">
          <a:xfrm>
            <a:off x="0" y="0"/>
            <a:ext cx="4572000" cy="33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24000" y="685800"/>
            <a:ext cx="957986" cy="774449"/>
            <a:chOff x="1524000" y="685800"/>
            <a:chExt cx="957986" cy="77444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172200" y="685800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9.7-21.6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24.8-26.7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33.0-36.6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65648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VPR Surveys 5 and 6 – May 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608673" y="914400"/>
            <a:ext cx="1131113" cy="774449"/>
            <a:chOff x="6608673" y="914400"/>
            <a:chExt cx="1131113" cy="774449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010839" y="928389"/>
            <a:ext cx="1131113" cy="774449"/>
            <a:chOff x="6608673" y="914400"/>
            <a:chExt cx="1131113" cy="774449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870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13522"/>
          <a:stretch/>
        </p:blipFill>
        <p:spPr>
          <a:xfrm>
            <a:off x="4976700" y="3429000"/>
            <a:ext cx="3250888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13346"/>
          <a:stretch/>
        </p:blipFill>
        <p:spPr>
          <a:xfrm>
            <a:off x="1524000" y="3429000"/>
            <a:ext cx="3275458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13842"/>
          <a:stretch/>
        </p:blipFill>
        <p:spPr>
          <a:xfrm>
            <a:off x="1524000" y="200167"/>
            <a:ext cx="323246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4494"/>
          <a:stretch/>
        </p:blipFill>
        <p:spPr>
          <a:xfrm>
            <a:off x="4976700" y="228600"/>
            <a:ext cx="321813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852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22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7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83112"/>
            <a:ext cx="3372207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350770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580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Chl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05200"/>
            <a:ext cx="348398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350770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358" y="6488668"/>
            <a:ext cx="375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different color bars and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15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46520" r="25384" b="28476"/>
          <a:stretch/>
        </p:blipFill>
        <p:spPr bwMode="auto">
          <a:xfrm>
            <a:off x="1905001" y="506962"/>
            <a:ext cx="5486399" cy="162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818622" y="3808181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57200"/>
            <a:ext cx="141756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6.3-21.6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Salinity</a:t>
            </a:r>
          </a:p>
          <a:p>
            <a:r>
              <a:rPr lang="en-US" dirty="0" smtClean="0"/>
              <a:t>32.3-36.5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Fluorescence</a:t>
            </a:r>
          </a:p>
          <a:p>
            <a:r>
              <a:rPr lang="en-US" dirty="0" smtClean="0"/>
              <a:t>0.0-9.5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24.4-26.7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91253" y="-64532"/>
            <a:ext cx="9235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VPR </a:t>
            </a:r>
            <a:r>
              <a:rPr lang="en-US" sz="2800" dirty="0"/>
              <a:t>7</a:t>
            </a:r>
            <a:r>
              <a:rPr lang="en-US" sz="2800" dirty="0" smtClean="0"/>
              <a:t> </a:t>
            </a:r>
            <a:r>
              <a:rPr lang="en-US" sz="2800" dirty="0" smtClean="0"/>
              <a:t>– May </a:t>
            </a:r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577" b="26883"/>
          <a:stretch/>
        </p:blipFill>
        <p:spPr bwMode="auto">
          <a:xfrm>
            <a:off x="2000250" y="1981200"/>
            <a:ext cx="5391150" cy="16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384" b="27052"/>
          <a:stretch/>
        </p:blipFill>
        <p:spPr bwMode="auto">
          <a:xfrm>
            <a:off x="1981200" y="3431203"/>
            <a:ext cx="5410200" cy="16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5315" r="25578" b="23464"/>
          <a:stretch/>
        </p:blipFill>
        <p:spPr bwMode="auto">
          <a:xfrm>
            <a:off x="2057400" y="4826876"/>
            <a:ext cx="5326006" cy="20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32"/>
          <p:cNvSpPr/>
          <p:nvPr/>
        </p:nvSpPr>
        <p:spPr>
          <a:xfrm>
            <a:off x="5181600" y="6096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181600" y="50292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598" y="35052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181599" y="20574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581400" y="50292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581400" y="20574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581398" y="6096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581399" y="35052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3667660" y="4075790"/>
            <a:ext cx="95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Diatoms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519571" y="422819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Desert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94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b="18989"/>
          <a:stretch/>
        </p:blipFill>
        <p:spPr>
          <a:xfrm>
            <a:off x="2819400" y="182880"/>
            <a:ext cx="6011835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19204"/>
          <a:stretch/>
        </p:blipFill>
        <p:spPr>
          <a:xfrm>
            <a:off x="2827365" y="3383280"/>
            <a:ext cx="6011835" cy="34747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2971800" cy="1249362"/>
          </a:xfrm>
        </p:spPr>
        <p:txBody>
          <a:bodyPr/>
          <a:lstStyle/>
          <a:p>
            <a:r>
              <a:rPr lang="en-US" dirty="0" smtClean="0"/>
              <a:t>VIIRS Chl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1447800"/>
            <a:ext cx="142096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20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May 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7318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22-23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22-23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499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376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9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13056</TotalTime>
  <Words>425</Words>
  <Application>Microsoft Office PowerPoint</Application>
  <PresentationFormat>On-screen Show (4:3)</PresentationFormat>
  <Paragraphs>235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PowerPoint Presentation</vt:lpstr>
      <vt:lpstr>Eddy survey 17-18 May</vt:lpstr>
      <vt:lpstr>Eddy – hunting dashboard:  Underway properties overlayed on SST  Gordon and Hilde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VIIRS Chl May 18</vt:lpstr>
      <vt:lpstr>SST on 18 and 20 May</vt:lpstr>
      <vt:lpstr>PowerPoint Presentation</vt:lpstr>
      <vt:lpstr>VPR diatom images</vt:lpstr>
      <vt:lpstr>PowerPoint Presentation</vt:lpstr>
      <vt:lpstr>VIIRS Chl image May 20</vt:lpstr>
      <vt:lpstr>PowerPoint Presentation</vt:lpstr>
      <vt:lpstr>PowerPoint Presentation</vt:lpstr>
      <vt:lpstr>PowerPoint Presentation</vt:lpstr>
      <vt:lpstr>SST</vt:lpstr>
      <vt:lpstr>Chl</vt:lpstr>
      <vt:lpstr>PowerPoint Presentation</vt:lpstr>
      <vt:lpstr>VIIRS Chl</vt:lpstr>
      <vt:lpstr>PowerPoint Presentation</vt:lpstr>
      <vt:lpstr>PowerPoint Presentation</vt:lpstr>
      <vt:lpstr>PowerPoint Presentation</vt:lpstr>
      <vt:lpstr>PowerPoint Presentation</vt:lpstr>
      <vt:lpstr>VIIRS Chl May 19</vt:lpstr>
      <vt:lpstr>VIIRS Chl May 19</vt:lpstr>
      <vt:lpstr>Satellite Altimetry May 15, 2019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86</cp:revision>
  <cp:lastPrinted>2019-05-23T13:05:22Z</cp:lastPrinted>
  <dcterms:created xsi:type="dcterms:W3CDTF">2017-08-11T19:56:47Z</dcterms:created>
  <dcterms:modified xsi:type="dcterms:W3CDTF">2019-05-23T18:48:00Z</dcterms:modified>
</cp:coreProperties>
</file>