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61" r:id="rId3"/>
    <p:sldId id="257" r:id="rId4"/>
    <p:sldId id="262" r:id="rId5"/>
    <p:sldId id="267" r:id="rId6"/>
    <p:sldId id="268" r:id="rId7"/>
    <p:sldId id="279" r:id="rId8"/>
    <p:sldId id="269" r:id="rId9"/>
    <p:sldId id="270" r:id="rId10"/>
    <p:sldId id="264" r:id="rId11"/>
    <p:sldId id="271" r:id="rId12"/>
    <p:sldId id="281" r:id="rId13"/>
    <p:sldId id="286" r:id="rId14"/>
    <p:sldId id="278" r:id="rId15"/>
    <p:sldId id="277" r:id="rId16"/>
    <p:sldId id="285" r:id="rId17"/>
    <p:sldId id="284" r:id="rId18"/>
    <p:sldId id="272" r:id="rId19"/>
    <p:sldId id="273" r:id="rId20"/>
    <p:sldId id="274" r:id="rId21"/>
    <p:sldId id="287" r:id="rId22"/>
    <p:sldId id="289" r:id="rId23"/>
    <p:sldId id="302" r:id="rId24"/>
    <p:sldId id="300" r:id="rId25"/>
    <p:sldId id="301" r:id="rId26"/>
    <p:sldId id="288" r:id="rId27"/>
    <p:sldId id="275" r:id="rId28"/>
    <p:sldId id="276" r:id="rId29"/>
    <p:sldId id="290" r:id="rId30"/>
    <p:sldId id="292" r:id="rId31"/>
    <p:sldId id="294" r:id="rId32"/>
    <p:sldId id="295" r:id="rId33"/>
    <p:sldId id="296" r:id="rId34"/>
    <p:sldId id="298" r:id="rId35"/>
    <p:sldId id="303" r:id="rId36"/>
    <p:sldId id="293" r:id="rId37"/>
    <p:sldId id="297" r:id="rId38"/>
    <p:sldId id="299" r:id="rId39"/>
    <p:sldId id="266" r:id="rId40"/>
    <p:sldId id="282" r:id="rId4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horzBarState="maximized">
    <p:restoredLeft sz="34615" autoAdjust="0"/>
    <p:restoredTop sz="86462" autoAdjust="0"/>
  </p:normalViewPr>
  <p:slideViewPr>
    <p:cSldViewPr>
      <p:cViewPr>
        <p:scale>
          <a:sx n="70" d="100"/>
          <a:sy n="70" d="100"/>
        </p:scale>
        <p:origin x="-43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64"/>
    </p:cViewPr>
    <p:sldLst>
      <p:sld r:id="rId1" collapse="1"/>
      <p:sld r:id="rId2" collapse="1"/>
      <p:sld r:id="rId3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28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4.xml"/><Relationship Id="rId2" Type="http://schemas.openxmlformats.org/officeDocument/2006/relationships/slide" Target="slides/slide32.xml"/><Relationship Id="rId1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354B9-9599-4C2E-8CAC-082FF0E66E4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93E0F-54D0-414D-B365-865B3FBFB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5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93E0F-54D0-414D-B365-865B3FBFBC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3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3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0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3D5F-761B-4046-A6E0-282303DC46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"/><Relationship Id="rId3" Type="http://schemas.openxmlformats.org/officeDocument/2006/relationships/image" Target="../media/image20.jpg"/><Relationship Id="rId7" Type="http://schemas.openxmlformats.org/officeDocument/2006/relationships/image" Target="../media/image24.t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if"/><Relationship Id="rId3" Type="http://schemas.openxmlformats.org/officeDocument/2006/relationships/image" Target="../media/image73.tif"/><Relationship Id="rId7" Type="http://schemas.openxmlformats.org/officeDocument/2006/relationships/image" Target="../media/image77.tif"/><Relationship Id="rId12" Type="http://schemas.openxmlformats.org/officeDocument/2006/relationships/image" Target="../media/image82.tif"/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tif"/><Relationship Id="rId11" Type="http://schemas.openxmlformats.org/officeDocument/2006/relationships/image" Target="../media/image81.tif"/><Relationship Id="rId5" Type="http://schemas.openxmlformats.org/officeDocument/2006/relationships/image" Target="../media/image75.tif"/><Relationship Id="rId10" Type="http://schemas.openxmlformats.org/officeDocument/2006/relationships/image" Target="../media/image80.tif"/><Relationship Id="rId4" Type="http://schemas.openxmlformats.org/officeDocument/2006/relationships/image" Target="../media/image74.tif"/><Relationship Id="rId9" Type="http://schemas.openxmlformats.org/officeDocument/2006/relationships/image" Target="../media/image79.t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47697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Shelfbreak frontal dynamics: mechanisms of upwelling, net community production, and ecological implications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21296" r="11582" b="12037"/>
          <a:stretch/>
        </p:blipFill>
        <p:spPr bwMode="auto">
          <a:xfrm rot="10800000">
            <a:off x="250353" y="2338982"/>
            <a:ext cx="2743200" cy="2008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812" y="4486870"/>
            <a:ext cx="167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et al. 1999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20922" y="2353270"/>
            <a:ext cx="3346878" cy="3361730"/>
            <a:chOff x="5720922" y="2353270"/>
            <a:chExt cx="3346878" cy="3361730"/>
          </a:xfrm>
        </p:grpSpPr>
        <p:sp>
          <p:nvSpPr>
            <p:cNvPr id="15" name="TextBox 14"/>
            <p:cNvSpPr txBox="1"/>
            <p:nvPr/>
          </p:nvSpPr>
          <p:spPr>
            <a:xfrm>
              <a:off x="5720922" y="4791670"/>
              <a:ext cx="33468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Linder et al. 2004</a:t>
              </a:r>
            </a:p>
            <a:p>
              <a:pPr algn="ctr"/>
              <a:r>
                <a:rPr lang="en-US" dirty="0" smtClean="0"/>
                <a:t>Gawarkiewicz and Chapman 1992</a:t>
              </a:r>
            </a:p>
            <a:p>
              <a:pPr algn="ctr"/>
              <a:r>
                <a:rPr lang="en-US" dirty="0"/>
                <a:t>Chapman and Lentz </a:t>
              </a:r>
              <a:r>
                <a:rPr lang="en-US" dirty="0" smtClean="0"/>
                <a:t>1994</a:t>
              </a:r>
              <a:endParaRPr lang="en-US" dirty="0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867" y="2353270"/>
              <a:ext cx="3065333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/>
          <p:cNvCxnSpPr/>
          <p:nvPr/>
        </p:nvCxnSpPr>
        <p:spPr>
          <a:xfrm>
            <a:off x="1371600" y="2895600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47800" y="2204442"/>
            <a:ext cx="4018443" cy="3108960"/>
            <a:chOff x="1447800" y="2204442"/>
            <a:chExt cx="4018443" cy="31089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6" b="1530"/>
            <a:stretch/>
          </p:blipFill>
          <p:spPr bwMode="auto">
            <a:xfrm>
              <a:off x="3085398" y="2204442"/>
              <a:ext cx="2380845" cy="26517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05200" y="4944070"/>
              <a:ext cx="1797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Marra</a:t>
              </a:r>
              <a:r>
                <a:rPr lang="en-US" dirty="0" smtClean="0"/>
                <a:t> et al. 1990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447800" y="2514600"/>
              <a:ext cx="1905000" cy="5334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0" y="6488668"/>
            <a:ext cx="283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Meeting #1 5/12/19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4" b="21622"/>
          <a:stretch/>
        </p:blipFill>
        <p:spPr bwMode="auto">
          <a:xfrm>
            <a:off x="2833067" y="31531"/>
            <a:ext cx="4019359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7" b="17838"/>
          <a:stretch/>
        </p:blipFill>
        <p:spPr bwMode="auto">
          <a:xfrm>
            <a:off x="2822637" y="1735783"/>
            <a:ext cx="3941635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5946"/>
          <a:stretch/>
        </p:blipFill>
        <p:spPr bwMode="auto">
          <a:xfrm>
            <a:off x="2813511" y="3505200"/>
            <a:ext cx="4059936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3" b="21621"/>
          <a:stretch/>
        </p:blipFill>
        <p:spPr bwMode="auto">
          <a:xfrm>
            <a:off x="2895025" y="5220488"/>
            <a:ext cx="3941635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919" y="228600"/>
            <a:ext cx="2400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</a:t>
            </a:r>
          </a:p>
          <a:p>
            <a:r>
              <a:rPr lang="en-US" sz="3600" dirty="0" smtClean="0"/>
              <a:t>May 14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16"/>
          <a:stretch/>
        </p:blipFill>
        <p:spPr>
          <a:xfrm>
            <a:off x="7086600" y="38100"/>
            <a:ext cx="1788161" cy="4023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t="27535" r="39593" b="32706"/>
          <a:stretch/>
        </p:blipFill>
        <p:spPr>
          <a:xfrm>
            <a:off x="254487" y="4649250"/>
            <a:ext cx="2161249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t="29164" r="31823" b="31599"/>
          <a:stretch/>
        </p:blipFill>
        <p:spPr>
          <a:xfrm>
            <a:off x="6934200" y="4740690"/>
            <a:ext cx="2110465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5" t="17797" r="19822" b="24259"/>
          <a:stretch/>
        </p:blipFill>
        <p:spPr>
          <a:xfrm>
            <a:off x="106680" y="1754833"/>
            <a:ext cx="2560320" cy="233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r="17190"/>
          <a:stretch/>
        </p:blipFill>
        <p:spPr bwMode="auto">
          <a:xfrm>
            <a:off x="4572000" y="3388469"/>
            <a:ext cx="3200400" cy="345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r="16654"/>
          <a:stretch/>
        </p:blipFill>
        <p:spPr bwMode="auto">
          <a:xfrm>
            <a:off x="1219200" y="3391434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174"/>
          <a:stretch/>
        </p:blipFill>
        <p:spPr bwMode="auto">
          <a:xfrm>
            <a:off x="4608787" y="136128"/>
            <a:ext cx="3200400" cy="341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975"/>
          <a:stretch/>
        </p:blipFill>
        <p:spPr bwMode="auto">
          <a:xfrm>
            <a:off x="1219200" y="116498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7                                                                                       May 9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11                                                                                    May 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174"/>
          <a:stretch/>
        </p:blipFill>
        <p:spPr bwMode="auto">
          <a:xfrm>
            <a:off x="4608787" y="136128"/>
            <a:ext cx="3200400" cy="341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975"/>
          <a:stretch/>
        </p:blipFill>
        <p:spPr bwMode="auto">
          <a:xfrm>
            <a:off x="1219200" y="116498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7                                                                                       May 9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11                                                                                    May 15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r="16814"/>
          <a:stretch/>
        </p:blipFill>
        <p:spPr bwMode="auto">
          <a:xfrm>
            <a:off x="1143000" y="3429000"/>
            <a:ext cx="3200400" cy="3395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r="17295"/>
          <a:stretch/>
        </p:blipFill>
        <p:spPr bwMode="auto">
          <a:xfrm>
            <a:off x="4566745" y="3399050"/>
            <a:ext cx="3200400" cy="345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833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42" y="914400"/>
            <a:ext cx="6666158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0266" y="3429000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A6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650266" y="3732311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A8</a:t>
            </a: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MODIS Chl 15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60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12-13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3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7" y="914400"/>
            <a:ext cx="45284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14-15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0"/>
            <a:ext cx="52251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30" y="-31492"/>
            <a:ext cx="243496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ADCP velocities</a:t>
            </a:r>
          </a:p>
          <a:p>
            <a:endParaRPr lang="en-US" sz="2800" dirty="0"/>
          </a:p>
          <a:p>
            <a:r>
              <a:rPr lang="en-US" sz="2800" dirty="0" smtClean="0"/>
              <a:t>Eastward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Northward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6497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7" b="20556"/>
          <a:stretch/>
        </p:blipFill>
        <p:spPr>
          <a:xfrm>
            <a:off x="2971800" y="30480"/>
            <a:ext cx="3921806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8" b="21076"/>
          <a:stretch/>
        </p:blipFill>
        <p:spPr>
          <a:xfrm>
            <a:off x="2887905" y="1752600"/>
            <a:ext cx="4051495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9" b="20764"/>
          <a:stretch/>
        </p:blipFill>
        <p:spPr>
          <a:xfrm>
            <a:off x="2895600" y="3459480"/>
            <a:ext cx="4051495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7" b="24952"/>
          <a:stretch/>
        </p:blipFill>
        <p:spPr>
          <a:xfrm>
            <a:off x="3048000" y="5181600"/>
            <a:ext cx="3758398" cy="1645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919" y="228600"/>
            <a:ext cx="2400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</a:t>
            </a:r>
          </a:p>
          <a:p>
            <a:r>
              <a:rPr lang="en-US" sz="3600" dirty="0" smtClean="0"/>
              <a:t>May 16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15814"/>
          <a:stretch/>
        </p:blipFill>
        <p:spPr bwMode="auto">
          <a:xfrm>
            <a:off x="0" y="1600200"/>
            <a:ext cx="4572000" cy="4791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r="16273"/>
          <a:stretch/>
        </p:blipFill>
        <p:spPr bwMode="auto">
          <a:xfrm>
            <a:off x="4572000" y="1600200"/>
            <a:ext cx="4572000" cy="48217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SST</a:t>
            </a:r>
            <a:r>
              <a:rPr lang="en-US" baseline="0" dirty="0" smtClean="0"/>
              <a:t> 16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25942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1" y="5221337"/>
            <a:ext cx="2600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7081192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3867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199" y="1600200"/>
            <a:ext cx="248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CHL climatology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2919948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is there no mean enhancement of chlorophyll at the shelf break front?</a:t>
            </a:r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: Top-down control by zooplankton grazing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 </a:t>
            </a:r>
            <a:r>
              <a:rPr lang="en-US" sz="2400" dirty="0"/>
              <a:t>S</a:t>
            </a:r>
            <a:r>
              <a:rPr lang="en-US" sz="2400" dirty="0" smtClean="0"/>
              <a:t>patial </a:t>
            </a:r>
            <a:r>
              <a:rPr lang="en-US" sz="2400" dirty="0"/>
              <a:t>and </a:t>
            </a:r>
            <a:r>
              <a:rPr lang="en-US" sz="2400" dirty="0" smtClean="0"/>
              <a:t>temporal intermittency </a:t>
            </a:r>
            <a:r>
              <a:rPr lang="en-US" sz="2400" dirty="0"/>
              <a:t>of </a:t>
            </a:r>
            <a:r>
              <a:rPr lang="en-US" sz="2400" dirty="0" smtClean="0"/>
              <a:t>the upwelling </a:t>
            </a:r>
            <a:r>
              <a:rPr lang="en-US" sz="2400" dirty="0"/>
              <a:t>events causes their net impact to be smoothed out in long-term </a:t>
            </a:r>
            <a:r>
              <a:rPr lang="en-US" sz="2400" dirty="0" smtClean="0"/>
              <a:t>means.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397204" y="621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2013, JGR</a:t>
            </a:r>
            <a:endParaRPr lang="en-US" dirty="0"/>
          </a:p>
        </p:txBody>
      </p:sp>
      <p:pic>
        <p:nvPicPr>
          <p:cNvPr id="2050" name="Picture 2" descr="Weifeng Gordon Z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92" y="152400"/>
            <a:ext cx="16287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" b="7691"/>
          <a:stretch/>
        </p:blipFill>
        <p:spPr>
          <a:xfrm>
            <a:off x="1066800" y="1371600"/>
            <a:ext cx="7106529" cy="548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Chl 16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16-17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3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16-17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5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488668"/>
            <a:ext cx="260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</a:t>
            </a:r>
            <a:r>
              <a:rPr lang="en-US" dirty="0" smtClean="0"/>
              <a:t>Meeting </a:t>
            </a:r>
            <a:r>
              <a:rPr lang="en-US" dirty="0" smtClean="0"/>
              <a:t>5/20/19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00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924800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Eddy survey 17-18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62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11" y="3383280"/>
            <a:ext cx="4632298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11" y="0"/>
            <a:ext cx="4632298" cy="34747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" y="0"/>
            <a:ext cx="4533310" cy="2971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Eddy – hunting dashboard: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Underway properties </a:t>
            </a:r>
            <a:r>
              <a:rPr lang="en-US" sz="2800" dirty="0" err="1" smtClean="0"/>
              <a:t>overlayed</a:t>
            </a:r>
            <a:r>
              <a:rPr lang="en-US" sz="2800" dirty="0" smtClean="0"/>
              <a:t> on SST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Gordon and Hilde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228600"/>
            <a:ext cx="3471015" cy="3793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ADCP                             Temp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1400" dirty="0" smtClean="0"/>
          </a:p>
          <a:p>
            <a:endParaRPr lang="en-US" sz="1050" dirty="0"/>
          </a:p>
          <a:p>
            <a:endParaRPr lang="en-US" dirty="0" smtClean="0"/>
          </a:p>
          <a:p>
            <a:r>
              <a:rPr lang="en-US" dirty="0" smtClean="0"/>
              <a:t>Salinity                          Fluorescence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83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Eddy Survey – NS Section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7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353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2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Eddy Survey – NS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7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53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538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Eddy Survey – EW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8164" y="2057400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Eddy Survey – EW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8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6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oceanobservatories.org/wp-content/uploads/2011/04/NEObsMap_110914_stat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5"/>
          <a:stretch/>
        </p:blipFill>
        <p:spPr bwMode="auto">
          <a:xfrm>
            <a:off x="152397" y="2331947"/>
            <a:ext cx="3200400" cy="287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69" y="4354039"/>
            <a:ext cx="2655831" cy="2468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147697"/>
            <a:ext cx="8991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Shelfbreak frontal dynamics: mechanisms of upwelling, net community production, and ecological implications</a:t>
            </a:r>
          </a:p>
          <a:p>
            <a:pPr algn="ctr"/>
            <a:endParaRPr lang="en-US" sz="500" dirty="0" smtClean="0"/>
          </a:p>
          <a:p>
            <a:pPr algn="ctr"/>
            <a:r>
              <a:rPr lang="en-US" sz="2000" dirty="0" smtClean="0"/>
              <a:t>Dennis McGillicuddy, Heidi Sosik, Gordon Zhang (WHOI)</a:t>
            </a:r>
          </a:p>
          <a:p>
            <a:pPr algn="ctr"/>
            <a:r>
              <a:rPr lang="en-US" sz="2000" dirty="0" smtClean="0"/>
              <a:t>Walker Smith (VIMS)</a:t>
            </a:r>
            <a:r>
              <a:rPr lang="en-US" sz="2000" dirty="0"/>
              <a:t> </a:t>
            </a:r>
            <a:r>
              <a:rPr lang="en-US" sz="2000" dirty="0" smtClean="0"/>
              <a:t>Rachel Stanley (Wellesley College)</a:t>
            </a:r>
          </a:p>
          <a:p>
            <a:pPr algn="ctr"/>
            <a:r>
              <a:rPr lang="en-US" sz="2000" dirty="0" smtClean="0"/>
              <a:t>Jefferson Turner, Christian </a:t>
            </a:r>
            <a:r>
              <a:rPr lang="en-US" sz="2000" dirty="0" err="1" smtClean="0"/>
              <a:t>Petitpas</a:t>
            </a:r>
            <a:r>
              <a:rPr lang="en-US" sz="2000" dirty="0"/>
              <a:t> </a:t>
            </a:r>
            <a:r>
              <a:rPr lang="en-US" sz="2000" dirty="0" smtClean="0"/>
              <a:t>(UMass Dartmouth)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4203" y="5452348"/>
            <a:ext cx="2151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NSF Ocean Observatory Initiative Pioneer Array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24000" y="4038600"/>
            <a:ext cx="6858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656135" y="2438400"/>
            <a:ext cx="4487865" cy="3505200"/>
            <a:chOff x="4656135" y="2438400"/>
            <a:chExt cx="4487865" cy="350520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35" y="2834640"/>
              <a:ext cx="4487865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10200" y="2438400"/>
              <a:ext cx="2893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 Cruises R/V Neil Armstrong</a:t>
              </a:r>
              <a:endParaRPr lang="en-US" dirty="0"/>
            </a:p>
          </p:txBody>
        </p:sp>
      </p:grpSp>
      <p:sp>
        <p:nvSpPr>
          <p:cNvPr id="7" name="AutoShape 2" descr="Image result for nsf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nsf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www.nsf.gov/images/logos/ns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95" y="1143000"/>
            <a:ext cx="118160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2" b="8143"/>
          <a:stretch/>
        </p:blipFill>
        <p:spPr>
          <a:xfrm>
            <a:off x="228600" y="1339410"/>
            <a:ext cx="4114800" cy="2394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6" b="7088"/>
          <a:stretch/>
        </p:blipFill>
        <p:spPr>
          <a:xfrm>
            <a:off x="4648200" y="1339410"/>
            <a:ext cx="4114800" cy="239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 b="7279"/>
          <a:stretch/>
        </p:blipFill>
        <p:spPr>
          <a:xfrm>
            <a:off x="228600" y="4240924"/>
            <a:ext cx="4114800" cy="25067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6033"/>
          <a:stretch/>
        </p:blipFill>
        <p:spPr>
          <a:xfrm>
            <a:off x="4648200" y="4240922"/>
            <a:ext cx="4114800" cy="250080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VPR radial survey May 18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95400" y="990600"/>
            <a:ext cx="556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			                   Salinity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0592" y="3897868"/>
            <a:ext cx="566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Density			                            Fluorescence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6490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Eddy center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43200" y="6858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Eddy edge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295400" y="972234"/>
            <a:ext cx="1676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1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 Chl</a:t>
            </a:r>
            <a:r>
              <a:rPr lang="en-US" baseline="0" dirty="0" smtClean="0"/>
              <a:t> May 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1" y="914400"/>
            <a:ext cx="651431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81" y="914400"/>
            <a:ext cx="6514319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VIIRS Chl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May 18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180902" y="2971800"/>
            <a:ext cx="1162498" cy="1066800"/>
            <a:chOff x="3180902" y="2971800"/>
            <a:chExt cx="1162498" cy="1066800"/>
          </a:xfrm>
        </p:grpSpPr>
        <p:sp>
          <p:nvSpPr>
            <p:cNvPr id="4" name="Oval 3"/>
            <p:cNvSpPr/>
            <p:nvPr/>
          </p:nvSpPr>
          <p:spPr>
            <a:xfrm>
              <a:off x="3581400" y="2971800"/>
              <a:ext cx="685800" cy="685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80902" y="3669268"/>
              <a:ext cx="1162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Our eddy?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217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5040" r="12369"/>
          <a:stretch/>
        </p:blipFill>
        <p:spPr>
          <a:xfrm>
            <a:off x="19050" y="1572705"/>
            <a:ext cx="4572000" cy="42184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9050" y="-304800"/>
            <a:ext cx="9048750" cy="1828800"/>
          </a:xfrm>
        </p:spPr>
        <p:txBody>
          <a:bodyPr/>
          <a:lstStyle/>
          <a:p>
            <a:r>
              <a:rPr lang="en-US" dirty="0" smtClean="0"/>
              <a:t>SST on 18 and 20 May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r="13754"/>
          <a:stretch/>
        </p:blipFill>
        <p:spPr>
          <a:xfrm>
            <a:off x="4572000" y="1371600"/>
            <a:ext cx="4572000" cy="452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8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428" t="19964" r="3492" b="10954"/>
          <a:stretch/>
        </p:blipFill>
        <p:spPr bwMode="auto">
          <a:xfrm>
            <a:off x="4572000" y="3506152"/>
            <a:ext cx="4389120" cy="3351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743" t="20333" r="4648" b="11421"/>
          <a:stretch/>
        </p:blipFill>
        <p:spPr bwMode="auto">
          <a:xfrm>
            <a:off x="259080" y="3489810"/>
            <a:ext cx="4389120" cy="3368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423" t="20509" r="4488" b="10891"/>
          <a:stretch/>
        </p:blipFill>
        <p:spPr bwMode="auto">
          <a:xfrm>
            <a:off x="4572000" y="139630"/>
            <a:ext cx="4389120" cy="3365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5064" t="20686" r="4968" b="10537"/>
          <a:stretch/>
        </p:blipFill>
        <p:spPr bwMode="auto">
          <a:xfrm>
            <a:off x="182880" y="159822"/>
            <a:ext cx="4389120" cy="34215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0215" y="762000"/>
            <a:ext cx="582422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                                                             Salinity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Density                                                                      Fluorescence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8678" y="401560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North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" y="289560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South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76800" y="5173905"/>
            <a:ext cx="2667000" cy="1150695"/>
            <a:chOff x="4876800" y="5173905"/>
            <a:chExt cx="2667000" cy="1150695"/>
          </a:xfrm>
        </p:grpSpPr>
        <p:sp>
          <p:nvSpPr>
            <p:cNvPr id="10" name="Oval 9"/>
            <p:cNvSpPr/>
            <p:nvPr/>
          </p:nvSpPr>
          <p:spPr>
            <a:xfrm>
              <a:off x="4876800" y="5173905"/>
              <a:ext cx="990600" cy="115069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29933" y="5867400"/>
              <a:ext cx="1713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Diatoms aplenty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56296" y="0"/>
            <a:ext cx="3787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May 19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3527666" y="1295400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0" y="237386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7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VPR diatom images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12" y="2490787"/>
            <a:ext cx="1933575" cy="1876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62" y="2640787"/>
            <a:ext cx="2047875" cy="1876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12" y="3105112"/>
            <a:ext cx="1704975" cy="1247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" y="731520"/>
            <a:ext cx="6449690" cy="4754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t="27062" r="16618" b="20896"/>
          <a:stretch/>
        </p:blipFill>
        <p:spPr>
          <a:xfrm>
            <a:off x="7111361" y="690141"/>
            <a:ext cx="1614703" cy="1630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248400"/>
            <a:ext cx="1876425" cy="561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500" y="2520193"/>
            <a:ext cx="1876425" cy="1247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57837"/>
            <a:ext cx="3648075" cy="1076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914775"/>
            <a:ext cx="904875" cy="1419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0" b="26399"/>
          <a:stretch/>
        </p:blipFill>
        <p:spPr>
          <a:xfrm>
            <a:off x="5569494" y="5610225"/>
            <a:ext cx="3419475" cy="561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12" y="3864493"/>
            <a:ext cx="11906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45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514316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</a:t>
            </a:r>
            <a:r>
              <a:rPr lang="en-US" baseline="0" dirty="0" smtClean="0"/>
              <a:t> Chl May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2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</a:t>
            </a:r>
            <a:r>
              <a:rPr lang="en-US" baseline="0" dirty="0" smtClean="0"/>
              <a:t> Chl May 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51431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2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2" y="0"/>
            <a:ext cx="743101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Satellite Altimetry May 15,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6"/>
          <a:stretch/>
        </p:blipFill>
        <p:spPr>
          <a:xfrm>
            <a:off x="876586" y="536028"/>
            <a:ext cx="7390827" cy="6321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5888" y="152400"/>
            <a:ext cx="2139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7 2019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4586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30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139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9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5825" r="13978" b="2148"/>
          <a:stretch/>
        </p:blipFill>
        <p:spPr bwMode="auto">
          <a:xfrm>
            <a:off x="1629250" y="1066800"/>
            <a:ext cx="6032387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11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4893" r="13520"/>
          <a:stretch/>
        </p:blipFill>
        <p:spPr bwMode="auto">
          <a:xfrm>
            <a:off x="1707758" y="990600"/>
            <a:ext cx="5875371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207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Meeting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0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11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5199" r="15814"/>
          <a:stretch/>
        </p:blipFill>
        <p:spPr bwMode="auto">
          <a:xfrm>
            <a:off x="1866217" y="990600"/>
            <a:ext cx="5558454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8896" y="152400"/>
            <a:ext cx="4052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May 12-13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7" y="914400"/>
            <a:ext cx="4528453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11196</TotalTime>
  <Words>333</Words>
  <Application>Microsoft Office PowerPoint</Application>
  <PresentationFormat>On-screen Show (4:3)</PresentationFormat>
  <Paragraphs>121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MODIS Chl 15 May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SST 16 May 2019</vt:lpstr>
      <vt:lpstr>Chl 16 May 2019</vt:lpstr>
      <vt:lpstr>PowerPoint Presentation</vt:lpstr>
      <vt:lpstr>PowerPoint Presentation</vt:lpstr>
      <vt:lpstr>PowerPoint Presentation</vt:lpstr>
      <vt:lpstr>Eddy survey 17-18 May</vt:lpstr>
      <vt:lpstr>Eddy – hunting dashboard:  Underway properties overlayed on SST  Gordon and Hilde</vt:lpstr>
      <vt:lpstr>Eddy Survey – NS Section</vt:lpstr>
      <vt:lpstr>Eddy Survey – NS Section</vt:lpstr>
      <vt:lpstr>Eddy Survey – EW Section</vt:lpstr>
      <vt:lpstr>Eddy Survey – EW Section</vt:lpstr>
      <vt:lpstr>VPR radial survey May 18</vt:lpstr>
      <vt:lpstr>VIIRS Chl May 18</vt:lpstr>
      <vt:lpstr>VIIRS Chl May 18</vt:lpstr>
      <vt:lpstr>SST on 18 and 20 May</vt:lpstr>
      <vt:lpstr>PowerPoint Presentation</vt:lpstr>
      <vt:lpstr>VPR diatom images</vt:lpstr>
      <vt:lpstr>PowerPoint Presentation</vt:lpstr>
      <vt:lpstr>VIIRS Chl May 19</vt:lpstr>
      <vt:lpstr>VIIRS Chl May 19</vt:lpstr>
      <vt:lpstr>Satellite Altimetry May 15, 2019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</dc:creator>
  <cp:lastModifiedBy>Dennis</cp:lastModifiedBy>
  <cp:revision>68</cp:revision>
  <cp:lastPrinted>2018-04-14T18:01:13Z</cp:lastPrinted>
  <dcterms:created xsi:type="dcterms:W3CDTF">2017-08-11T19:56:47Z</dcterms:created>
  <dcterms:modified xsi:type="dcterms:W3CDTF">2019-05-20T15:45:19Z</dcterms:modified>
</cp:coreProperties>
</file>