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67" r:id="rId6"/>
    <p:sldId id="268" r:id="rId7"/>
    <p:sldId id="279" r:id="rId8"/>
    <p:sldId id="269" r:id="rId9"/>
    <p:sldId id="270" r:id="rId10"/>
    <p:sldId id="264" r:id="rId11"/>
    <p:sldId id="271" r:id="rId12"/>
    <p:sldId id="281" r:id="rId13"/>
    <p:sldId id="286" r:id="rId14"/>
    <p:sldId id="278" r:id="rId15"/>
    <p:sldId id="277" r:id="rId16"/>
    <p:sldId id="285" r:id="rId17"/>
    <p:sldId id="284" r:id="rId18"/>
    <p:sldId id="266" r:id="rId19"/>
    <p:sldId id="272" r:id="rId20"/>
    <p:sldId id="273" r:id="rId21"/>
    <p:sldId id="274" r:id="rId22"/>
    <p:sldId id="275" r:id="rId23"/>
    <p:sldId id="276" r:id="rId24"/>
    <p:sldId id="282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615" autoAdjust="0"/>
    <p:restoredTop sz="86475" autoAdjust="0"/>
  </p:normalViewPr>
  <p:slideViewPr>
    <p:cSldViewPr>
      <p:cViewPr>
        <p:scale>
          <a:sx n="60" d="100"/>
          <a:sy n="60" d="100"/>
        </p:scale>
        <p:origin x="-70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3" Type="http://schemas.openxmlformats.org/officeDocument/2006/relationships/image" Target="../media/image20.jpg"/><Relationship Id="rId7" Type="http://schemas.openxmlformats.org/officeDocument/2006/relationships/image" Target="../media/image24.t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b="21622"/>
          <a:stretch/>
        </p:blipFill>
        <p:spPr bwMode="auto">
          <a:xfrm>
            <a:off x="2833067" y="31531"/>
            <a:ext cx="4019359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17838"/>
          <a:stretch/>
        </p:blipFill>
        <p:spPr bwMode="auto">
          <a:xfrm>
            <a:off x="2822637" y="1735783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5946"/>
          <a:stretch/>
        </p:blipFill>
        <p:spPr bwMode="auto">
          <a:xfrm>
            <a:off x="2813511" y="3505200"/>
            <a:ext cx="4059936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3" b="21621"/>
          <a:stretch/>
        </p:blipFill>
        <p:spPr bwMode="auto">
          <a:xfrm>
            <a:off x="2895025" y="5220488"/>
            <a:ext cx="3941635" cy="1645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919" y="228600"/>
            <a:ext cx="2400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VPR Survey </a:t>
            </a:r>
            <a:endParaRPr lang="en-US" sz="3600" dirty="0" smtClean="0"/>
          </a:p>
          <a:p>
            <a:r>
              <a:rPr lang="en-US" sz="3600" dirty="0" smtClean="0"/>
              <a:t>May </a:t>
            </a:r>
            <a:r>
              <a:rPr lang="en-US" sz="3600" dirty="0" smtClean="0"/>
              <a:t>14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16"/>
          <a:stretch/>
        </p:blipFill>
        <p:spPr>
          <a:xfrm>
            <a:off x="7086600" y="38100"/>
            <a:ext cx="1788161" cy="402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27535" r="39593" b="32706"/>
          <a:stretch/>
        </p:blipFill>
        <p:spPr>
          <a:xfrm>
            <a:off x="254487" y="4649250"/>
            <a:ext cx="2161249" cy="1554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t="29164" r="31823" b="31599"/>
          <a:stretch/>
        </p:blipFill>
        <p:spPr>
          <a:xfrm>
            <a:off x="6934200" y="4740690"/>
            <a:ext cx="2110465" cy="137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5" t="17797" r="19822" b="24259"/>
          <a:stretch/>
        </p:blipFill>
        <p:spPr>
          <a:xfrm>
            <a:off x="106680" y="1754833"/>
            <a:ext cx="2560320" cy="233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4" r="17190"/>
          <a:stretch/>
        </p:blipFill>
        <p:spPr bwMode="auto">
          <a:xfrm>
            <a:off x="4572000" y="3388469"/>
            <a:ext cx="3200400" cy="3453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r="16654"/>
          <a:stretch/>
        </p:blipFill>
        <p:spPr bwMode="auto">
          <a:xfrm>
            <a:off x="1219200" y="3391434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174"/>
          <a:stretch/>
        </p:blipFill>
        <p:spPr bwMode="auto">
          <a:xfrm>
            <a:off x="4608787" y="136128"/>
            <a:ext cx="3200400" cy="3411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6975"/>
          <a:stretch/>
        </p:blipFill>
        <p:spPr bwMode="auto">
          <a:xfrm>
            <a:off x="1219200" y="116498"/>
            <a:ext cx="3200400" cy="3450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762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7                                                                                       May 9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May 11                                                                                    May 15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6814"/>
          <a:stretch/>
        </p:blipFill>
        <p:spPr bwMode="auto">
          <a:xfrm>
            <a:off x="1143000" y="3429000"/>
            <a:ext cx="3200400" cy="339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r="17295"/>
          <a:stretch/>
        </p:blipFill>
        <p:spPr bwMode="auto">
          <a:xfrm>
            <a:off x="4566745" y="3399050"/>
            <a:ext cx="3200400" cy="3458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833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42" y="914400"/>
            <a:ext cx="6666158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0266" y="3429000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A6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650266" y="3732311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A8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MODIS Chl 15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45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760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12-13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2219" y="152400"/>
            <a:ext cx="196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14-15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0"/>
            <a:ext cx="52251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30" y="-31492"/>
            <a:ext cx="243496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ADCP velocities</a:t>
            </a:r>
          </a:p>
          <a:p>
            <a:endParaRPr lang="en-US" sz="2800" dirty="0"/>
          </a:p>
          <a:p>
            <a:r>
              <a:rPr lang="en-US" sz="2800" dirty="0" smtClean="0"/>
              <a:t>Eastward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Northward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6497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92" y="0"/>
            <a:ext cx="743101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Satellite Altimetry May 15,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63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6"/>
          <a:stretch/>
        </p:blipFill>
        <p:spPr>
          <a:xfrm>
            <a:off x="876586" y="536028"/>
            <a:ext cx="7390827" cy="6321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7 2019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139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9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5825" r="13978" b="2148"/>
          <a:stretch/>
        </p:blipFill>
        <p:spPr bwMode="auto">
          <a:xfrm>
            <a:off x="1629250" y="1066800"/>
            <a:ext cx="6032387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4893" r="13520"/>
          <a:stretch/>
        </p:blipFill>
        <p:spPr bwMode="auto">
          <a:xfrm>
            <a:off x="1707758" y="990600"/>
            <a:ext cx="5875371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5888" y="152400"/>
            <a:ext cx="2347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 11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t="5199" r="15814"/>
          <a:stretch/>
        </p:blipFill>
        <p:spPr bwMode="auto">
          <a:xfrm>
            <a:off x="1866217" y="990600"/>
            <a:ext cx="5558454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8896" y="152400"/>
            <a:ext cx="4052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May 12-13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7" y="914400"/>
            <a:ext cx="4528453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5712</TotalTime>
  <Words>202</Words>
  <Application>Microsoft Office PowerPoint</Application>
  <PresentationFormat>On-screen Show (4:3)</PresentationFormat>
  <Paragraphs>45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MODIS Chl 15 May 2019</vt:lpstr>
      <vt:lpstr>PowerPoint Presentation</vt:lpstr>
      <vt:lpstr>PowerPoint Presentation</vt:lpstr>
      <vt:lpstr>PowerPoint Presentation</vt:lpstr>
      <vt:lpstr>PowerPoint Presentation</vt:lpstr>
      <vt:lpstr>Satellite Altimetry May 15,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33</cp:revision>
  <cp:lastPrinted>2018-04-14T18:01:13Z</cp:lastPrinted>
  <dcterms:created xsi:type="dcterms:W3CDTF">2017-08-11T19:56:47Z</dcterms:created>
  <dcterms:modified xsi:type="dcterms:W3CDTF">2019-05-16T15:45:15Z</dcterms:modified>
</cp:coreProperties>
</file>