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1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9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6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7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6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3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CB76-37D9-4F91-908C-271B17FDE9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1612-5A49-42B5-BF76-C7832E1F1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3350"/>
            <a:ext cx="11239500" cy="659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50" y="133350"/>
            <a:ext cx="14627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 May 21:13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7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28587"/>
            <a:ext cx="11172825" cy="6600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250" y="133350"/>
            <a:ext cx="14627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 May 21:36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47637"/>
            <a:ext cx="11191875" cy="6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" y="133350"/>
            <a:ext cx="1922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 May 21:36, p.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6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787"/>
          <a:stretch/>
        </p:blipFill>
        <p:spPr>
          <a:xfrm>
            <a:off x="374213" y="3252009"/>
            <a:ext cx="12299554" cy="3419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" b="1645"/>
          <a:stretch/>
        </p:blipFill>
        <p:spPr>
          <a:xfrm>
            <a:off x="374213" y="0"/>
            <a:ext cx="12299554" cy="34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787"/>
          <a:stretch/>
        </p:blipFill>
        <p:spPr>
          <a:xfrm>
            <a:off x="374213" y="3252009"/>
            <a:ext cx="12299554" cy="3419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742"/>
          <a:stretch/>
        </p:blipFill>
        <p:spPr>
          <a:xfrm>
            <a:off x="374213" y="8024"/>
            <a:ext cx="12299554" cy="34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87"/>
          <a:stretch/>
        </p:blipFill>
        <p:spPr>
          <a:xfrm>
            <a:off x="374213" y="3252009"/>
            <a:ext cx="12299554" cy="3419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181"/>
          <a:stretch/>
        </p:blipFill>
        <p:spPr>
          <a:xfrm>
            <a:off x="374213" y="0"/>
            <a:ext cx="12299554" cy="3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6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6" y="0"/>
            <a:ext cx="5231756" cy="6888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8" y="-7229"/>
            <a:ext cx="5809965" cy="6865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8212" y="83975"/>
            <a:ext cx="94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Eddy 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56094" y="83975"/>
            <a:ext cx="69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3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55" y="27388"/>
            <a:ext cx="5231756" cy="6888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8" y="-7229"/>
            <a:ext cx="5809965" cy="6865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8212" y="83975"/>
            <a:ext cx="94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Eddy 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2914" y="83975"/>
            <a:ext cx="101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Eddy 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3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2859"/>
            <a:ext cx="6083438" cy="659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32" y="242859"/>
            <a:ext cx="6083438" cy="6591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9593" y="12350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Transects 16-25, Eddy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8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24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</dc:creator>
  <cp:lastModifiedBy>heidi</cp:lastModifiedBy>
  <cp:revision>9</cp:revision>
  <dcterms:created xsi:type="dcterms:W3CDTF">2019-05-20T12:30:07Z</dcterms:created>
  <dcterms:modified xsi:type="dcterms:W3CDTF">2019-05-20T16:42:20Z</dcterms:modified>
</cp:coreProperties>
</file>