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6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5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D02-EF7D-4EB5-9FA1-A95BA412732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709F-FD14-4720-98C3-E95690D5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77" y="-105250"/>
            <a:ext cx="12299554" cy="348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77" y="3376375"/>
            <a:ext cx="12299554" cy="34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"/>
            <a:ext cx="5272313" cy="69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250"/>
            <a:ext cx="12299554" cy="348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5848"/>
            <a:ext cx="1231423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74892" y="0"/>
            <a:ext cx="364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22-23 May; CTD section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2880"/>
            <a:ext cx="5272313" cy="694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82880"/>
            <a:ext cx="5272313" cy="69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8142" y="0"/>
            <a:ext cx="229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22 </a:t>
            </a:r>
            <a:r>
              <a:rPr lang="en-US" sz="2800" dirty="0" smtClean="0"/>
              <a:t>May; VPR 7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2880"/>
            <a:ext cx="5272313" cy="694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82880"/>
            <a:ext cx="5272313" cy="69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657600"/>
            <a:ext cx="6152963" cy="2520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14400"/>
            <a:ext cx="6152963" cy="2520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8142" y="0"/>
            <a:ext cx="2587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23 May; VPR 8-9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5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6152963" cy="2520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14400"/>
            <a:ext cx="6152963" cy="2520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657600"/>
            <a:ext cx="6152963" cy="2520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8142" y="0"/>
            <a:ext cx="2587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23 May; VPR 8-9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9757" y="300942"/>
            <a:ext cx="159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color bar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657600"/>
            <a:ext cx="6152963" cy="25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6152963" cy="2520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14400"/>
            <a:ext cx="6152963" cy="2520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657600"/>
            <a:ext cx="6152963" cy="2520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657600"/>
            <a:ext cx="6152963" cy="2520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8142" y="0"/>
            <a:ext cx="2587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23 May; VPR 8-9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9757" y="300942"/>
            <a:ext cx="21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Autoscaled</a:t>
            </a:r>
            <a:r>
              <a:rPr lang="en-US" dirty="0" smtClean="0"/>
              <a:t> color bars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49" y="546946"/>
            <a:ext cx="5793751" cy="3240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40" y="546945"/>
            <a:ext cx="5793751" cy="3240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1835" y="0"/>
            <a:ext cx="396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 Transect, 12-23 May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1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37529"/>
            <a:ext cx="5793751" cy="3240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37529"/>
            <a:ext cx="5793751" cy="324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3657600"/>
            <a:ext cx="5793751" cy="3240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1835" y="0"/>
            <a:ext cx="396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 Transect, 12-23 May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249" y="3678396"/>
            <a:ext cx="5793751" cy="3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41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</dc:creator>
  <cp:lastModifiedBy>heidi</cp:lastModifiedBy>
  <cp:revision>17</cp:revision>
  <dcterms:created xsi:type="dcterms:W3CDTF">2019-05-21T16:29:56Z</dcterms:created>
  <dcterms:modified xsi:type="dcterms:W3CDTF">2019-05-24T18:06:03Z</dcterms:modified>
</cp:coreProperties>
</file>