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1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2A88D6-9222-453A-BFCA-D3FD8E5109D8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6B7E2-8E4A-44DD-99B0-4AAC3A1663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6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820CA-5AD9-42E7-9CA8-3302E1F0F598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C036-DFEA-4CE7-A34D-B2CE1B9607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31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7AFD7-EF95-4291-A1CA-34775C98C1C8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EA2DD-6B28-467C-B478-506B96393CE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EF32F-D92B-443A-9A7D-B2A8299AE5F6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58B3D-C6DC-447E-AFEF-3CAD187765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0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B7E25-F573-41F0-8971-6BE0D92B2C49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64299-A5F8-4406-9F67-64C8CE01765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962F1-0F8E-439D-85D8-2A71B87827FD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8092C-EDFB-4E9E-BE6C-F3857CB4E1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7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6B0EB5-54F0-4BCB-8A7C-938E129B6B9C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9DD06-650C-4507-B8B9-2B10D0CA9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8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7FBC6-A33E-4891-A4DF-A7AB21C13888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1C5F5-D63E-4F52-9B9D-1D39A61197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B75AE-EDDB-4825-AA3E-1230D708CC8F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6283A-A0EF-4358-A858-74F46C8F22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6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33C14D-19A0-4B6A-B35F-F1E1C5D64D80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A2C97-418E-463E-AA6E-A23A0617486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7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9A32C-8E2A-41E9-B04F-FFAE80E6984A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1FC2B-ACCE-4694-93CF-8C22829756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5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9B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451C8B-ACBF-4FD8-8644-7452B5ADED9B}" type="datetime4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62D3BD-14AF-4772-9E73-F96155B8E6A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1" name="Picture 7" descr="blue301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49975"/>
            <a:ext cx="762000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8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 u="sng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67EF-CCC4-4696-8BBE-F4976855CEB9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none"/>
              <a:t>An Anticyclonic Eddy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2895600" cy="1524000"/>
          </a:xfrm>
        </p:spPr>
        <p:txBody>
          <a:bodyPr/>
          <a:lstStyle/>
          <a:p>
            <a:r>
              <a:rPr lang="en-US" altLang="en-US"/>
              <a:t>N-S Section through an Anticylcone</a:t>
            </a:r>
          </a:p>
        </p:txBody>
      </p:sp>
      <p:pic>
        <p:nvPicPr>
          <p:cNvPr id="352260" name="Picture 4" descr="ED4Sec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77666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2971800" y="1371600"/>
            <a:ext cx="1905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Del</a:t>
            </a:r>
            <a:r>
              <a:rPr lang="en-US" altLang="en-US" baseline="30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2895600" y="32004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Nitrate</a:t>
            </a:r>
          </a:p>
          <a:p>
            <a:pPr fontAlgn="base">
              <a:spcAft>
                <a:spcPct val="0"/>
              </a:spcAft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2895600" y="4876800"/>
            <a:ext cx="182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Oxygen</a:t>
            </a:r>
          </a:p>
        </p:txBody>
      </p:sp>
    </p:spTree>
    <p:extLst>
      <p:ext uri="{BB962C8B-B14F-4D97-AF65-F5344CB8AC3E}">
        <p14:creationId xmlns:p14="http://schemas.microsoft.com/office/powerpoint/2010/main" val="30220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3203-8AAE-4041-BB8A-B566C8D11CBF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62400" cy="1676400"/>
          </a:xfrm>
        </p:spPr>
        <p:txBody>
          <a:bodyPr/>
          <a:lstStyle/>
          <a:p>
            <a:r>
              <a:rPr lang="en-US" altLang="en-US" u="none"/>
              <a:t>Origin of an Anticyclone?</a:t>
            </a:r>
          </a:p>
        </p:txBody>
      </p:sp>
      <p:sp>
        <p:nvSpPr>
          <p:cNvPr id="354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3505200" cy="3352800"/>
          </a:xfrm>
        </p:spPr>
        <p:txBody>
          <a:bodyPr/>
          <a:lstStyle/>
          <a:p>
            <a:r>
              <a:rPr lang="en-US" altLang="en-US"/>
              <a:t>From the Levitus Atlas</a:t>
            </a:r>
          </a:p>
          <a:p>
            <a:r>
              <a:rPr lang="en-US" altLang="en-US"/>
              <a:t>Looking at the deep oxygen minimum &amp; T-S anomaly isopycnal</a:t>
            </a:r>
          </a:p>
        </p:txBody>
      </p:sp>
      <p:pic>
        <p:nvPicPr>
          <p:cNvPr id="354312" name="Picture 8" descr="SurfMap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6"/>
          <a:stretch>
            <a:fillRect/>
          </a:stretch>
        </p:blipFill>
        <p:spPr bwMode="auto">
          <a:xfrm>
            <a:off x="3575050" y="3246438"/>
            <a:ext cx="5568950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D73-9251-4862-B011-11A03384E065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962400" cy="1676400"/>
          </a:xfrm>
        </p:spPr>
        <p:txBody>
          <a:bodyPr/>
          <a:lstStyle/>
          <a:p>
            <a:r>
              <a:rPr lang="en-US" altLang="en-US" u="none"/>
              <a:t>Origin of an Anticyclone?</a:t>
            </a:r>
          </a:p>
        </p:txBody>
      </p:sp>
      <p:pic>
        <p:nvPicPr>
          <p:cNvPr id="356356" name="Picture 4" descr="SurfMap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0"/>
            <a:ext cx="5568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152400" y="1981200"/>
            <a:ext cx="3505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From the Levitus Atlas</a:t>
            </a: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Looking at the deep oxygen minimum &amp; T-S anomaly isopycnal</a:t>
            </a:r>
          </a:p>
        </p:txBody>
      </p:sp>
    </p:spTree>
    <p:extLst>
      <p:ext uri="{BB962C8B-B14F-4D97-AF65-F5344CB8AC3E}">
        <p14:creationId xmlns:p14="http://schemas.microsoft.com/office/powerpoint/2010/main" val="1333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07E3-C9EF-4E81-AF6E-EC0A1C7E34F7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19600" cy="1600200"/>
          </a:xfrm>
        </p:spPr>
        <p:txBody>
          <a:bodyPr/>
          <a:lstStyle/>
          <a:p>
            <a:r>
              <a:rPr lang="en-US" altLang="en-US" u="none"/>
              <a:t>Origin of an Anticyclone?</a:t>
            </a:r>
          </a:p>
        </p:txBody>
      </p:sp>
      <p:pic>
        <p:nvPicPr>
          <p:cNvPr id="353284" name="Picture 4" descr="A22C14S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152400" y="1828800"/>
            <a:ext cx="4038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A22 </a:t>
            </a:r>
            <a:r>
              <a:rPr lang="en-US" altLang="en-US" baseline="30000">
                <a:solidFill>
                  <a:srgbClr val="000000"/>
                </a:solidFill>
              </a:rPr>
              <a:t>14</a:t>
            </a:r>
            <a:r>
              <a:rPr lang="en-US" altLang="en-US">
                <a:solidFill>
                  <a:srgbClr val="000000"/>
                </a:solidFill>
              </a:rPr>
              <a:t>C Section (1997)</a:t>
            </a:r>
          </a:p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Remember </a:t>
            </a:r>
            <a:r>
              <a:rPr lang="en-US" altLang="en-US" baseline="30000">
                <a:solidFill>
                  <a:srgbClr val="000000"/>
                </a:solidFill>
              </a:rPr>
              <a:t>14</a:t>
            </a:r>
            <a:r>
              <a:rPr lang="en-US" altLang="en-US">
                <a:solidFill>
                  <a:srgbClr val="000000"/>
                </a:solidFill>
              </a:rPr>
              <a:t>C is a </a:t>
            </a:r>
            <a:r>
              <a:rPr lang="en-US" altLang="en-US" i="1">
                <a:solidFill>
                  <a:srgbClr val="000000"/>
                </a:solidFill>
              </a:rPr>
              <a:t>transient tracer</a:t>
            </a:r>
          </a:p>
        </p:txBody>
      </p:sp>
    </p:spTree>
    <p:extLst>
      <p:ext uri="{BB962C8B-B14F-4D97-AF65-F5344CB8AC3E}">
        <p14:creationId xmlns:p14="http://schemas.microsoft.com/office/powerpoint/2010/main" val="278121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FF94-D075-4EE8-9BA3-589C3B6C1545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19600" cy="1600200"/>
          </a:xfrm>
        </p:spPr>
        <p:txBody>
          <a:bodyPr/>
          <a:lstStyle/>
          <a:p>
            <a:r>
              <a:rPr lang="en-US" altLang="en-US" u="none"/>
              <a:t>Origin of an Anticyclone?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4495800"/>
            <a:ext cx="2743200" cy="2362200"/>
          </a:xfrm>
        </p:spPr>
        <p:txBody>
          <a:bodyPr/>
          <a:lstStyle/>
          <a:p>
            <a:r>
              <a:rPr lang="en-US" altLang="en-US"/>
              <a:t>Radiocarbon results from station 67</a:t>
            </a:r>
          </a:p>
        </p:txBody>
      </p:sp>
      <p:pic>
        <p:nvPicPr>
          <p:cNvPr id="358404" name="Picture 4" descr="A22C14S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05" name="Picture 5" descr="EDC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000" r="50000" b="50000"/>
          <a:stretch>
            <a:fillRect/>
          </a:stretch>
        </p:blipFill>
        <p:spPr bwMode="auto">
          <a:xfrm>
            <a:off x="0" y="4389438"/>
            <a:ext cx="3200400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152400" y="1828800"/>
            <a:ext cx="4038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A22 </a:t>
            </a:r>
            <a:r>
              <a:rPr lang="en-US" altLang="en-US" baseline="30000">
                <a:solidFill>
                  <a:srgbClr val="000000"/>
                </a:solidFill>
              </a:rPr>
              <a:t>14</a:t>
            </a:r>
            <a:r>
              <a:rPr lang="en-US" altLang="en-US">
                <a:solidFill>
                  <a:srgbClr val="000000"/>
                </a:solidFill>
              </a:rPr>
              <a:t>C Section (1997)</a:t>
            </a:r>
          </a:p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Remember </a:t>
            </a:r>
            <a:r>
              <a:rPr lang="en-US" altLang="en-US" baseline="30000">
                <a:solidFill>
                  <a:srgbClr val="000000"/>
                </a:solidFill>
              </a:rPr>
              <a:t>14</a:t>
            </a:r>
            <a:r>
              <a:rPr lang="en-US" altLang="en-US">
                <a:solidFill>
                  <a:srgbClr val="000000"/>
                </a:solidFill>
              </a:rPr>
              <a:t>C is a </a:t>
            </a:r>
            <a:r>
              <a:rPr lang="en-US" altLang="en-US" i="1">
                <a:solidFill>
                  <a:srgbClr val="000000"/>
                </a:solidFill>
              </a:rPr>
              <a:t>transient tracer</a:t>
            </a:r>
          </a:p>
        </p:txBody>
      </p:sp>
    </p:spTree>
    <p:extLst>
      <p:ext uri="{BB962C8B-B14F-4D97-AF65-F5344CB8AC3E}">
        <p14:creationId xmlns:p14="http://schemas.microsoft.com/office/powerpoint/2010/main" val="5955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5DB85-117F-4E08-BD57-279BD8C802C8}" type="datetime4">
              <a:rPr lang="en-US" altLang="en-US">
                <a:solidFill>
                  <a:srgbClr val="000000"/>
                </a:solidFill>
              </a:rPr>
              <a:pPr/>
              <a:t>April 18, 2014</a:t>
            </a:fld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Jenkins, Helium Measurements</a:t>
            </a: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19600" cy="1600200"/>
          </a:xfrm>
        </p:spPr>
        <p:txBody>
          <a:bodyPr/>
          <a:lstStyle/>
          <a:p>
            <a:r>
              <a:rPr lang="en-US" altLang="en-US" u="none"/>
              <a:t>Origin of an Anticyclone?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4495800"/>
            <a:ext cx="2743200" cy="2362200"/>
          </a:xfrm>
        </p:spPr>
        <p:txBody>
          <a:bodyPr/>
          <a:lstStyle/>
          <a:p>
            <a:r>
              <a:rPr lang="en-US" altLang="en-US"/>
              <a:t>Radiocarbon results from station 67</a:t>
            </a:r>
          </a:p>
        </p:txBody>
      </p:sp>
      <p:pic>
        <p:nvPicPr>
          <p:cNvPr id="357380" name="Picture 4" descr="A22C14S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436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1" name="Picture 5" descr="EDC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5000" r="6250" b="50000"/>
          <a:stretch>
            <a:fillRect/>
          </a:stretch>
        </p:blipFill>
        <p:spPr bwMode="auto">
          <a:xfrm>
            <a:off x="0" y="4389438"/>
            <a:ext cx="6400800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152400" y="1828800"/>
            <a:ext cx="4038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A22 </a:t>
            </a:r>
            <a:r>
              <a:rPr lang="en-US" altLang="en-US" baseline="30000">
                <a:solidFill>
                  <a:srgbClr val="000000"/>
                </a:solidFill>
              </a:rPr>
              <a:t>14</a:t>
            </a:r>
            <a:r>
              <a:rPr lang="en-US" altLang="en-US">
                <a:solidFill>
                  <a:srgbClr val="000000"/>
                </a:solidFill>
              </a:rPr>
              <a:t>C Section (1997)</a:t>
            </a:r>
          </a:p>
          <a:p>
            <a:pPr fontAlgn="base"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Remember </a:t>
            </a:r>
            <a:r>
              <a:rPr lang="en-US" altLang="en-US" baseline="30000">
                <a:solidFill>
                  <a:srgbClr val="000000"/>
                </a:solidFill>
              </a:rPr>
              <a:t>14</a:t>
            </a:r>
            <a:r>
              <a:rPr lang="en-US" altLang="en-US">
                <a:solidFill>
                  <a:srgbClr val="000000"/>
                </a:solidFill>
              </a:rPr>
              <a:t>C is a </a:t>
            </a:r>
            <a:r>
              <a:rPr lang="en-US" altLang="en-US" i="1">
                <a:solidFill>
                  <a:srgbClr val="000000"/>
                </a:solidFill>
              </a:rPr>
              <a:t>transient tracer</a:t>
            </a:r>
          </a:p>
        </p:txBody>
      </p:sp>
    </p:spTree>
    <p:extLst>
      <p:ext uri="{BB962C8B-B14F-4D97-AF65-F5344CB8AC3E}">
        <p14:creationId xmlns:p14="http://schemas.microsoft.com/office/powerpoint/2010/main" val="5939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140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Default Design</vt:lpstr>
      <vt:lpstr>An Anticyclonic Eddy</vt:lpstr>
      <vt:lpstr>Origin of an Anticyclone?</vt:lpstr>
      <vt:lpstr>Origin of an Anticyclone?</vt:lpstr>
      <vt:lpstr>Origin of an Anticyclone?</vt:lpstr>
      <vt:lpstr>Origin of an Anticyclone?</vt:lpstr>
      <vt:lpstr>Origin of an Anticyclone?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Anticyclonic Eddy</dc:title>
  <dc:creator>Dennis McGillicuddy</dc:creator>
  <cp:lastModifiedBy>Dennis McGillicuddy</cp:lastModifiedBy>
  <cp:revision>1</cp:revision>
  <dcterms:created xsi:type="dcterms:W3CDTF">2014-04-18T20:05:37Z</dcterms:created>
  <dcterms:modified xsi:type="dcterms:W3CDTF">2014-04-18T20:08:05Z</dcterms:modified>
</cp:coreProperties>
</file>