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9"/>
  </p:notesMasterIdLst>
  <p:sldIdLst>
    <p:sldId id="359" r:id="rId2"/>
    <p:sldId id="350" r:id="rId3"/>
    <p:sldId id="363" r:id="rId4"/>
    <p:sldId id="364" r:id="rId5"/>
    <p:sldId id="365" r:id="rId6"/>
    <p:sldId id="289" r:id="rId7"/>
    <p:sldId id="361" r:id="rId8"/>
  </p:sldIdLst>
  <p:sldSz cx="12192000" cy="6858000"/>
  <p:notesSz cx="6858000" cy="9144000"/>
  <p:embeddedFontLst>
    <p:embeddedFont>
      <p:font typeface="Arial Black" panose="020B0A04020102020204" pitchFamily="34" charset="0"/>
      <p:regular r:id="rId10"/>
      <p:bold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4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2"/>
    <p:restoredTop sz="94701"/>
  </p:normalViewPr>
  <p:slideViewPr>
    <p:cSldViewPr snapToGrid="0">
      <p:cViewPr>
        <p:scale>
          <a:sx n="90" d="100"/>
          <a:sy n="90" d="100"/>
        </p:scale>
        <p:origin x="780" y="48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C">
  <p:cSld name="TOC">
    <p:spTree>
      <p:nvGrpSpPr>
        <p:cNvPr id="1"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r="82663" b="10563"/>
          <a:stretch/>
        </p:blipFill>
        <p:spPr>
          <a:xfrm>
            <a:off x="0" y="0"/>
            <a:ext cx="2113671" cy="6175716"/>
          </a:xfrm>
          <a:prstGeom prst="rect">
            <a:avLst/>
          </a:prstGeom>
          <a:noFill/>
          <a:ln>
            <a:noFill/>
          </a:ln>
        </p:spPr>
      </p:pic>
      <p:sp>
        <p:nvSpPr>
          <p:cNvPr id="31" name="Google Shape;31;p4"/>
          <p:cNvSpPr txBox="1">
            <a:spLocks noGrp="1"/>
          </p:cNvSpPr>
          <p:nvPr>
            <p:ph type="dt" idx="10"/>
          </p:nvPr>
        </p:nvSpPr>
        <p:spPr>
          <a:xfrm>
            <a:off x="7845392"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10895798" y="6356350"/>
            <a:ext cx="45800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4"/>
          <p:cNvSpPr/>
          <p:nvPr/>
        </p:nvSpPr>
        <p:spPr>
          <a:xfrm rot="5400000" flipH="1">
            <a:off x="2160979" y="3120072"/>
            <a:ext cx="5548100"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4" name="Google Shape;34;p4"/>
          <p:cNvGrpSpPr/>
          <p:nvPr/>
        </p:nvGrpSpPr>
        <p:grpSpPr>
          <a:xfrm>
            <a:off x="5418469" y="924941"/>
            <a:ext cx="629265" cy="629265"/>
            <a:chOff x="2135864" y="2830781"/>
            <a:chExt cx="629265" cy="629265"/>
          </a:xfrm>
        </p:grpSpPr>
        <p:sp>
          <p:nvSpPr>
            <p:cNvPr id="35" name="Google Shape;35;p4"/>
            <p:cNvSpPr/>
            <p:nvPr/>
          </p:nvSpPr>
          <p:spPr>
            <a:xfrm>
              <a:off x="2135864" y="2830781"/>
              <a:ext cx="629265" cy="62926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cap="none">
                <a:solidFill>
                  <a:schemeClr val="accent1"/>
                </a:solidFill>
                <a:latin typeface="Calibri"/>
                <a:ea typeface="Calibri"/>
                <a:cs typeface="Calibri"/>
                <a:sym typeface="Calibri"/>
              </a:endParaRPr>
            </a:p>
          </p:txBody>
        </p:sp>
        <p:sp>
          <p:nvSpPr>
            <p:cNvPr id="36" name="Google Shape;36;p4"/>
            <p:cNvSpPr txBox="1"/>
            <p:nvPr/>
          </p:nvSpPr>
          <p:spPr>
            <a:xfrm>
              <a:off x="2266652" y="2937334"/>
              <a:ext cx="344128" cy="44012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000"/>
                <a:buFont typeface="Arial Black"/>
                <a:buNone/>
              </a:pPr>
              <a:r>
                <a:rPr lang="en-US" sz="2000" b="1" i="0">
                  <a:solidFill>
                    <a:schemeClr val="lt1"/>
                  </a:solidFill>
                  <a:latin typeface="Arial Black"/>
                  <a:ea typeface="Arial Black"/>
                  <a:cs typeface="Arial Black"/>
                  <a:sym typeface="Arial Black"/>
                </a:rPr>
                <a:t>1</a:t>
              </a:r>
              <a:endParaRPr/>
            </a:p>
          </p:txBody>
        </p:sp>
      </p:grpSp>
      <p:grpSp>
        <p:nvGrpSpPr>
          <p:cNvPr id="37" name="Google Shape;37;p4"/>
          <p:cNvGrpSpPr/>
          <p:nvPr/>
        </p:nvGrpSpPr>
        <p:grpSpPr>
          <a:xfrm>
            <a:off x="5418469" y="2496510"/>
            <a:ext cx="629265" cy="629265"/>
            <a:chOff x="5812174" y="2830781"/>
            <a:chExt cx="629265" cy="629265"/>
          </a:xfrm>
        </p:grpSpPr>
        <p:sp>
          <p:nvSpPr>
            <p:cNvPr id="38" name="Google Shape;38;p4"/>
            <p:cNvSpPr/>
            <p:nvPr/>
          </p:nvSpPr>
          <p:spPr>
            <a:xfrm>
              <a:off x="5812174" y="2830781"/>
              <a:ext cx="629265" cy="62926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
            <p:cNvSpPr txBox="1"/>
            <p:nvPr/>
          </p:nvSpPr>
          <p:spPr>
            <a:xfrm>
              <a:off x="5960186" y="2970073"/>
              <a:ext cx="344128" cy="37970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000"/>
                <a:buFont typeface="Arial Black"/>
                <a:buNone/>
              </a:pPr>
              <a:r>
                <a:rPr lang="en-US" sz="2000" b="1" i="0">
                  <a:solidFill>
                    <a:schemeClr val="lt1"/>
                  </a:solidFill>
                  <a:latin typeface="Arial Black"/>
                  <a:ea typeface="Arial Black"/>
                  <a:cs typeface="Arial Black"/>
                  <a:sym typeface="Arial Black"/>
                </a:rPr>
                <a:t>2</a:t>
              </a:r>
              <a:endParaRPr/>
            </a:p>
          </p:txBody>
        </p:sp>
      </p:grpSp>
      <p:grpSp>
        <p:nvGrpSpPr>
          <p:cNvPr id="40" name="Google Shape;40;p4"/>
          <p:cNvGrpSpPr/>
          <p:nvPr/>
        </p:nvGrpSpPr>
        <p:grpSpPr>
          <a:xfrm>
            <a:off x="5418469" y="4204714"/>
            <a:ext cx="629265" cy="629265"/>
            <a:chOff x="9494420" y="2830781"/>
            <a:chExt cx="629265" cy="629265"/>
          </a:xfrm>
        </p:grpSpPr>
        <p:sp>
          <p:nvSpPr>
            <p:cNvPr id="41" name="Google Shape;41;p4"/>
            <p:cNvSpPr/>
            <p:nvPr/>
          </p:nvSpPr>
          <p:spPr>
            <a:xfrm>
              <a:off x="9494420" y="2830781"/>
              <a:ext cx="629265" cy="62926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4"/>
            <p:cNvSpPr txBox="1"/>
            <p:nvPr/>
          </p:nvSpPr>
          <p:spPr>
            <a:xfrm>
              <a:off x="9641671" y="2973473"/>
              <a:ext cx="344128" cy="37970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000"/>
                <a:buFont typeface="Arial Black"/>
                <a:buNone/>
              </a:pPr>
              <a:r>
                <a:rPr lang="en-US" sz="2000" b="1" i="0">
                  <a:solidFill>
                    <a:schemeClr val="lt1"/>
                  </a:solidFill>
                  <a:latin typeface="Arial Black"/>
                  <a:ea typeface="Arial Black"/>
                  <a:cs typeface="Arial Black"/>
                  <a:sym typeface="Arial Black"/>
                </a:rPr>
                <a:t>3</a:t>
              </a:r>
              <a:endParaRPr/>
            </a:p>
          </p:txBody>
        </p:sp>
      </p:grpSp>
      <p:sp>
        <p:nvSpPr>
          <p:cNvPr id="43" name="Google Shape;43;p4"/>
          <p:cNvSpPr txBox="1">
            <a:spLocks noGrp="1"/>
          </p:cNvSpPr>
          <p:nvPr>
            <p:ph type="title"/>
          </p:nvPr>
        </p:nvSpPr>
        <p:spPr>
          <a:xfrm>
            <a:off x="2359731" y="368882"/>
            <a:ext cx="2113671" cy="5548100"/>
          </a:xfrm>
          <a:prstGeom prst="rect">
            <a:avLst/>
          </a:prstGeom>
          <a:noFill/>
          <a:ln>
            <a:noFill/>
          </a:ln>
        </p:spPr>
        <p:txBody>
          <a:bodyPr spcFirstLastPara="1" wrap="square" lIns="91425" tIns="45700" rIns="0" bIns="45700" anchor="t" anchorCtr="0">
            <a:normAutofit/>
          </a:bodyPr>
          <a:lstStyle>
            <a:lvl1pPr lvl="0" algn="r">
              <a:lnSpc>
                <a:spcPct val="90000"/>
              </a:lnSpc>
              <a:spcBef>
                <a:spcPts val="0"/>
              </a:spcBef>
              <a:spcAft>
                <a:spcPts val="0"/>
              </a:spcAft>
              <a:buClr>
                <a:schemeClr val="dk1"/>
              </a:buClr>
              <a:buSzPts val="3600"/>
              <a:buFont typeface="Arial"/>
              <a:buNone/>
              <a:defRPr sz="3600" b="1"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
          <p:cNvSpPr txBox="1">
            <a:spLocks noGrp="1"/>
          </p:cNvSpPr>
          <p:nvPr>
            <p:ph type="body" idx="1"/>
          </p:nvPr>
        </p:nvSpPr>
        <p:spPr>
          <a:xfrm>
            <a:off x="6162641" y="924941"/>
            <a:ext cx="4942413" cy="49212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b="1"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
          <p:cNvSpPr txBox="1">
            <a:spLocks noGrp="1"/>
          </p:cNvSpPr>
          <p:nvPr>
            <p:ph type="body" idx="2"/>
          </p:nvPr>
        </p:nvSpPr>
        <p:spPr>
          <a:xfrm>
            <a:off x="6156708" y="1417065"/>
            <a:ext cx="4942413" cy="790896"/>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Clr>
                <a:schemeClr val="dk1"/>
              </a:buClr>
              <a:buSzPts val="1600"/>
              <a:buNone/>
              <a:defRPr sz="1600" b="0" i="0">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
          <p:cNvSpPr txBox="1">
            <a:spLocks noGrp="1"/>
          </p:cNvSpPr>
          <p:nvPr>
            <p:ph type="body" idx="3"/>
          </p:nvPr>
        </p:nvSpPr>
        <p:spPr>
          <a:xfrm>
            <a:off x="6162641" y="2496510"/>
            <a:ext cx="4942413" cy="49212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b="1"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
          <p:cNvSpPr txBox="1">
            <a:spLocks noGrp="1"/>
          </p:cNvSpPr>
          <p:nvPr>
            <p:ph type="body" idx="4"/>
          </p:nvPr>
        </p:nvSpPr>
        <p:spPr>
          <a:xfrm>
            <a:off x="6156708" y="2988634"/>
            <a:ext cx="4942413" cy="711169"/>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30200" algn="l">
              <a:lnSpc>
                <a:spcPct val="100000"/>
              </a:lnSpc>
              <a:spcBef>
                <a:spcPts val="500"/>
              </a:spcBef>
              <a:spcAft>
                <a:spcPts val="0"/>
              </a:spcAft>
              <a:buClr>
                <a:schemeClr val="dk1"/>
              </a:buClr>
              <a:buSzPts val="1600"/>
              <a:buChar char="•"/>
              <a:defRPr sz="1600" b="0" i="0">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
          <p:cNvSpPr txBox="1">
            <a:spLocks noGrp="1"/>
          </p:cNvSpPr>
          <p:nvPr>
            <p:ph type="body" idx="5"/>
          </p:nvPr>
        </p:nvSpPr>
        <p:spPr>
          <a:xfrm>
            <a:off x="6156708" y="4204714"/>
            <a:ext cx="4948346" cy="49212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b="1"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
          <p:cNvSpPr txBox="1">
            <a:spLocks noGrp="1"/>
          </p:cNvSpPr>
          <p:nvPr>
            <p:ph type="body" idx="6"/>
          </p:nvPr>
        </p:nvSpPr>
        <p:spPr>
          <a:xfrm>
            <a:off x="6150775" y="4833979"/>
            <a:ext cx="4942413" cy="712454"/>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30200" algn="l">
              <a:lnSpc>
                <a:spcPct val="100000"/>
              </a:lnSpc>
              <a:spcBef>
                <a:spcPts val="500"/>
              </a:spcBef>
              <a:spcAft>
                <a:spcPts val="0"/>
              </a:spcAft>
              <a:buClr>
                <a:schemeClr val="dk1"/>
              </a:buClr>
              <a:buSzPts val="1600"/>
              <a:buChar char="•"/>
              <a:defRPr sz="1600" b="0" i="0">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lt1"/>
              </a:buClr>
              <a:buSzPts val="2000"/>
              <a:buChar char="•"/>
              <a:defRPr>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61"/>
        <p:cNvGrpSpPr/>
        <p:nvPr/>
      </p:nvGrpSpPr>
      <p:grpSpPr>
        <a:xfrm>
          <a:off x="0" y="0"/>
          <a:ext cx="0" cy="0"/>
          <a:chOff x="0" y="0"/>
          <a:chExt cx="0" cy="0"/>
        </a:xfrm>
      </p:grpSpPr>
      <p:pic>
        <p:nvPicPr>
          <p:cNvPr id="62" name="Google Shape;62;p7"/>
          <p:cNvPicPr preferRelativeResize="0"/>
          <p:nvPr/>
        </p:nvPicPr>
        <p:blipFill rotWithShape="1">
          <a:blip r:embed="rId2">
            <a:alphaModFix/>
          </a:blip>
          <a:srcRect b="15374"/>
          <a:stretch/>
        </p:blipFill>
        <p:spPr>
          <a:xfrm>
            <a:off x="0" y="0"/>
            <a:ext cx="12192000" cy="6858000"/>
          </a:xfrm>
          <a:prstGeom prst="rect">
            <a:avLst/>
          </a:prstGeom>
          <a:noFill/>
          <a:ln>
            <a:noFill/>
          </a:ln>
        </p:spPr>
      </p:pic>
      <p:sp>
        <p:nvSpPr>
          <p:cNvPr id="63" name="Google Shape;63;p7"/>
          <p:cNvSpPr/>
          <p:nvPr/>
        </p:nvSpPr>
        <p:spPr>
          <a:xfrm>
            <a:off x="0" y="0"/>
            <a:ext cx="12192000" cy="6858000"/>
          </a:xfrm>
          <a:prstGeom prst="rect">
            <a:avLst/>
          </a:prstGeom>
          <a:solidFill>
            <a:schemeClr val="dk2">
              <a:alpha val="7301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E4547C7-1F01-DA47-50FB-A41624ACCEE3}"/>
              </a:ext>
            </a:extLst>
          </p:cNvPr>
          <p:cNvPicPr>
            <a:picLocks noChangeAspect="1"/>
          </p:cNvPicPr>
          <p:nvPr userDrawn="1"/>
        </p:nvPicPr>
        <p:blipFill>
          <a:blip r:embed="rId3">
            <a:alphaModFix amt="20000"/>
          </a:blip>
          <a:stretch>
            <a:fillRect/>
          </a:stretch>
        </p:blipFill>
        <p:spPr>
          <a:xfrm>
            <a:off x="5322881" y="-695735"/>
            <a:ext cx="7931003" cy="7931003"/>
          </a:xfrm>
          <a:prstGeom prst="rect">
            <a:avLst/>
          </a:prstGeom>
        </p:spPr>
      </p:pic>
      <p:sp>
        <p:nvSpPr>
          <p:cNvPr id="65" name="Google Shape;65;p7"/>
          <p:cNvSpPr txBox="1">
            <a:spLocks noGrp="1"/>
          </p:cNvSpPr>
          <p:nvPr>
            <p:ph type="title"/>
          </p:nvPr>
        </p:nvSpPr>
        <p:spPr>
          <a:xfrm>
            <a:off x="664578" y="434898"/>
            <a:ext cx="10515600" cy="30750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6" name="Google Shape;66;p7"/>
          <p:cNvSpPr txBox="1">
            <a:spLocks noGrp="1"/>
          </p:cNvSpPr>
          <p:nvPr>
            <p:ph type="subTitle" idx="1"/>
          </p:nvPr>
        </p:nvSpPr>
        <p:spPr>
          <a:xfrm>
            <a:off x="664578" y="4079875"/>
            <a:ext cx="10515600" cy="66574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7" name="Google Shape;67;p7"/>
          <p:cNvPicPr preferRelativeResize="0"/>
          <p:nvPr/>
        </p:nvPicPr>
        <p:blipFill rotWithShape="1">
          <a:blip r:embed="rId4">
            <a:alphaModFix/>
          </a:blip>
          <a:srcRect/>
          <a:stretch/>
        </p:blipFill>
        <p:spPr>
          <a:xfrm>
            <a:off x="838200" y="6403252"/>
            <a:ext cx="4062266" cy="271320"/>
          </a:xfrm>
          <a:prstGeom prst="rect">
            <a:avLst/>
          </a:prstGeom>
          <a:noFill/>
          <a:ln>
            <a:noFill/>
          </a:ln>
        </p:spPr>
      </p:pic>
      <p:sp>
        <p:nvSpPr>
          <p:cNvPr id="68" name="Google Shape;68;p7"/>
          <p:cNvSpPr/>
          <p:nvPr/>
        </p:nvSpPr>
        <p:spPr>
          <a:xfrm>
            <a:off x="838200" y="3560763"/>
            <a:ext cx="1183908" cy="99510"/>
          </a:xfrm>
          <a:prstGeom prst="rect">
            <a:avLst/>
          </a:prstGeom>
          <a:solidFill>
            <a:srgbClr val="00A9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664578" y="211667"/>
            <a:ext cx="10515600" cy="8502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1" name="Google Shape;71;p8"/>
          <p:cNvSpPr txBox="1">
            <a:spLocks noGrp="1"/>
          </p:cNvSpPr>
          <p:nvPr>
            <p:ph type="body" idx="1"/>
          </p:nvPr>
        </p:nvSpPr>
        <p:spPr>
          <a:xfrm>
            <a:off x="664575" y="1444707"/>
            <a:ext cx="10515600" cy="44311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3" name="Google Shape;73;p8"/>
          <p:cNvSpPr txBox="1">
            <a:spLocks noGrp="1"/>
          </p:cNvSpPr>
          <p:nvPr>
            <p:ph type="dt" idx="10"/>
          </p:nvPr>
        </p:nvSpPr>
        <p:spPr>
          <a:xfrm>
            <a:off x="7845392"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sldNum" idx="12"/>
          </p:nvPr>
        </p:nvSpPr>
        <p:spPr>
          <a:xfrm>
            <a:off x="10895798" y="6356350"/>
            <a:ext cx="45800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8"/>
          <p:cNvSpPr/>
          <p:nvPr/>
        </p:nvSpPr>
        <p:spPr>
          <a:xfrm>
            <a:off x="790075" y="1104289"/>
            <a:ext cx="817344" cy="96253"/>
          </a:xfrm>
          <a:prstGeom prst="rect">
            <a:avLst/>
          </a:prstGeom>
          <a:solidFill>
            <a:srgbClr val="00A9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40450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reserve="1" userDrawn="1">
  <p:cSld name="title only">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664578" y="211667"/>
            <a:ext cx="10515600" cy="8502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3" name="Google Shape;73;p8"/>
          <p:cNvSpPr txBox="1">
            <a:spLocks noGrp="1"/>
          </p:cNvSpPr>
          <p:nvPr>
            <p:ph type="dt" idx="10"/>
          </p:nvPr>
        </p:nvSpPr>
        <p:spPr>
          <a:xfrm>
            <a:off x="7845392"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sldNum" idx="12"/>
          </p:nvPr>
        </p:nvSpPr>
        <p:spPr>
          <a:xfrm>
            <a:off x="10895798" y="6356350"/>
            <a:ext cx="45800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8"/>
          <p:cNvSpPr/>
          <p:nvPr/>
        </p:nvSpPr>
        <p:spPr>
          <a:xfrm>
            <a:off x="790075" y="1104289"/>
            <a:ext cx="817344" cy="96253"/>
          </a:xfrm>
          <a:prstGeom prst="rect">
            <a:avLst/>
          </a:prstGeom>
          <a:solidFill>
            <a:srgbClr val="00A9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324934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69"/>
        <p:cNvGrpSpPr/>
        <p:nvPr/>
      </p:nvGrpSpPr>
      <p:grpSpPr>
        <a:xfrm>
          <a:off x="0" y="0"/>
          <a:ext cx="0" cy="0"/>
          <a:chOff x="0" y="0"/>
          <a:chExt cx="0" cy="0"/>
        </a:xfrm>
      </p:grpSpPr>
      <p:sp>
        <p:nvSpPr>
          <p:cNvPr id="70" name="Google Shape;70;p8"/>
          <p:cNvSpPr txBox="1">
            <a:spLocks noGrp="1"/>
          </p:cNvSpPr>
          <p:nvPr>
            <p:ph type="title"/>
          </p:nvPr>
        </p:nvSpPr>
        <p:spPr>
          <a:xfrm>
            <a:off x="664578" y="211667"/>
            <a:ext cx="10515600" cy="8502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5" name="Google Shape;75;p8"/>
          <p:cNvSpPr/>
          <p:nvPr/>
        </p:nvSpPr>
        <p:spPr>
          <a:xfrm>
            <a:off x="790075" y="1104289"/>
            <a:ext cx="817344" cy="96253"/>
          </a:xfrm>
          <a:prstGeom prst="rect">
            <a:avLst/>
          </a:prstGeom>
          <a:solidFill>
            <a:srgbClr val="00A9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5446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1"/>
          <p:cNvSpPr txBox="1">
            <a:spLocks noGrp="1"/>
          </p:cNvSpPr>
          <p:nvPr>
            <p:ph type="dt" idx="10"/>
          </p:nvPr>
        </p:nvSpPr>
        <p:spPr>
          <a:xfrm>
            <a:off x="7845392" y="635635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10895798" y="6356350"/>
            <a:ext cx="45800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Blank" preserve="1" userDrawn="1">
  <p:cSld name="3_Blank">
    <p:bg>
      <p:bgPr>
        <a:solidFill>
          <a:schemeClr val="lt1"/>
        </a:solidFill>
        <a:effectLst/>
      </p:bgPr>
    </p:bg>
    <p:spTree>
      <p:nvGrpSpPr>
        <p:cNvPr id="1" name="Shape 94"/>
        <p:cNvGrpSpPr/>
        <p:nvPr/>
      </p:nvGrpSpPr>
      <p:grpSpPr>
        <a:xfrm>
          <a:off x="0" y="0"/>
          <a:ext cx="0" cy="0"/>
          <a:chOff x="0" y="0"/>
          <a:chExt cx="0" cy="0"/>
        </a:xfrm>
      </p:grpSpPr>
      <p:sp>
        <p:nvSpPr>
          <p:cNvPr id="2" name="Google Shape;70;p8">
            <a:extLst>
              <a:ext uri="{FF2B5EF4-FFF2-40B4-BE49-F238E27FC236}">
                <a16:creationId xmlns:a16="http://schemas.microsoft.com/office/drawing/2014/main" id="{AE793A24-0760-D8ED-14BB-2008BA688E4F}"/>
              </a:ext>
            </a:extLst>
          </p:cNvPr>
          <p:cNvSpPr txBox="1">
            <a:spLocks noGrp="1"/>
          </p:cNvSpPr>
          <p:nvPr>
            <p:ph type="title"/>
          </p:nvPr>
        </p:nvSpPr>
        <p:spPr>
          <a:xfrm>
            <a:off x="664578" y="211667"/>
            <a:ext cx="10515600" cy="8502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18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Google Shape;75;p8">
            <a:extLst>
              <a:ext uri="{FF2B5EF4-FFF2-40B4-BE49-F238E27FC236}">
                <a16:creationId xmlns:a16="http://schemas.microsoft.com/office/drawing/2014/main" id="{982BAFDF-253F-B580-0B70-F891C6F64AC2}"/>
              </a:ext>
            </a:extLst>
          </p:cNvPr>
          <p:cNvSpPr/>
          <p:nvPr userDrawn="1"/>
        </p:nvSpPr>
        <p:spPr>
          <a:xfrm>
            <a:off x="790075" y="1104289"/>
            <a:ext cx="817344" cy="96253"/>
          </a:xfrm>
          <a:prstGeom prst="rect">
            <a:avLst/>
          </a:prstGeom>
          <a:solidFill>
            <a:srgbClr val="00A9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434563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F20EE2-F73A-7446-A6DF-343BBA4C23A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652126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userDrawn="1"/>
        </p:nvSpPr>
        <p:spPr>
          <a:xfrm>
            <a:off x="0" y="6176962"/>
            <a:ext cx="12192000" cy="68103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title"/>
          </p:nvPr>
        </p:nvSpPr>
        <p:spPr>
          <a:xfrm>
            <a:off x="664578" y="1"/>
            <a:ext cx="10515600" cy="139390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2"/>
              </a:buClr>
              <a:buSzPts val="4400"/>
              <a:buFont typeface="Arial"/>
              <a:buNone/>
              <a:defRPr sz="44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64578"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dt" idx="10"/>
          </p:nvPr>
        </p:nvSpPr>
        <p:spPr>
          <a:xfrm>
            <a:off x="7845392" y="6356350"/>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0895798" y="6356350"/>
            <a:ext cx="458002"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lt1"/>
                </a:solidFill>
                <a:latin typeface="Arial"/>
                <a:ea typeface="Arial"/>
                <a:cs typeface="Arial"/>
                <a:sym typeface="Arial"/>
              </a:defRPr>
            </a:lvl1pPr>
            <a:lvl2pPr marL="0" marR="0" lvl="1" indent="0" algn="r" rtl="0">
              <a:spcBef>
                <a:spcPts val="0"/>
              </a:spcBef>
              <a:buNone/>
              <a:defRPr sz="1100" b="0" i="0" u="none" strike="noStrike" cap="none">
                <a:solidFill>
                  <a:schemeClr val="lt1"/>
                </a:solidFill>
                <a:latin typeface="Arial"/>
                <a:ea typeface="Arial"/>
                <a:cs typeface="Arial"/>
                <a:sym typeface="Arial"/>
              </a:defRPr>
            </a:lvl2pPr>
            <a:lvl3pPr marL="0" marR="0" lvl="2" indent="0" algn="r" rtl="0">
              <a:spcBef>
                <a:spcPts val="0"/>
              </a:spcBef>
              <a:buNone/>
              <a:defRPr sz="1100" b="0" i="0" u="none" strike="noStrike" cap="none">
                <a:solidFill>
                  <a:schemeClr val="lt1"/>
                </a:solidFill>
                <a:latin typeface="Arial"/>
                <a:ea typeface="Arial"/>
                <a:cs typeface="Arial"/>
                <a:sym typeface="Arial"/>
              </a:defRPr>
            </a:lvl3pPr>
            <a:lvl4pPr marL="0" marR="0" lvl="3" indent="0" algn="r" rtl="0">
              <a:spcBef>
                <a:spcPts val="0"/>
              </a:spcBef>
              <a:buNone/>
              <a:defRPr sz="1100" b="0" i="0" u="none" strike="noStrike" cap="none">
                <a:solidFill>
                  <a:schemeClr val="lt1"/>
                </a:solidFill>
                <a:latin typeface="Arial"/>
                <a:ea typeface="Arial"/>
                <a:cs typeface="Arial"/>
                <a:sym typeface="Arial"/>
              </a:defRPr>
            </a:lvl4pPr>
            <a:lvl5pPr marL="0" marR="0" lvl="4" indent="0" algn="r" rtl="0">
              <a:spcBef>
                <a:spcPts val="0"/>
              </a:spcBef>
              <a:buNone/>
              <a:defRPr sz="1100" b="0" i="0" u="none" strike="noStrike" cap="none">
                <a:solidFill>
                  <a:schemeClr val="lt1"/>
                </a:solidFill>
                <a:latin typeface="Arial"/>
                <a:ea typeface="Arial"/>
                <a:cs typeface="Arial"/>
                <a:sym typeface="Arial"/>
              </a:defRPr>
            </a:lvl5pPr>
            <a:lvl6pPr marL="0" marR="0" lvl="5" indent="0" algn="r" rtl="0">
              <a:spcBef>
                <a:spcPts val="0"/>
              </a:spcBef>
              <a:buNone/>
              <a:defRPr sz="1100" b="0" i="0" u="none" strike="noStrike" cap="none">
                <a:solidFill>
                  <a:schemeClr val="lt1"/>
                </a:solidFill>
                <a:latin typeface="Arial"/>
                <a:ea typeface="Arial"/>
                <a:cs typeface="Arial"/>
                <a:sym typeface="Arial"/>
              </a:defRPr>
            </a:lvl6pPr>
            <a:lvl7pPr marL="0" marR="0" lvl="6" indent="0" algn="r" rtl="0">
              <a:spcBef>
                <a:spcPts val="0"/>
              </a:spcBef>
              <a:buNone/>
              <a:defRPr sz="1100" b="0" i="0" u="none" strike="noStrike" cap="none">
                <a:solidFill>
                  <a:schemeClr val="lt1"/>
                </a:solidFill>
                <a:latin typeface="Arial"/>
                <a:ea typeface="Arial"/>
                <a:cs typeface="Arial"/>
                <a:sym typeface="Arial"/>
              </a:defRPr>
            </a:lvl7pPr>
            <a:lvl8pPr marL="0" marR="0" lvl="7" indent="0" algn="r" rtl="0">
              <a:spcBef>
                <a:spcPts val="0"/>
              </a:spcBef>
              <a:buNone/>
              <a:defRPr sz="1100" b="0" i="0" u="none" strike="noStrike" cap="none">
                <a:solidFill>
                  <a:schemeClr val="lt1"/>
                </a:solidFill>
                <a:latin typeface="Arial"/>
                <a:ea typeface="Arial"/>
                <a:cs typeface="Arial"/>
                <a:sym typeface="Arial"/>
              </a:defRPr>
            </a:lvl8pPr>
            <a:lvl9pPr marL="0" marR="0" lvl="8" indent="0" algn="r" rtl="0">
              <a:spcBef>
                <a:spcPts val="0"/>
              </a:spcBef>
              <a:buNone/>
              <a:defRPr sz="1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0">
            <a:alphaModFix/>
          </a:blip>
          <a:srcRect/>
          <a:stretch/>
        </p:blipFill>
        <p:spPr>
          <a:xfrm>
            <a:off x="746760" y="6403252"/>
            <a:ext cx="4062266" cy="2713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3" r:id="rId2"/>
    <p:sldLayoutId id="2147483661" r:id="rId3"/>
    <p:sldLayoutId id="2147483663" r:id="rId4"/>
    <p:sldLayoutId id="2147483664" r:id="rId5"/>
    <p:sldLayoutId id="2147483657"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6B85-34B1-27D3-038A-89B7C3094DAE}"/>
              </a:ext>
            </a:extLst>
          </p:cNvPr>
          <p:cNvSpPr>
            <a:spLocks noGrp="1"/>
          </p:cNvSpPr>
          <p:nvPr>
            <p:ph type="title"/>
          </p:nvPr>
        </p:nvSpPr>
        <p:spPr/>
        <p:txBody>
          <a:bodyPr>
            <a:normAutofit/>
          </a:bodyPr>
          <a:lstStyle/>
          <a:p>
            <a:r>
              <a:rPr lang="en-US" sz="6400" dirty="0"/>
              <a:t>Woods Hole Center for Oceans and Human Health</a:t>
            </a:r>
          </a:p>
        </p:txBody>
      </p:sp>
      <p:sp>
        <p:nvSpPr>
          <p:cNvPr id="4" name="Subtitle 2">
            <a:extLst>
              <a:ext uri="{FF2B5EF4-FFF2-40B4-BE49-F238E27FC236}">
                <a16:creationId xmlns:a16="http://schemas.microsoft.com/office/drawing/2014/main" id="{1ECBF39A-CB0E-75AE-2D47-DF8C11ECFF7B}"/>
              </a:ext>
            </a:extLst>
          </p:cNvPr>
          <p:cNvSpPr txBox="1">
            <a:spLocks/>
          </p:cNvSpPr>
          <p:nvPr/>
        </p:nvSpPr>
        <p:spPr>
          <a:xfrm>
            <a:off x="664578" y="4088753"/>
            <a:ext cx="10515600" cy="177228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81000" algn="ctr" rtl="0">
              <a:lnSpc>
                <a:spcPct val="90000"/>
              </a:lnSpc>
              <a:spcBef>
                <a:spcPts val="50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2pPr>
            <a:lvl3pPr marL="1371600" marR="0" lvl="2" indent="-355600" algn="ctr" rtl="0">
              <a:lnSpc>
                <a:spcPct val="90000"/>
              </a:lnSpc>
              <a:spcBef>
                <a:spcPts val="5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3pPr>
            <a:lvl4pPr marL="1828800" marR="0" lvl="3" indent="-342900" algn="ctr" rtl="0">
              <a:lnSpc>
                <a:spcPct val="90000"/>
              </a:lnSpc>
              <a:spcBef>
                <a:spcPts val="5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4pPr>
            <a:lvl5pPr marL="2286000" marR="0" lvl="4" indent="-342900" algn="ctr" rtl="0">
              <a:lnSpc>
                <a:spcPct val="90000"/>
              </a:lnSpc>
              <a:spcBef>
                <a:spcPts val="50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r>
              <a:rPr lang="en-US" sz="2800" b="1" dirty="0"/>
              <a:t>Dennis </a:t>
            </a:r>
            <a:r>
              <a:rPr lang="en-US" sz="2800" b="1" dirty="0" err="1"/>
              <a:t>McGillicuddy</a:t>
            </a:r>
            <a:endParaRPr lang="en-US" sz="2800" b="1" dirty="0"/>
          </a:p>
          <a:p>
            <a:r>
              <a:rPr lang="en-US" sz="2000" dirty="0"/>
              <a:t>Senior Scientist, Applied Ocean Physics &amp; Engineering</a:t>
            </a:r>
          </a:p>
          <a:p>
            <a:r>
              <a:rPr lang="en-US" sz="2800" b="1" dirty="0"/>
              <a:t>John Stegeman</a:t>
            </a:r>
          </a:p>
          <a:p>
            <a:r>
              <a:rPr lang="en-US" sz="2000" dirty="0"/>
              <a:t>Senior Scientist, Biology</a:t>
            </a:r>
          </a:p>
          <a:p>
            <a:endParaRPr lang="en-US" sz="2000" dirty="0"/>
          </a:p>
        </p:txBody>
      </p:sp>
    </p:spTree>
    <p:extLst>
      <p:ext uri="{BB962C8B-B14F-4D97-AF65-F5344CB8AC3E}">
        <p14:creationId xmlns:p14="http://schemas.microsoft.com/office/powerpoint/2010/main" val="283981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867AA0-F591-BE27-7B81-C8F1CC3D0741}"/>
              </a:ext>
            </a:extLst>
          </p:cNvPr>
          <p:cNvPicPr>
            <a:picLocks noChangeAspect="1"/>
          </p:cNvPicPr>
          <p:nvPr/>
        </p:nvPicPr>
        <p:blipFill rotWithShape="1">
          <a:blip r:embed="rId2"/>
          <a:srcRect l="14904" r="8240"/>
          <a:stretch/>
        </p:blipFill>
        <p:spPr bwMode="auto">
          <a:xfrm>
            <a:off x="3205565" y="325464"/>
            <a:ext cx="5780870" cy="5645715"/>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3EE373D5-58FF-7397-65DE-1D5F439B33C8}"/>
              </a:ext>
            </a:extLst>
          </p:cNvPr>
          <p:cNvGrpSpPr/>
          <p:nvPr/>
        </p:nvGrpSpPr>
        <p:grpSpPr>
          <a:xfrm>
            <a:off x="1301563" y="325464"/>
            <a:ext cx="1828800" cy="2136577"/>
            <a:chOff x="1301563" y="325464"/>
            <a:chExt cx="1828800" cy="2136577"/>
          </a:xfrm>
        </p:grpSpPr>
        <p:pic>
          <p:nvPicPr>
            <p:cNvPr id="1026" name="Picture 2" descr="Michael BROSNAHAN | Woods Hole Oceanographic Institution, MA | WHOI ...">
              <a:extLst>
                <a:ext uri="{FF2B5EF4-FFF2-40B4-BE49-F238E27FC236}">
                  <a16:creationId xmlns:a16="http://schemas.microsoft.com/office/drawing/2014/main" id="{934CEE0C-A3C1-40AC-082C-6CC34FC43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563" y="325464"/>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31CA67-6509-A997-8C5E-D752903AC9C6}"/>
                </a:ext>
              </a:extLst>
            </p:cNvPr>
            <p:cNvSpPr txBox="1"/>
            <p:nvPr/>
          </p:nvSpPr>
          <p:spPr>
            <a:xfrm>
              <a:off x="1417264" y="2154264"/>
              <a:ext cx="1597398" cy="307777"/>
            </a:xfrm>
            <a:prstGeom prst="rect">
              <a:avLst/>
            </a:prstGeom>
            <a:noFill/>
          </p:spPr>
          <p:txBody>
            <a:bodyPr wrap="square">
              <a:spAutoFit/>
            </a:bodyPr>
            <a:lstStyle/>
            <a:p>
              <a:pPr algn="ctr" rtl="0">
                <a:spcBef>
                  <a:spcPts val="0"/>
                </a:spcBef>
                <a:spcAft>
                  <a:spcPts val="0"/>
                </a:spcAft>
              </a:pPr>
              <a:r>
                <a:rPr lang="en-US" sz="1400" b="0" i="0" u="none" strike="noStrike" dirty="0">
                  <a:solidFill>
                    <a:srgbClr val="000000"/>
                  </a:solidFill>
                  <a:effectLst/>
                  <a:latin typeface="Arial" panose="020B0604020202020204" pitchFamily="34" charset="0"/>
                </a:rPr>
                <a:t>Mike Brosnahan</a:t>
              </a:r>
              <a:endParaRPr lang="en-US" dirty="0">
                <a:effectLst/>
              </a:endParaRPr>
            </a:p>
          </p:txBody>
        </p:sp>
      </p:grpSp>
      <p:grpSp>
        <p:nvGrpSpPr>
          <p:cNvPr id="13" name="Group 12">
            <a:extLst>
              <a:ext uri="{FF2B5EF4-FFF2-40B4-BE49-F238E27FC236}">
                <a16:creationId xmlns:a16="http://schemas.microsoft.com/office/drawing/2014/main" id="{5ED4E4DA-B8C8-0A67-3BFD-3E1361CB1BF5}"/>
              </a:ext>
            </a:extLst>
          </p:cNvPr>
          <p:cNvGrpSpPr/>
          <p:nvPr/>
        </p:nvGrpSpPr>
        <p:grpSpPr>
          <a:xfrm>
            <a:off x="8933498" y="325464"/>
            <a:ext cx="1597398" cy="2136577"/>
            <a:chOff x="8933498" y="325464"/>
            <a:chExt cx="1597398" cy="2136577"/>
          </a:xfrm>
        </p:grpSpPr>
        <p:pic>
          <p:nvPicPr>
            <p:cNvPr id="1028" name="Picture 4" descr="David Ralston">
              <a:extLst>
                <a:ext uri="{FF2B5EF4-FFF2-40B4-BE49-F238E27FC236}">
                  <a16:creationId xmlns:a16="http://schemas.microsoft.com/office/drawing/2014/main" id="{482A7686-01B4-BEAB-B557-53D05F238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1637" y="325464"/>
              <a:ext cx="134112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95D466-A868-578D-FF44-EA6157EA8B8B}"/>
                </a:ext>
              </a:extLst>
            </p:cNvPr>
            <p:cNvSpPr txBox="1"/>
            <p:nvPr/>
          </p:nvSpPr>
          <p:spPr>
            <a:xfrm>
              <a:off x="8933498" y="2154264"/>
              <a:ext cx="1597398" cy="307777"/>
            </a:xfrm>
            <a:prstGeom prst="rect">
              <a:avLst/>
            </a:prstGeom>
            <a:noFill/>
          </p:spPr>
          <p:txBody>
            <a:bodyPr wrap="square">
              <a:spAutoFit/>
            </a:bodyPr>
            <a:lstStyle/>
            <a:p>
              <a:pPr algn="ctr" rtl="0">
                <a:spcBef>
                  <a:spcPts val="0"/>
                </a:spcBef>
                <a:spcAft>
                  <a:spcPts val="0"/>
                </a:spcAft>
              </a:pPr>
              <a:r>
                <a:rPr lang="en-US" dirty="0">
                  <a:latin typeface="Arial" panose="020B0604020202020204" pitchFamily="34" charset="0"/>
                </a:rPr>
                <a:t>Dave Ralston</a:t>
              </a:r>
              <a:endParaRPr lang="en-US" dirty="0">
                <a:effectLst/>
              </a:endParaRPr>
            </a:p>
          </p:txBody>
        </p:sp>
      </p:grpSp>
      <p:grpSp>
        <p:nvGrpSpPr>
          <p:cNvPr id="14" name="Group 13">
            <a:extLst>
              <a:ext uri="{FF2B5EF4-FFF2-40B4-BE49-F238E27FC236}">
                <a16:creationId xmlns:a16="http://schemas.microsoft.com/office/drawing/2014/main" id="{0ADFD322-8D29-78A4-E1B2-3BDC61A3A09A}"/>
              </a:ext>
            </a:extLst>
          </p:cNvPr>
          <p:cNvGrpSpPr/>
          <p:nvPr/>
        </p:nvGrpSpPr>
        <p:grpSpPr>
          <a:xfrm>
            <a:off x="8986435" y="3576077"/>
            <a:ext cx="1872263" cy="2136577"/>
            <a:chOff x="8986435" y="3576077"/>
            <a:chExt cx="1872263" cy="2136577"/>
          </a:xfrm>
        </p:grpSpPr>
        <p:pic>
          <p:nvPicPr>
            <p:cNvPr id="7" name="Picture 6" descr="A person wearing glasses and a white shirt&#10;&#10;Description automatically generated">
              <a:extLst>
                <a:ext uri="{FF2B5EF4-FFF2-40B4-BE49-F238E27FC236}">
                  <a16:creationId xmlns:a16="http://schemas.microsoft.com/office/drawing/2014/main" id="{9A729D3F-065B-AAAA-12C3-F458BD9277A5}"/>
                </a:ext>
              </a:extLst>
            </p:cNvPr>
            <p:cNvPicPr>
              <a:picLocks noChangeAspect="1"/>
            </p:cNvPicPr>
            <p:nvPr/>
          </p:nvPicPr>
          <p:blipFill>
            <a:blip r:embed="rId5"/>
            <a:stretch>
              <a:fillRect/>
            </a:stretch>
          </p:blipFill>
          <p:spPr>
            <a:xfrm>
              <a:off x="8986435" y="3576077"/>
              <a:ext cx="1872263" cy="1828800"/>
            </a:xfrm>
            <a:prstGeom prst="rect">
              <a:avLst/>
            </a:prstGeom>
          </p:spPr>
        </p:pic>
        <p:sp>
          <p:nvSpPr>
            <p:cNvPr id="8" name="TextBox 7">
              <a:extLst>
                <a:ext uri="{FF2B5EF4-FFF2-40B4-BE49-F238E27FC236}">
                  <a16:creationId xmlns:a16="http://schemas.microsoft.com/office/drawing/2014/main" id="{90B6D49B-1548-6713-C7D1-79EE6607FD32}"/>
                </a:ext>
              </a:extLst>
            </p:cNvPr>
            <p:cNvSpPr txBox="1"/>
            <p:nvPr/>
          </p:nvSpPr>
          <p:spPr>
            <a:xfrm>
              <a:off x="9123867" y="5404877"/>
              <a:ext cx="1597398" cy="307777"/>
            </a:xfrm>
            <a:prstGeom prst="rect">
              <a:avLst/>
            </a:prstGeom>
            <a:noFill/>
          </p:spPr>
          <p:txBody>
            <a:bodyPr wrap="square">
              <a:spAutoFit/>
            </a:bodyPr>
            <a:lstStyle/>
            <a:p>
              <a:pPr algn="ctr" rtl="0">
                <a:spcBef>
                  <a:spcPts val="0"/>
                </a:spcBef>
                <a:spcAft>
                  <a:spcPts val="0"/>
                </a:spcAft>
              </a:pPr>
              <a:r>
                <a:rPr lang="en-US" dirty="0">
                  <a:latin typeface="Arial" panose="020B0604020202020204" pitchFamily="34" charset="0"/>
                </a:rPr>
                <a:t>Neel Aluru</a:t>
              </a:r>
              <a:endParaRPr lang="en-US" dirty="0">
                <a:effectLst/>
              </a:endParaRPr>
            </a:p>
          </p:txBody>
        </p:sp>
      </p:grpSp>
      <p:grpSp>
        <p:nvGrpSpPr>
          <p:cNvPr id="15" name="Group 14">
            <a:extLst>
              <a:ext uri="{FF2B5EF4-FFF2-40B4-BE49-F238E27FC236}">
                <a16:creationId xmlns:a16="http://schemas.microsoft.com/office/drawing/2014/main" id="{72039C37-8CC7-0E80-6EB1-FF90850A2E4E}"/>
              </a:ext>
            </a:extLst>
          </p:cNvPr>
          <p:cNvGrpSpPr/>
          <p:nvPr/>
        </p:nvGrpSpPr>
        <p:grpSpPr>
          <a:xfrm>
            <a:off x="1682392" y="3576077"/>
            <a:ext cx="1597398" cy="2138713"/>
            <a:chOff x="1682392" y="3576077"/>
            <a:chExt cx="1597398" cy="2138713"/>
          </a:xfrm>
        </p:grpSpPr>
        <p:pic>
          <p:nvPicPr>
            <p:cNvPr id="10" name="Picture 9" descr="A person smiling at camera&#10;&#10;Description automatically generated">
              <a:extLst>
                <a:ext uri="{FF2B5EF4-FFF2-40B4-BE49-F238E27FC236}">
                  <a16:creationId xmlns:a16="http://schemas.microsoft.com/office/drawing/2014/main" id="{96417CEA-02B1-C60A-E7C9-DC66339F8912}"/>
                </a:ext>
              </a:extLst>
            </p:cNvPr>
            <p:cNvPicPr>
              <a:picLocks noChangeAspect="1"/>
            </p:cNvPicPr>
            <p:nvPr/>
          </p:nvPicPr>
          <p:blipFill>
            <a:blip r:embed="rId6"/>
            <a:stretch>
              <a:fillRect/>
            </a:stretch>
          </p:blipFill>
          <p:spPr>
            <a:xfrm>
              <a:off x="1794218" y="3576077"/>
              <a:ext cx="1373746" cy="1828800"/>
            </a:xfrm>
            <a:prstGeom prst="rect">
              <a:avLst/>
            </a:prstGeom>
          </p:spPr>
        </p:pic>
        <p:sp>
          <p:nvSpPr>
            <p:cNvPr id="11" name="TextBox 10">
              <a:extLst>
                <a:ext uri="{FF2B5EF4-FFF2-40B4-BE49-F238E27FC236}">
                  <a16:creationId xmlns:a16="http://schemas.microsoft.com/office/drawing/2014/main" id="{A6A57AAA-B65B-F5BD-94A6-7ADF5D1B11EF}"/>
                </a:ext>
              </a:extLst>
            </p:cNvPr>
            <p:cNvSpPr txBox="1"/>
            <p:nvPr/>
          </p:nvSpPr>
          <p:spPr>
            <a:xfrm>
              <a:off x="1682392" y="5407013"/>
              <a:ext cx="1597398" cy="307777"/>
            </a:xfrm>
            <a:prstGeom prst="rect">
              <a:avLst/>
            </a:prstGeom>
            <a:noFill/>
          </p:spPr>
          <p:txBody>
            <a:bodyPr wrap="square">
              <a:spAutoFit/>
            </a:bodyPr>
            <a:lstStyle/>
            <a:p>
              <a:pPr algn="ctr" rtl="0">
                <a:spcBef>
                  <a:spcPts val="0"/>
                </a:spcBef>
                <a:spcAft>
                  <a:spcPts val="0"/>
                </a:spcAft>
              </a:pPr>
              <a:r>
                <a:rPr lang="en-US" sz="1400" b="0" i="0" u="none" strike="noStrike" dirty="0">
                  <a:solidFill>
                    <a:srgbClr val="000000"/>
                  </a:solidFill>
                  <a:effectLst/>
                  <a:latin typeface="Arial" panose="020B0604020202020204" pitchFamily="34" charset="0"/>
                </a:rPr>
                <a:t>Mindy Richlen</a:t>
              </a:r>
            </a:p>
          </p:txBody>
        </p:sp>
      </p:grpSp>
    </p:spTree>
    <p:extLst>
      <p:ext uri="{BB962C8B-B14F-4D97-AF65-F5344CB8AC3E}">
        <p14:creationId xmlns:p14="http://schemas.microsoft.com/office/powerpoint/2010/main" val="2945412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D0689709-C456-F0B2-AFF5-29F21CD7C0CD}"/>
              </a:ext>
            </a:extLst>
          </p:cNvPr>
          <p:cNvPicPr>
            <a:picLocks noChangeAspect="1"/>
          </p:cNvPicPr>
          <p:nvPr/>
        </p:nvPicPr>
        <p:blipFill>
          <a:blip r:embed="rId2"/>
          <a:stretch>
            <a:fillRect/>
          </a:stretch>
        </p:blipFill>
        <p:spPr>
          <a:xfrm>
            <a:off x="0" y="0"/>
            <a:ext cx="4754246" cy="6858000"/>
          </a:xfrm>
          <a:prstGeom prst="rect">
            <a:avLst/>
          </a:prstGeom>
        </p:spPr>
      </p:pic>
      <p:sp>
        <p:nvSpPr>
          <p:cNvPr id="2" name="TextBox 1">
            <a:extLst>
              <a:ext uri="{FF2B5EF4-FFF2-40B4-BE49-F238E27FC236}">
                <a16:creationId xmlns:a16="http://schemas.microsoft.com/office/drawing/2014/main" id="{BD3CE8FC-7912-4DB1-A694-EAFE4F7A3377}"/>
              </a:ext>
            </a:extLst>
          </p:cNvPr>
          <p:cNvSpPr txBox="1"/>
          <p:nvPr/>
        </p:nvSpPr>
        <p:spPr>
          <a:xfrm>
            <a:off x="4754245" y="267965"/>
            <a:ext cx="7437755" cy="6634124"/>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Remarks – Dennis McGillicuddy</a:t>
            </a: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John, thank you for your kind words and for your leadership.  It is a privilege and an honor to succeed you in this role. You have been a great mentor to me over the years, and I have learned so very much from you.  One of the things you mentioned in your description of the initial RFA for OHH was the intent to “create new interactions and have scientists from different disciplines learn to talk with one another.”  That reminded me of the open meetings that you convened among researchers from WHOI, MBL, and MIT to discuss a response to the RFA.  And I remember very clearly that the communication barrier was a significant one.  I recall hearing the comments from people leaving the meeting along the lines of “what was that all about?”  And I have to admit that I struggled to get my mind around what this new way of doing research would look like.  </a:t>
            </a:r>
          </a:p>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John, it was your vision and leadership that inspired me to go back to the second meeting, which had roughly half the number of people.  </a:t>
            </a:r>
            <a:r>
              <a:rPr lang="en-US" sz="1800" dirty="0">
                <a:latin typeface="Times New Roman" panose="02020603050405020304" pitchFamily="18" charset="0"/>
                <a:ea typeface="Calibri" panose="020F0502020204030204" pitchFamily="34" charset="0"/>
                <a:cs typeface="Times New Roman" panose="02020603050405020304" pitchFamily="18" charset="0"/>
              </a:rPr>
              <a:t>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ou have preserved every day since then, to the great benefit of the WHCOHH and the field itself.  Today’s audience may not be fully aware of that latter aspect, so we’re going to go a little off-script and hear from a few others who can attest to your impact on the field of OHH.   </a:t>
            </a:r>
          </a:p>
          <a:p>
            <a:pPr algn="ctr"/>
            <a:endParaRPr lang="en-US" sz="2400" dirty="0"/>
          </a:p>
        </p:txBody>
      </p:sp>
    </p:spTree>
    <p:extLst>
      <p:ext uri="{BB962C8B-B14F-4D97-AF65-F5344CB8AC3E}">
        <p14:creationId xmlns:p14="http://schemas.microsoft.com/office/powerpoint/2010/main" val="147307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k you John Stegeman">
            <a:hlinkClick r:id="" action="ppaction://media"/>
            <a:extLst>
              <a:ext uri="{FF2B5EF4-FFF2-40B4-BE49-F238E27FC236}">
                <a16:creationId xmlns:a16="http://schemas.microsoft.com/office/drawing/2014/main" id="{E04188C2-9088-54D2-A2E5-47C2D02108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0" y="914400"/>
            <a:ext cx="10566400" cy="5943600"/>
          </a:xfrm>
          <a:prstGeom prst="rect">
            <a:avLst/>
          </a:prstGeom>
        </p:spPr>
      </p:pic>
      <p:sp>
        <p:nvSpPr>
          <p:cNvPr id="3" name="TextBox 2">
            <a:extLst>
              <a:ext uri="{FF2B5EF4-FFF2-40B4-BE49-F238E27FC236}">
                <a16:creationId xmlns:a16="http://schemas.microsoft.com/office/drawing/2014/main" id="{EDBF4EF7-CBAF-D1D2-0F23-7FE10F0253C3}"/>
              </a:ext>
            </a:extLst>
          </p:cNvPr>
          <p:cNvSpPr txBox="1"/>
          <p:nvPr/>
        </p:nvSpPr>
        <p:spPr>
          <a:xfrm>
            <a:off x="82174" y="267965"/>
            <a:ext cx="12027652" cy="461665"/>
          </a:xfrm>
          <a:prstGeom prst="rect">
            <a:avLst/>
          </a:prstGeom>
          <a:noFill/>
        </p:spPr>
        <p:txBody>
          <a:bodyPr wrap="none" rtlCol="0">
            <a:spAutoFit/>
          </a:bodyPr>
          <a:lstStyle/>
          <a:p>
            <a:pPr algn="ctr"/>
            <a:r>
              <a:rPr lang="en-US" sz="2400" dirty="0"/>
              <a:t>Dr. Frederick Tyson, inaugural NIEHS Program Director for Oceans and Human Health</a:t>
            </a:r>
          </a:p>
        </p:txBody>
      </p:sp>
    </p:spTree>
    <p:extLst>
      <p:ext uri="{BB962C8B-B14F-4D97-AF65-F5344CB8AC3E}">
        <p14:creationId xmlns:p14="http://schemas.microsoft.com/office/powerpoint/2010/main" val="398028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2ED3DF-F1F1-92D0-123B-B76A0CB52723}"/>
              </a:ext>
            </a:extLst>
          </p:cNvPr>
          <p:cNvSpPr txBox="1"/>
          <p:nvPr/>
        </p:nvSpPr>
        <p:spPr>
          <a:xfrm>
            <a:off x="0" y="27407"/>
            <a:ext cx="12192000" cy="1200329"/>
          </a:xfrm>
          <a:prstGeom prst="rect">
            <a:avLst/>
          </a:prstGeom>
          <a:noFill/>
        </p:spPr>
        <p:txBody>
          <a:bodyPr wrap="square" rtlCol="0">
            <a:spAutoFit/>
          </a:bodyPr>
          <a:lstStyle/>
          <a:p>
            <a:r>
              <a:rPr lang="en-US" sz="2400" dirty="0"/>
              <a:t>Dr. Paul A. Sandifer</a:t>
            </a:r>
          </a:p>
          <a:p>
            <a:r>
              <a:rPr lang="en-US" sz="2400" dirty="0"/>
              <a:t>Director, Center for Coastal Environmental and Human Health</a:t>
            </a:r>
          </a:p>
          <a:p>
            <a:r>
              <a:rPr lang="en-US" sz="2400" dirty="0"/>
              <a:t>College of Charleston</a:t>
            </a:r>
          </a:p>
        </p:txBody>
      </p:sp>
      <p:sp>
        <p:nvSpPr>
          <p:cNvPr id="4" name="TextBox 3">
            <a:extLst>
              <a:ext uri="{FF2B5EF4-FFF2-40B4-BE49-F238E27FC236}">
                <a16:creationId xmlns:a16="http://schemas.microsoft.com/office/drawing/2014/main" id="{79475286-FAB3-AD0A-A2D3-0878E9699B78}"/>
              </a:ext>
            </a:extLst>
          </p:cNvPr>
          <p:cNvSpPr txBox="1"/>
          <p:nvPr/>
        </p:nvSpPr>
        <p:spPr>
          <a:xfrm>
            <a:off x="1" y="1376041"/>
            <a:ext cx="12126896" cy="5205977"/>
          </a:xfrm>
          <a:prstGeom prst="rect">
            <a:avLst/>
          </a:prstGeom>
          <a:noFill/>
        </p:spPr>
        <p:txBody>
          <a:bodyPr wrap="square">
            <a:spAutoFit/>
          </a:bodyPr>
          <a:lstStyle/>
          <a:p>
            <a:pPr marL="0" marR="0">
              <a:lnSpc>
                <a:spcPct val="107000"/>
              </a:lnSpc>
              <a:spcBef>
                <a:spcPts val="0"/>
              </a:spcBef>
              <a:spcAft>
                <a:spcPts val="800"/>
              </a:spcAf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I’ve known John Stegeman for about 20 years, going back to the very early days of the OHH programs.  </a:t>
            </a:r>
          </a:p>
          <a:p>
            <a:pPr marL="0" marR="0">
              <a:lnSpc>
                <a:spcPct val="107000"/>
              </a:lnSpc>
              <a:spcBef>
                <a:spcPts val="0"/>
              </a:spcBef>
              <a:spcAft>
                <a:spcPts val="800"/>
              </a:spcAf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While I cannot remember exactly when we met, I recall an early encounter, perhaps at the first meeting of all OHH Center directors.  There was some issue about which we had very different opinions, and we ended up in a bit of a stare-down. Actually, it was more of John staring down and me staring up, considering the substantial differences in our respective heights. While John can be a bit intimidating, for me that marked the beginning of what, over time, became a “beautiful friendship.” </a:t>
            </a:r>
          </a:p>
          <a:p>
            <a:pPr marL="0" marR="0">
              <a:lnSpc>
                <a:spcPct val="107000"/>
              </a:lnSpc>
              <a:spcBef>
                <a:spcPts val="0"/>
              </a:spcBef>
              <a:spcAft>
                <a:spcPts val="800"/>
              </a:spcAf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I admire John for many reasons, including the fact that he can really sing and I cannot, but a couple of other things stand out to me. In addition to being a world-class researcher and science leader, he is committed to ensuring that the great work accomplished not only at Woods Hole but throughout the OHH network is translated into information that can be used by various constituencies. He was also an early and loud champion for the OHH Gordon Conferences to help ensure broad communication of OHH science to other scientists. But, what most impressed me is his willingness to share his considerable wisdom and experience to assist other groups as they developed OHH programs. </a:t>
            </a:r>
          </a:p>
          <a:p>
            <a:pPr marL="0" marR="0">
              <a:lnSpc>
                <a:spcPct val="107000"/>
              </a:lnSpc>
              <a:spcBef>
                <a:spcPts val="0"/>
              </a:spcBef>
              <a:spcAft>
                <a:spcPts val="800"/>
              </a:spcAf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A case in point occurred here in South Carolina. When Geoff Scott and I were setting up our OHH Center at the University of SC in 2018, John Stegeman was the first person we thought to ask for help, and he immediately accepted our invitation to come and help us get it going. He participated in the first formal OHH conference session that we organized at the Oceans ‘18 conference in Charleston, lending his substantial reputation and stature to it, and provided excellent advice and support as we got underway and throughout following years. He played a key role in organizing the first meeting of the four then “new” OHH Centers held in SC, providing ideas, enthusiasm, and key insights. This meeting focused on ensuring that our community engagement cores were connected and collaborating from the outset. He offered similar advice and encouragement to the other Centers, kicked off our monthly inter-Center calls and interactions, and led many of them.  </a:t>
            </a:r>
          </a:p>
          <a:p>
            <a:pPr marL="0" marR="0">
              <a:lnSpc>
                <a:spcPct val="107000"/>
              </a:lnSpc>
              <a:spcBef>
                <a:spcPts val="0"/>
              </a:spcBef>
              <a:spcAft>
                <a:spcPts val="800"/>
              </a:spcAf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To conclude, I think of John as an honorary “Godfather” for our Center and for the OHH meta-discipline overall, wherever it is practiced.  Although we will not be continuing under the new OHH funding, we will always be grateful for his assistance, encouragement, and advice. John is not only the longest standing of the OHH Directors, but probably its greatest proponent and cheerleader, and thus it is appropriate in my mind to consider him the “Dean of OHH Directors.” </a:t>
            </a:r>
          </a:p>
          <a:p>
            <a:pPr marL="0" marR="0">
              <a:lnSpc>
                <a:spcPct val="107000"/>
              </a:lnSpc>
              <a:spcBef>
                <a:spcPts val="0"/>
              </a:spcBef>
              <a:spcAft>
                <a:spcPts val="800"/>
              </a:spcAf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Congratulations on a job extraordinarily well done, Dean John, and best wishes Dennis – you have HUGE shoes to fill. </a:t>
            </a:r>
          </a:p>
        </p:txBody>
      </p:sp>
      <p:pic>
        <p:nvPicPr>
          <p:cNvPr id="6" name="Picture 5" descr="A person in a suit and tie&#10;&#10;Description automatically generated">
            <a:extLst>
              <a:ext uri="{FF2B5EF4-FFF2-40B4-BE49-F238E27FC236}">
                <a16:creationId xmlns:a16="http://schemas.microsoft.com/office/drawing/2014/main" id="{ED71F1EF-0E42-5F2A-8131-4A058E7E5DA8}"/>
              </a:ext>
            </a:extLst>
          </p:cNvPr>
          <p:cNvPicPr>
            <a:picLocks noChangeAspect="1"/>
          </p:cNvPicPr>
          <p:nvPr/>
        </p:nvPicPr>
        <p:blipFill>
          <a:blip r:embed="rId2"/>
          <a:stretch>
            <a:fillRect/>
          </a:stretch>
        </p:blipFill>
        <p:spPr>
          <a:xfrm>
            <a:off x="9560859" y="117513"/>
            <a:ext cx="1188720" cy="1586943"/>
          </a:xfrm>
          <a:prstGeom prst="rect">
            <a:avLst/>
          </a:prstGeom>
        </p:spPr>
      </p:pic>
    </p:spTree>
    <p:extLst>
      <p:ext uri="{BB962C8B-B14F-4D97-AF65-F5344CB8AC3E}">
        <p14:creationId xmlns:p14="http://schemas.microsoft.com/office/powerpoint/2010/main" val="429068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MT20240427-195509_Recording_avo_640x360">
            <a:hlinkClick r:id="" action="ppaction://media"/>
            <a:extLst>
              <a:ext uri="{FF2B5EF4-FFF2-40B4-BE49-F238E27FC236}">
                <a16:creationId xmlns:a16="http://schemas.microsoft.com/office/drawing/2014/main" id="{C3081A81-CBD2-BE8A-BC1D-F0DEA3AA5C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2084" y="685800"/>
            <a:ext cx="10972800" cy="6172200"/>
          </a:xfrm>
          <a:prstGeom prst="rect">
            <a:avLst/>
          </a:prstGeom>
        </p:spPr>
      </p:pic>
      <p:sp>
        <p:nvSpPr>
          <p:cNvPr id="3" name="TextBox 2">
            <a:extLst>
              <a:ext uri="{FF2B5EF4-FFF2-40B4-BE49-F238E27FC236}">
                <a16:creationId xmlns:a16="http://schemas.microsoft.com/office/drawing/2014/main" id="{445AA460-8C63-27E4-BE8A-CEF7879C019C}"/>
              </a:ext>
            </a:extLst>
          </p:cNvPr>
          <p:cNvSpPr txBox="1"/>
          <p:nvPr/>
        </p:nvSpPr>
        <p:spPr>
          <a:xfrm>
            <a:off x="1144011" y="115565"/>
            <a:ext cx="9728945" cy="461665"/>
          </a:xfrm>
          <a:prstGeom prst="rect">
            <a:avLst/>
          </a:prstGeom>
          <a:noFill/>
        </p:spPr>
        <p:txBody>
          <a:bodyPr wrap="none" rtlCol="0">
            <a:spAutoFit/>
          </a:bodyPr>
          <a:lstStyle/>
          <a:p>
            <a:r>
              <a:rPr lang="en-US" sz="2400" dirty="0"/>
              <a:t>Prof. Lora Fleming, MD PhD MPH MSc Hon CBE, University of Exeter</a:t>
            </a:r>
          </a:p>
        </p:txBody>
      </p:sp>
    </p:spTree>
    <p:extLst>
      <p:ext uri="{BB962C8B-B14F-4D97-AF65-F5344CB8AC3E}">
        <p14:creationId xmlns:p14="http://schemas.microsoft.com/office/powerpoint/2010/main" val="281382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BB320E-17E0-050E-7DA6-3580F9DC9019}"/>
              </a:ext>
            </a:extLst>
          </p:cNvPr>
          <p:cNvSpPr txBox="1"/>
          <p:nvPr/>
        </p:nvSpPr>
        <p:spPr>
          <a:xfrm>
            <a:off x="2214168" y="2136338"/>
            <a:ext cx="7763664" cy="2585323"/>
          </a:xfrm>
          <a:prstGeom prst="rect">
            <a:avLst/>
          </a:prstGeom>
          <a:noFill/>
        </p:spPr>
        <p:txBody>
          <a:bodyPr wrap="none" rtlCol="0">
            <a:spAutoFit/>
          </a:bodyPr>
          <a:lstStyle/>
          <a:p>
            <a:pPr algn="ctr"/>
            <a:r>
              <a:rPr lang="en-US" sz="5400" dirty="0"/>
              <a:t>Join us for a reception</a:t>
            </a:r>
          </a:p>
          <a:p>
            <a:pPr algn="ctr"/>
            <a:r>
              <a:rPr lang="en-US" sz="5400" dirty="0"/>
              <a:t>4:30 pm</a:t>
            </a:r>
          </a:p>
          <a:p>
            <a:pPr algn="ctr"/>
            <a:r>
              <a:rPr lang="en-US" sz="5400" dirty="0"/>
              <a:t>Smith Conference Room</a:t>
            </a:r>
          </a:p>
        </p:txBody>
      </p:sp>
    </p:spTree>
    <p:extLst>
      <p:ext uri="{BB962C8B-B14F-4D97-AF65-F5344CB8AC3E}">
        <p14:creationId xmlns:p14="http://schemas.microsoft.com/office/powerpoint/2010/main" val="1012171785"/>
      </p:ext>
    </p:extLst>
  </p:cSld>
  <p:clrMapOvr>
    <a:masterClrMapping/>
  </p:clrMapOvr>
</p:sld>
</file>

<file path=ppt/theme/theme1.xml><?xml version="1.0" encoding="utf-8"?>
<a:theme xmlns:a="http://schemas.openxmlformats.org/drawingml/2006/main" name="Office Theme">
  <a:themeElements>
    <a:clrScheme name="WHOI">
      <a:dk1>
        <a:srgbClr val="000000"/>
      </a:dk1>
      <a:lt1>
        <a:srgbClr val="FFFFFF"/>
      </a:lt1>
      <a:dk2>
        <a:srgbClr val="012953"/>
      </a:dk2>
      <a:lt2>
        <a:srgbClr val="E6E7E8"/>
      </a:lt2>
      <a:accent1>
        <a:srgbClr val="0069B1"/>
      </a:accent1>
      <a:accent2>
        <a:srgbClr val="00A9E0"/>
      </a:accent2>
      <a:accent3>
        <a:srgbClr val="00B7BD"/>
      </a:accent3>
      <a:accent4>
        <a:srgbClr val="FFD100"/>
      </a:accent4>
      <a:accent5>
        <a:srgbClr val="535659"/>
      </a:accent5>
      <a:accent6>
        <a:srgbClr val="BBBCBC"/>
      </a:accent6>
      <a:hlink>
        <a:srgbClr val="0069B1"/>
      </a:hlink>
      <a:folHlink>
        <a:srgbClr val="EE53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1517</TotalTime>
  <Words>887</Words>
  <Application>Microsoft Office PowerPoint</Application>
  <PresentationFormat>Widescreen</PresentationFormat>
  <Paragraphs>27</Paragraphs>
  <Slides>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Times New Roman</vt:lpstr>
      <vt:lpstr>Arial</vt:lpstr>
      <vt:lpstr>Calibri</vt:lpstr>
      <vt:lpstr>Arial Black</vt:lpstr>
      <vt:lpstr>Office Theme</vt:lpstr>
      <vt:lpstr>Woods Hole Center for Oceans and Human Health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Senate staff briefing on marine microplastics</dc:title>
  <dc:creator>Paul Mastrodonato</dc:creator>
  <cp:lastModifiedBy>Dennis J Mcgillicuddy</cp:lastModifiedBy>
  <cp:revision>138</cp:revision>
  <dcterms:modified xsi:type="dcterms:W3CDTF">2024-05-09T19:27:13Z</dcterms:modified>
</cp:coreProperties>
</file>