
<file path=[Content_Types].xml><?xml version="1.0" encoding="utf-8"?>
<Types xmlns="http://schemas.openxmlformats.org/package/2006/content-types">
  <Default Extension="bin" ContentType="application/vnd.openxmlformats-officedocument.oleObject"/>
  <Default Extension="png" ContentType="image/png"/>
  <Default Extension="emf" ContentType="image/x-emf"/>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tags/tag1.xml" ContentType="application/vnd.openxmlformats-officedocument.presentationml.tags+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3" r:id="rId2"/>
    <p:sldMasterId id="2147483676" r:id="rId3"/>
  </p:sldMasterIdLst>
  <p:notesMasterIdLst>
    <p:notesMasterId r:id="rId45"/>
  </p:notesMasterIdLst>
  <p:handoutMasterIdLst>
    <p:handoutMasterId r:id="rId46"/>
  </p:handoutMasterIdLst>
  <p:sldIdLst>
    <p:sldId id="482" r:id="rId4"/>
    <p:sldId id="476" r:id="rId5"/>
    <p:sldId id="477" r:id="rId6"/>
    <p:sldId id="475" r:id="rId7"/>
    <p:sldId id="474" r:id="rId8"/>
    <p:sldId id="350" r:id="rId9"/>
    <p:sldId id="348" r:id="rId10"/>
    <p:sldId id="331" r:id="rId11"/>
    <p:sldId id="472" r:id="rId12"/>
    <p:sldId id="486" r:id="rId13"/>
    <p:sldId id="257" r:id="rId14"/>
    <p:sldId id="326" r:id="rId15"/>
    <p:sldId id="388" r:id="rId16"/>
    <p:sldId id="389" r:id="rId17"/>
    <p:sldId id="390" r:id="rId18"/>
    <p:sldId id="364" r:id="rId19"/>
    <p:sldId id="487" r:id="rId20"/>
    <p:sldId id="488" r:id="rId21"/>
    <p:sldId id="489" r:id="rId22"/>
    <p:sldId id="490" r:id="rId23"/>
    <p:sldId id="491" r:id="rId24"/>
    <p:sldId id="492" r:id="rId25"/>
    <p:sldId id="428" r:id="rId26"/>
    <p:sldId id="493" r:id="rId27"/>
    <p:sldId id="508" r:id="rId28"/>
    <p:sldId id="494" r:id="rId29"/>
    <p:sldId id="495" r:id="rId30"/>
    <p:sldId id="496" r:id="rId31"/>
    <p:sldId id="497" r:id="rId32"/>
    <p:sldId id="498" r:id="rId33"/>
    <p:sldId id="499" r:id="rId34"/>
    <p:sldId id="500" r:id="rId35"/>
    <p:sldId id="501" r:id="rId36"/>
    <p:sldId id="502" r:id="rId37"/>
    <p:sldId id="503" r:id="rId38"/>
    <p:sldId id="504" r:id="rId39"/>
    <p:sldId id="505" r:id="rId40"/>
    <p:sldId id="507" r:id="rId41"/>
    <p:sldId id="431" r:id="rId42"/>
    <p:sldId id="427" r:id="rId43"/>
    <p:sldId id="509" r:id="rId44"/>
  </p:sldIdLst>
  <p:sldSz cx="9144000" cy="6858000" type="screen4x3"/>
  <p:notesSz cx="6985000" cy="9283700"/>
  <p:defaultTextStyle>
    <a:defPPr>
      <a:defRPr lang="en-US"/>
    </a:defPPr>
    <a:lvl1pPr algn="l" rtl="0" fontAlgn="base">
      <a:spcBef>
        <a:spcPct val="0"/>
      </a:spcBef>
      <a:spcAft>
        <a:spcPct val="0"/>
      </a:spcAft>
      <a:defRPr sz="2800" kern="1200">
        <a:solidFill>
          <a:schemeClr val="tx1"/>
        </a:solidFill>
        <a:latin typeface="Times New Roman" pitchFamily="64" charset="0"/>
        <a:ea typeface="+mn-ea"/>
        <a:cs typeface="+mn-cs"/>
      </a:defRPr>
    </a:lvl1pPr>
    <a:lvl2pPr marL="457200" algn="l" rtl="0" fontAlgn="base">
      <a:spcBef>
        <a:spcPct val="0"/>
      </a:spcBef>
      <a:spcAft>
        <a:spcPct val="0"/>
      </a:spcAft>
      <a:defRPr sz="2800" kern="1200">
        <a:solidFill>
          <a:schemeClr val="tx1"/>
        </a:solidFill>
        <a:latin typeface="Times New Roman" pitchFamily="64" charset="0"/>
        <a:ea typeface="+mn-ea"/>
        <a:cs typeface="+mn-cs"/>
      </a:defRPr>
    </a:lvl2pPr>
    <a:lvl3pPr marL="914400" algn="l" rtl="0" fontAlgn="base">
      <a:spcBef>
        <a:spcPct val="0"/>
      </a:spcBef>
      <a:spcAft>
        <a:spcPct val="0"/>
      </a:spcAft>
      <a:defRPr sz="2800" kern="1200">
        <a:solidFill>
          <a:schemeClr val="tx1"/>
        </a:solidFill>
        <a:latin typeface="Times New Roman" pitchFamily="64" charset="0"/>
        <a:ea typeface="+mn-ea"/>
        <a:cs typeface="+mn-cs"/>
      </a:defRPr>
    </a:lvl3pPr>
    <a:lvl4pPr marL="1371600" algn="l" rtl="0" fontAlgn="base">
      <a:spcBef>
        <a:spcPct val="0"/>
      </a:spcBef>
      <a:spcAft>
        <a:spcPct val="0"/>
      </a:spcAft>
      <a:defRPr sz="2800" kern="1200">
        <a:solidFill>
          <a:schemeClr val="tx1"/>
        </a:solidFill>
        <a:latin typeface="Times New Roman" pitchFamily="64" charset="0"/>
        <a:ea typeface="+mn-ea"/>
        <a:cs typeface="+mn-cs"/>
      </a:defRPr>
    </a:lvl4pPr>
    <a:lvl5pPr marL="1828800" algn="l" rtl="0" fontAlgn="base">
      <a:spcBef>
        <a:spcPct val="0"/>
      </a:spcBef>
      <a:spcAft>
        <a:spcPct val="0"/>
      </a:spcAft>
      <a:defRPr sz="2800" kern="1200">
        <a:solidFill>
          <a:schemeClr val="tx1"/>
        </a:solidFill>
        <a:latin typeface="Times New Roman" pitchFamily="64" charset="0"/>
        <a:ea typeface="+mn-ea"/>
        <a:cs typeface="+mn-cs"/>
      </a:defRPr>
    </a:lvl5pPr>
    <a:lvl6pPr marL="2286000" algn="l" defTabSz="914400" rtl="0" eaLnBrk="1" latinLnBrk="0" hangingPunct="1">
      <a:defRPr sz="2800" kern="1200">
        <a:solidFill>
          <a:schemeClr val="tx1"/>
        </a:solidFill>
        <a:latin typeface="Times New Roman" pitchFamily="64" charset="0"/>
        <a:ea typeface="+mn-ea"/>
        <a:cs typeface="+mn-cs"/>
      </a:defRPr>
    </a:lvl6pPr>
    <a:lvl7pPr marL="2743200" algn="l" defTabSz="914400" rtl="0" eaLnBrk="1" latinLnBrk="0" hangingPunct="1">
      <a:defRPr sz="2800" kern="1200">
        <a:solidFill>
          <a:schemeClr val="tx1"/>
        </a:solidFill>
        <a:latin typeface="Times New Roman" pitchFamily="64" charset="0"/>
        <a:ea typeface="+mn-ea"/>
        <a:cs typeface="+mn-cs"/>
      </a:defRPr>
    </a:lvl7pPr>
    <a:lvl8pPr marL="3200400" algn="l" defTabSz="914400" rtl="0" eaLnBrk="1" latinLnBrk="0" hangingPunct="1">
      <a:defRPr sz="2800" kern="1200">
        <a:solidFill>
          <a:schemeClr val="tx1"/>
        </a:solidFill>
        <a:latin typeface="Times New Roman" pitchFamily="64" charset="0"/>
        <a:ea typeface="+mn-ea"/>
        <a:cs typeface="+mn-cs"/>
      </a:defRPr>
    </a:lvl8pPr>
    <a:lvl9pPr marL="3657600" algn="l" defTabSz="914400" rtl="0" eaLnBrk="1" latinLnBrk="0" hangingPunct="1">
      <a:defRPr sz="2800" kern="1200">
        <a:solidFill>
          <a:schemeClr val="tx1"/>
        </a:solidFill>
        <a:latin typeface="Times New Roman" pitchFamily="6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567" autoAdjust="0"/>
    <p:restoredTop sz="86482" autoAdjust="0"/>
  </p:normalViewPr>
  <p:slideViewPr>
    <p:cSldViewPr>
      <p:cViewPr>
        <p:scale>
          <a:sx n="100" d="100"/>
          <a:sy n="100" d="100"/>
        </p:scale>
        <p:origin x="-1944" y="-10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handoutMaster" Target="handoutMasters/handoutMaster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notesMaster" Target="notesMasters/notes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viewProps" Target="viewProps.xml"/><Relationship Id="rId8" Type="http://schemas.openxmlformats.org/officeDocument/2006/relationships/slide" Target="slides/slide5.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image" Target="../media/image1.e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image" Target="../media/image3.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2.wmf"/></Relationships>
</file>

<file path=ppt/drawings/_rels/vmlDrawing4.v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image" Target="../media/image22.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2.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02" name="Rectangle 2"/>
          <p:cNvSpPr>
            <a:spLocks noGrp="1" noChangeArrowheads="1"/>
          </p:cNvSpPr>
          <p:nvPr>
            <p:ph type="hdr" sz="quarter"/>
          </p:nvPr>
        </p:nvSpPr>
        <p:spPr bwMode="auto">
          <a:xfrm>
            <a:off x="0" y="0"/>
            <a:ext cx="3026833" cy="4641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958" tIns="46479" rIns="92958" bIns="46479" numCol="1" anchor="t" anchorCtr="0" compatLnSpc="1">
            <a:prstTxWarp prst="textNoShape">
              <a:avLst/>
            </a:prstTxWarp>
          </a:bodyPr>
          <a:lstStyle>
            <a:lvl1pPr>
              <a:defRPr sz="1200"/>
            </a:lvl1pPr>
          </a:lstStyle>
          <a:p>
            <a:pPr>
              <a:defRPr/>
            </a:pPr>
            <a:endParaRPr lang="en-US"/>
          </a:p>
        </p:txBody>
      </p:sp>
      <p:sp>
        <p:nvSpPr>
          <p:cNvPr id="51203" name="Rectangle 3"/>
          <p:cNvSpPr>
            <a:spLocks noGrp="1" noChangeArrowheads="1"/>
          </p:cNvSpPr>
          <p:nvPr>
            <p:ph type="dt" sz="quarter" idx="1"/>
          </p:nvPr>
        </p:nvSpPr>
        <p:spPr bwMode="auto">
          <a:xfrm>
            <a:off x="3958167" y="0"/>
            <a:ext cx="3026833" cy="4641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958" tIns="46479" rIns="92958" bIns="46479" numCol="1" anchor="t" anchorCtr="0" compatLnSpc="1">
            <a:prstTxWarp prst="textNoShape">
              <a:avLst/>
            </a:prstTxWarp>
          </a:bodyPr>
          <a:lstStyle>
            <a:lvl1pPr algn="r">
              <a:defRPr sz="1200"/>
            </a:lvl1pPr>
          </a:lstStyle>
          <a:p>
            <a:pPr>
              <a:defRPr/>
            </a:pPr>
            <a:endParaRPr lang="en-US"/>
          </a:p>
        </p:txBody>
      </p:sp>
      <p:sp>
        <p:nvSpPr>
          <p:cNvPr id="51204" name="Rectangle 4"/>
          <p:cNvSpPr>
            <a:spLocks noGrp="1" noChangeArrowheads="1"/>
          </p:cNvSpPr>
          <p:nvPr>
            <p:ph type="ftr" sz="quarter" idx="2"/>
          </p:nvPr>
        </p:nvSpPr>
        <p:spPr bwMode="auto">
          <a:xfrm>
            <a:off x="0" y="8819515"/>
            <a:ext cx="3026833" cy="4641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958" tIns="46479" rIns="92958" bIns="46479" numCol="1" anchor="b" anchorCtr="0" compatLnSpc="1">
            <a:prstTxWarp prst="textNoShape">
              <a:avLst/>
            </a:prstTxWarp>
          </a:bodyPr>
          <a:lstStyle>
            <a:lvl1pPr>
              <a:defRPr sz="1200"/>
            </a:lvl1pPr>
          </a:lstStyle>
          <a:p>
            <a:pPr>
              <a:defRPr/>
            </a:pPr>
            <a:endParaRPr lang="en-US"/>
          </a:p>
        </p:txBody>
      </p:sp>
      <p:sp>
        <p:nvSpPr>
          <p:cNvPr id="51205" name="Rectangle 5"/>
          <p:cNvSpPr>
            <a:spLocks noGrp="1" noChangeArrowheads="1"/>
          </p:cNvSpPr>
          <p:nvPr>
            <p:ph type="sldNum" sz="quarter" idx="3"/>
          </p:nvPr>
        </p:nvSpPr>
        <p:spPr bwMode="auto">
          <a:xfrm>
            <a:off x="3958167" y="8819515"/>
            <a:ext cx="3026833" cy="4641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958" tIns="46479" rIns="92958" bIns="46479" numCol="1" anchor="b" anchorCtr="0" compatLnSpc="1">
            <a:prstTxWarp prst="textNoShape">
              <a:avLst/>
            </a:prstTxWarp>
          </a:bodyPr>
          <a:lstStyle>
            <a:lvl1pPr algn="r">
              <a:defRPr sz="1200"/>
            </a:lvl1pPr>
          </a:lstStyle>
          <a:p>
            <a:pPr>
              <a:defRPr/>
            </a:pPr>
            <a:fld id="{9DCF2EAD-EAA1-4513-8116-36006C4AAF44}" type="slidenum">
              <a:rPr lang="en-US"/>
              <a:pPr>
                <a:defRPr/>
              </a:pPr>
              <a:t>‹#›</a:t>
            </a:fld>
            <a:endParaRPr lang="en-US"/>
          </a:p>
        </p:txBody>
      </p:sp>
    </p:spTree>
    <p:extLst>
      <p:ext uri="{BB962C8B-B14F-4D97-AF65-F5344CB8AC3E}">
        <p14:creationId xmlns:p14="http://schemas.microsoft.com/office/powerpoint/2010/main" val="17105358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434" name="Rectangle 2"/>
          <p:cNvSpPr>
            <a:spLocks noGrp="1" noChangeArrowheads="1"/>
          </p:cNvSpPr>
          <p:nvPr>
            <p:ph type="hdr" sz="quarter"/>
          </p:nvPr>
        </p:nvSpPr>
        <p:spPr bwMode="auto">
          <a:xfrm>
            <a:off x="0" y="0"/>
            <a:ext cx="3026833" cy="4641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958" tIns="46479" rIns="92958" bIns="46479" numCol="1" anchor="t" anchorCtr="0" compatLnSpc="1">
            <a:prstTxWarp prst="textNoShape">
              <a:avLst/>
            </a:prstTxWarp>
          </a:bodyPr>
          <a:lstStyle>
            <a:lvl1pPr>
              <a:defRPr sz="1200"/>
            </a:lvl1pPr>
          </a:lstStyle>
          <a:p>
            <a:pPr>
              <a:defRPr/>
            </a:pPr>
            <a:endParaRPr lang="en-US"/>
          </a:p>
        </p:txBody>
      </p:sp>
      <p:sp>
        <p:nvSpPr>
          <p:cNvPr id="18435" name="Rectangle 3"/>
          <p:cNvSpPr>
            <a:spLocks noGrp="1" noChangeArrowheads="1"/>
          </p:cNvSpPr>
          <p:nvPr>
            <p:ph type="dt" idx="1"/>
          </p:nvPr>
        </p:nvSpPr>
        <p:spPr bwMode="auto">
          <a:xfrm>
            <a:off x="3958167" y="0"/>
            <a:ext cx="3026833" cy="4641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958" tIns="46479" rIns="92958" bIns="46479" numCol="1" anchor="t" anchorCtr="0" compatLnSpc="1">
            <a:prstTxWarp prst="textNoShape">
              <a:avLst/>
            </a:prstTxWarp>
          </a:bodyPr>
          <a:lstStyle>
            <a:lvl1pPr algn="r">
              <a:defRPr sz="1200"/>
            </a:lvl1pPr>
          </a:lstStyle>
          <a:p>
            <a:pPr>
              <a:defRPr/>
            </a:pPr>
            <a:endParaRPr lang="en-US"/>
          </a:p>
        </p:txBody>
      </p:sp>
      <p:sp>
        <p:nvSpPr>
          <p:cNvPr id="101380" name="Rectangle 4"/>
          <p:cNvSpPr>
            <a:spLocks noGrp="1" noRot="1" noChangeAspect="1" noChangeArrowheads="1" noTextEdit="1"/>
          </p:cNvSpPr>
          <p:nvPr>
            <p:ph type="sldImg" idx="2"/>
          </p:nvPr>
        </p:nvSpPr>
        <p:spPr bwMode="auto">
          <a:xfrm>
            <a:off x="1171575" y="696913"/>
            <a:ext cx="4641850" cy="3481387"/>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8437" name="Rectangle 5"/>
          <p:cNvSpPr>
            <a:spLocks noGrp="1" noChangeArrowheads="1"/>
          </p:cNvSpPr>
          <p:nvPr>
            <p:ph type="body" sz="quarter" idx="3"/>
          </p:nvPr>
        </p:nvSpPr>
        <p:spPr bwMode="auto">
          <a:xfrm>
            <a:off x="931334" y="4409758"/>
            <a:ext cx="5122333" cy="4177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958" tIns="46479" rIns="92958" bIns="46479"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18438" name="Rectangle 6"/>
          <p:cNvSpPr>
            <a:spLocks noGrp="1" noChangeArrowheads="1"/>
          </p:cNvSpPr>
          <p:nvPr>
            <p:ph type="ftr" sz="quarter" idx="4"/>
          </p:nvPr>
        </p:nvSpPr>
        <p:spPr bwMode="auto">
          <a:xfrm>
            <a:off x="0" y="8819515"/>
            <a:ext cx="3026833" cy="4641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958" tIns="46479" rIns="92958" bIns="46479" numCol="1" anchor="b" anchorCtr="0" compatLnSpc="1">
            <a:prstTxWarp prst="textNoShape">
              <a:avLst/>
            </a:prstTxWarp>
          </a:bodyPr>
          <a:lstStyle>
            <a:lvl1pPr>
              <a:defRPr sz="1200"/>
            </a:lvl1pPr>
          </a:lstStyle>
          <a:p>
            <a:pPr>
              <a:defRPr/>
            </a:pPr>
            <a:endParaRPr lang="en-US"/>
          </a:p>
        </p:txBody>
      </p:sp>
      <p:sp>
        <p:nvSpPr>
          <p:cNvPr id="18439" name="Rectangle 7"/>
          <p:cNvSpPr>
            <a:spLocks noGrp="1" noChangeArrowheads="1"/>
          </p:cNvSpPr>
          <p:nvPr>
            <p:ph type="sldNum" sz="quarter" idx="5"/>
          </p:nvPr>
        </p:nvSpPr>
        <p:spPr bwMode="auto">
          <a:xfrm>
            <a:off x="3958167" y="8819515"/>
            <a:ext cx="3026833" cy="4641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958" tIns="46479" rIns="92958" bIns="46479" numCol="1" anchor="b" anchorCtr="0" compatLnSpc="1">
            <a:prstTxWarp prst="textNoShape">
              <a:avLst/>
            </a:prstTxWarp>
          </a:bodyPr>
          <a:lstStyle>
            <a:lvl1pPr algn="r">
              <a:defRPr sz="1200"/>
            </a:lvl1pPr>
          </a:lstStyle>
          <a:p>
            <a:pPr>
              <a:defRPr/>
            </a:pPr>
            <a:fld id="{CA6D7496-2B4C-4777-909D-445E50094132}" type="slidenum">
              <a:rPr lang="en-US"/>
              <a:pPr>
                <a:defRPr/>
              </a:pPr>
              <a:t>‹#›</a:t>
            </a:fld>
            <a:endParaRPr lang="en-US"/>
          </a:p>
        </p:txBody>
      </p:sp>
    </p:spTree>
    <p:extLst>
      <p:ext uri="{BB962C8B-B14F-4D97-AF65-F5344CB8AC3E}">
        <p14:creationId xmlns:p14="http://schemas.microsoft.com/office/powerpoint/2010/main" val="235655677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64"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64"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64"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64"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6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A6D7496-2B4C-4777-909D-445E50094132}" type="slidenum">
              <a:rPr lang="en-US" smtClean="0"/>
              <a:pPr>
                <a:defRPr/>
              </a:pPr>
              <a:t>1</a:t>
            </a:fld>
            <a:endParaRPr lang="en-US"/>
          </a:p>
        </p:txBody>
      </p:sp>
    </p:spTree>
    <p:extLst>
      <p:ext uri="{BB962C8B-B14F-4D97-AF65-F5344CB8AC3E}">
        <p14:creationId xmlns:p14="http://schemas.microsoft.com/office/powerpoint/2010/main" val="7459403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a:spLocks noGrp="1" noChangeArrowheads="1"/>
          </p:cNvSpPr>
          <p:nvPr>
            <p:ph type="sldNum" sz="quarter" idx="5"/>
          </p:nvPr>
        </p:nvSpPr>
        <p:spPr>
          <a:noFill/>
        </p:spPr>
        <p:txBody>
          <a:bodyPr/>
          <a:lstStyle>
            <a:lvl1pPr eaLnBrk="0" hangingPunct="0">
              <a:defRPr sz="2800">
                <a:solidFill>
                  <a:schemeClr val="tx1"/>
                </a:solidFill>
                <a:latin typeface="Times New Roman" pitchFamily="64" charset="0"/>
              </a:defRPr>
            </a:lvl1pPr>
            <a:lvl2pPr marL="755283" indent="-290493" eaLnBrk="0" hangingPunct="0">
              <a:defRPr sz="2800">
                <a:solidFill>
                  <a:schemeClr val="tx1"/>
                </a:solidFill>
                <a:latin typeface="Times New Roman" pitchFamily="64" charset="0"/>
              </a:defRPr>
            </a:lvl2pPr>
            <a:lvl3pPr marL="1161974" indent="-232395" eaLnBrk="0" hangingPunct="0">
              <a:defRPr sz="2800">
                <a:solidFill>
                  <a:schemeClr val="tx1"/>
                </a:solidFill>
                <a:latin typeface="Times New Roman" pitchFamily="64" charset="0"/>
              </a:defRPr>
            </a:lvl3pPr>
            <a:lvl4pPr marL="1626763" indent="-232395" eaLnBrk="0" hangingPunct="0">
              <a:defRPr sz="2800">
                <a:solidFill>
                  <a:schemeClr val="tx1"/>
                </a:solidFill>
                <a:latin typeface="Times New Roman" pitchFamily="64" charset="0"/>
              </a:defRPr>
            </a:lvl4pPr>
            <a:lvl5pPr marL="2091553" indent="-232395" eaLnBrk="0" hangingPunct="0">
              <a:defRPr sz="2800">
                <a:solidFill>
                  <a:schemeClr val="tx1"/>
                </a:solidFill>
                <a:latin typeface="Times New Roman" pitchFamily="64" charset="0"/>
              </a:defRPr>
            </a:lvl5pPr>
            <a:lvl6pPr marL="2556342" indent="-232395" eaLnBrk="0" fontAlgn="base" hangingPunct="0">
              <a:spcBef>
                <a:spcPct val="0"/>
              </a:spcBef>
              <a:spcAft>
                <a:spcPct val="0"/>
              </a:spcAft>
              <a:defRPr sz="2800">
                <a:solidFill>
                  <a:schemeClr val="tx1"/>
                </a:solidFill>
                <a:latin typeface="Times New Roman" pitchFamily="64" charset="0"/>
              </a:defRPr>
            </a:lvl6pPr>
            <a:lvl7pPr marL="3021132" indent="-232395" eaLnBrk="0" fontAlgn="base" hangingPunct="0">
              <a:spcBef>
                <a:spcPct val="0"/>
              </a:spcBef>
              <a:spcAft>
                <a:spcPct val="0"/>
              </a:spcAft>
              <a:defRPr sz="2800">
                <a:solidFill>
                  <a:schemeClr val="tx1"/>
                </a:solidFill>
                <a:latin typeface="Times New Roman" pitchFamily="64" charset="0"/>
              </a:defRPr>
            </a:lvl7pPr>
            <a:lvl8pPr marL="3485921" indent="-232395" eaLnBrk="0" fontAlgn="base" hangingPunct="0">
              <a:spcBef>
                <a:spcPct val="0"/>
              </a:spcBef>
              <a:spcAft>
                <a:spcPct val="0"/>
              </a:spcAft>
              <a:defRPr sz="2800">
                <a:solidFill>
                  <a:schemeClr val="tx1"/>
                </a:solidFill>
                <a:latin typeface="Times New Roman" pitchFamily="64" charset="0"/>
              </a:defRPr>
            </a:lvl8pPr>
            <a:lvl9pPr marL="3950711" indent="-232395" eaLnBrk="0" fontAlgn="base" hangingPunct="0">
              <a:spcBef>
                <a:spcPct val="0"/>
              </a:spcBef>
              <a:spcAft>
                <a:spcPct val="0"/>
              </a:spcAft>
              <a:defRPr sz="2800">
                <a:solidFill>
                  <a:schemeClr val="tx1"/>
                </a:solidFill>
                <a:latin typeface="Times New Roman" pitchFamily="64" charset="0"/>
              </a:defRPr>
            </a:lvl9pPr>
          </a:lstStyle>
          <a:p>
            <a:pPr eaLnBrk="1" hangingPunct="1"/>
            <a:fld id="{D7D0623E-015C-4494-871F-B9D909E4ADE3}" type="slidenum">
              <a:rPr lang="en-US" sz="1200"/>
              <a:pPr eaLnBrk="1" hangingPunct="1"/>
              <a:t>10</a:t>
            </a:fld>
            <a:endParaRPr lang="en-US" sz="1200"/>
          </a:p>
        </p:txBody>
      </p:sp>
      <p:sp>
        <p:nvSpPr>
          <p:cNvPr id="106499" name="Rectangle 2"/>
          <p:cNvSpPr>
            <a:spLocks noGrp="1" noRot="1" noChangeAspect="1" noChangeArrowheads="1" noTextEdit="1"/>
          </p:cNvSpPr>
          <p:nvPr>
            <p:ph type="sldImg"/>
          </p:nvPr>
        </p:nvSpPr>
        <p:spPr>
          <a:solidFill>
            <a:srgbClr val="FFFFFF"/>
          </a:solidFill>
          <a:ln/>
        </p:spPr>
      </p:sp>
      <p:sp>
        <p:nvSpPr>
          <p:cNvPr id="106500"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p:cNvSpPr>
            <a:spLocks noGrp="1" noChangeArrowheads="1"/>
          </p:cNvSpPr>
          <p:nvPr>
            <p:ph type="sldNum" sz="quarter" idx="5"/>
          </p:nvPr>
        </p:nvSpPr>
        <p:spPr>
          <a:noFill/>
        </p:spPr>
        <p:txBody>
          <a:bodyPr/>
          <a:lstStyle>
            <a:lvl1pPr eaLnBrk="0" hangingPunct="0">
              <a:defRPr sz="2800">
                <a:solidFill>
                  <a:schemeClr val="tx1"/>
                </a:solidFill>
                <a:latin typeface="Times New Roman" pitchFamily="64" charset="0"/>
              </a:defRPr>
            </a:lvl1pPr>
            <a:lvl2pPr marL="755283" indent="-290493" eaLnBrk="0" hangingPunct="0">
              <a:defRPr sz="2800">
                <a:solidFill>
                  <a:schemeClr val="tx1"/>
                </a:solidFill>
                <a:latin typeface="Times New Roman" pitchFamily="64" charset="0"/>
              </a:defRPr>
            </a:lvl2pPr>
            <a:lvl3pPr marL="1161974" indent="-232395" eaLnBrk="0" hangingPunct="0">
              <a:defRPr sz="2800">
                <a:solidFill>
                  <a:schemeClr val="tx1"/>
                </a:solidFill>
                <a:latin typeface="Times New Roman" pitchFamily="64" charset="0"/>
              </a:defRPr>
            </a:lvl3pPr>
            <a:lvl4pPr marL="1626763" indent="-232395" eaLnBrk="0" hangingPunct="0">
              <a:defRPr sz="2800">
                <a:solidFill>
                  <a:schemeClr val="tx1"/>
                </a:solidFill>
                <a:latin typeface="Times New Roman" pitchFamily="64" charset="0"/>
              </a:defRPr>
            </a:lvl4pPr>
            <a:lvl5pPr marL="2091553" indent="-232395" eaLnBrk="0" hangingPunct="0">
              <a:defRPr sz="2800">
                <a:solidFill>
                  <a:schemeClr val="tx1"/>
                </a:solidFill>
                <a:latin typeface="Times New Roman" pitchFamily="64" charset="0"/>
              </a:defRPr>
            </a:lvl5pPr>
            <a:lvl6pPr marL="2556342" indent="-232395" eaLnBrk="0" fontAlgn="base" hangingPunct="0">
              <a:spcBef>
                <a:spcPct val="0"/>
              </a:spcBef>
              <a:spcAft>
                <a:spcPct val="0"/>
              </a:spcAft>
              <a:defRPr sz="2800">
                <a:solidFill>
                  <a:schemeClr val="tx1"/>
                </a:solidFill>
                <a:latin typeface="Times New Roman" pitchFamily="64" charset="0"/>
              </a:defRPr>
            </a:lvl6pPr>
            <a:lvl7pPr marL="3021132" indent="-232395" eaLnBrk="0" fontAlgn="base" hangingPunct="0">
              <a:spcBef>
                <a:spcPct val="0"/>
              </a:spcBef>
              <a:spcAft>
                <a:spcPct val="0"/>
              </a:spcAft>
              <a:defRPr sz="2800">
                <a:solidFill>
                  <a:schemeClr val="tx1"/>
                </a:solidFill>
                <a:latin typeface="Times New Roman" pitchFamily="64" charset="0"/>
              </a:defRPr>
            </a:lvl7pPr>
            <a:lvl8pPr marL="3485921" indent="-232395" eaLnBrk="0" fontAlgn="base" hangingPunct="0">
              <a:spcBef>
                <a:spcPct val="0"/>
              </a:spcBef>
              <a:spcAft>
                <a:spcPct val="0"/>
              </a:spcAft>
              <a:defRPr sz="2800">
                <a:solidFill>
                  <a:schemeClr val="tx1"/>
                </a:solidFill>
                <a:latin typeface="Times New Roman" pitchFamily="64" charset="0"/>
              </a:defRPr>
            </a:lvl8pPr>
            <a:lvl9pPr marL="3950711" indent="-232395" eaLnBrk="0" fontAlgn="base" hangingPunct="0">
              <a:spcBef>
                <a:spcPct val="0"/>
              </a:spcBef>
              <a:spcAft>
                <a:spcPct val="0"/>
              </a:spcAft>
              <a:defRPr sz="2800">
                <a:solidFill>
                  <a:schemeClr val="tx1"/>
                </a:solidFill>
                <a:latin typeface="Times New Roman" pitchFamily="64" charset="0"/>
              </a:defRPr>
            </a:lvl9pPr>
          </a:lstStyle>
          <a:p>
            <a:pPr eaLnBrk="1" hangingPunct="1"/>
            <a:fld id="{7DD74A6E-6207-464F-8077-FF8FDE90FD04}" type="slidenum">
              <a:rPr lang="en-US" sz="1200"/>
              <a:pPr eaLnBrk="1" hangingPunct="1"/>
              <a:t>11</a:t>
            </a:fld>
            <a:endParaRPr lang="en-US" sz="1200"/>
          </a:p>
        </p:txBody>
      </p:sp>
      <p:sp>
        <p:nvSpPr>
          <p:cNvPr id="108547" name="Rectangle 2"/>
          <p:cNvSpPr>
            <a:spLocks noGrp="1" noRot="1" noChangeAspect="1" noChangeArrowheads="1" noTextEdit="1"/>
          </p:cNvSpPr>
          <p:nvPr>
            <p:ph type="sldImg"/>
          </p:nvPr>
        </p:nvSpPr>
        <p:spPr>
          <a:ln/>
        </p:spPr>
      </p:sp>
      <p:sp>
        <p:nvSpPr>
          <p:cNvPr id="108548" name="Rectangle 3"/>
          <p:cNvSpPr>
            <a:spLocks noGrp="1" noChangeArrowheads="1"/>
          </p:cNvSpPr>
          <p:nvPr>
            <p:ph type="body" idx="1"/>
          </p:nvPr>
        </p:nvSpPr>
        <p:spPr>
          <a:noFill/>
        </p:spPr>
        <p:txBody>
          <a:bodyPr/>
          <a:lstStyle/>
          <a:p>
            <a:pPr eaLnBrk="1" hangingPunct="1"/>
            <a:endParaRPr lang="en-US" dirty="0"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a:noFill/>
        </p:spPr>
        <p:txBody>
          <a:bodyPr/>
          <a:lstStyle>
            <a:lvl1pPr eaLnBrk="0" hangingPunct="0">
              <a:defRPr sz="2800">
                <a:solidFill>
                  <a:schemeClr val="tx1"/>
                </a:solidFill>
                <a:latin typeface="Times New Roman" pitchFamily="64" charset="0"/>
              </a:defRPr>
            </a:lvl1pPr>
            <a:lvl2pPr marL="755283" indent="-290493" eaLnBrk="0" hangingPunct="0">
              <a:defRPr sz="2800">
                <a:solidFill>
                  <a:schemeClr val="tx1"/>
                </a:solidFill>
                <a:latin typeface="Times New Roman" pitchFamily="64" charset="0"/>
              </a:defRPr>
            </a:lvl2pPr>
            <a:lvl3pPr marL="1161974" indent="-232395" eaLnBrk="0" hangingPunct="0">
              <a:defRPr sz="2800">
                <a:solidFill>
                  <a:schemeClr val="tx1"/>
                </a:solidFill>
                <a:latin typeface="Times New Roman" pitchFamily="64" charset="0"/>
              </a:defRPr>
            </a:lvl3pPr>
            <a:lvl4pPr marL="1626763" indent="-232395" eaLnBrk="0" hangingPunct="0">
              <a:defRPr sz="2800">
                <a:solidFill>
                  <a:schemeClr val="tx1"/>
                </a:solidFill>
                <a:latin typeface="Times New Roman" pitchFamily="64" charset="0"/>
              </a:defRPr>
            </a:lvl4pPr>
            <a:lvl5pPr marL="2091553" indent="-232395" eaLnBrk="0" hangingPunct="0">
              <a:defRPr sz="2800">
                <a:solidFill>
                  <a:schemeClr val="tx1"/>
                </a:solidFill>
                <a:latin typeface="Times New Roman" pitchFamily="64" charset="0"/>
              </a:defRPr>
            </a:lvl5pPr>
            <a:lvl6pPr marL="2556342" indent="-232395" eaLnBrk="0" fontAlgn="base" hangingPunct="0">
              <a:spcBef>
                <a:spcPct val="0"/>
              </a:spcBef>
              <a:spcAft>
                <a:spcPct val="0"/>
              </a:spcAft>
              <a:defRPr sz="2800">
                <a:solidFill>
                  <a:schemeClr val="tx1"/>
                </a:solidFill>
                <a:latin typeface="Times New Roman" pitchFamily="64" charset="0"/>
              </a:defRPr>
            </a:lvl6pPr>
            <a:lvl7pPr marL="3021132" indent="-232395" eaLnBrk="0" fontAlgn="base" hangingPunct="0">
              <a:spcBef>
                <a:spcPct val="0"/>
              </a:spcBef>
              <a:spcAft>
                <a:spcPct val="0"/>
              </a:spcAft>
              <a:defRPr sz="2800">
                <a:solidFill>
                  <a:schemeClr val="tx1"/>
                </a:solidFill>
                <a:latin typeface="Times New Roman" pitchFamily="64" charset="0"/>
              </a:defRPr>
            </a:lvl7pPr>
            <a:lvl8pPr marL="3485921" indent="-232395" eaLnBrk="0" fontAlgn="base" hangingPunct="0">
              <a:spcBef>
                <a:spcPct val="0"/>
              </a:spcBef>
              <a:spcAft>
                <a:spcPct val="0"/>
              </a:spcAft>
              <a:defRPr sz="2800">
                <a:solidFill>
                  <a:schemeClr val="tx1"/>
                </a:solidFill>
                <a:latin typeface="Times New Roman" pitchFamily="64" charset="0"/>
              </a:defRPr>
            </a:lvl8pPr>
            <a:lvl9pPr marL="3950711" indent="-232395" eaLnBrk="0" fontAlgn="base" hangingPunct="0">
              <a:spcBef>
                <a:spcPct val="0"/>
              </a:spcBef>
              <a:spcAft>
                <a:spcPct val="0"/>
              </a:spcAft>
              <a:defRPr sz="2800">
                <a:solidFill>
                  <a:schemeClr val="tx1"/>
                </a:solidFill>
                <a:latin typeface="Times New Roman" pitchFamily="64" charset="0"/>
              </a:defRPr>
            </a:lvl9pPr>
          </a:lstStyle>
          <a:p>
            <a:pPr eaLnBrk="1" hangingPunct="1"/>
            <a:fld id="{D45AD2FF-D514-453E-8E2E-23C851A4F648}" type="slidenum">
              <a:rPr lang="en-US" sz="1200"/>
              <a:pPr eaLnBrk="1" hangingPunct="1"/>
              <a:t>12</a:t>
            </a:fld>
            <a:endParaRPr lang="en-US" sz="1200"/>
          </a:p>
        </p:txBody>
      </p:sp>
      <p:sp>
        <p:nvSpPr>
          <p:cNvPr id="109571" name="Rectangle 2"/>
          <p:cNvSpPr>
            <a:spLocks noGrp="1" noRot="1" noChangeAspect="1" noChangeArrowheads="1" noTextEdit="1"/>
          </p:cNvSpPr>
          <p:nvPr>
            <p:ph type="sldImg"/>
          </p:nvPr>
        </p:nvSpPr>
        <p:spPr>
          <a:ln/>
        </p:spPr>
      </p:sp>
      <p:sp>
        <p:nvSpPr>
          <p:cNvPr id="109572" name="Rectangle 3"/>
          <p:cNvSpPr>
            <a:spLocks noGrp="1" noChangeArrowheads="1"/>
          </p:cNvSpPr>
          <p:nvPr>
            <p:ph type="body" idx="1"/>
          </p:nvPr>
        </p:nvSpPr>
        <p:spPr>
          <a:noFill/>
        </p:spPr>
        <p:txBody>
          <a:bodyPr/>
          <a:lstStyle/>
          <a:p>
            <a:pPr eaLnBrk="1" hangingPunct="1"/>
            <a:endParaRPr lang="en-US" dirty="0"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p:cNvSpPr>
            <a:spLocks noGrp="1" noChangeArrowheads="1"/>
          </p:cNvSpPr>
          <p:nvPr>
            <p:ph type="sldNum" sz="quarter" idx="5"/>
          </p:nvPr>
        </p:nvSpPr>
        <p:spPr>
          <a:noFill/>
        </p:spPr>
        <p:txBody>
          <a:bodyPr/>
          <a:lstStyle>
            <a:lvl1pPr eaLnBrk="0" hangingPunct="0">
              <a:defRPr sz="2800">
                <a:solidFill>
                  <a:schemeClr val="tx1"/>
                </a:solidFill>
                <a:latin typeface="Times New Roman" pitchFamily="64" charset="0"/>
              </a:defRPr>
            </a:lvl1pPr>
            <a:lvl2pPr marL="755283" indent="-290493" eaLnBrk="0" hangingPunct="0">
              <a:defRPr sz="2800">
                <a:solidFill>
                  <a:schemeClr val="tx1"/>
                </a:solidFill>
                <a:latin typeface="Times New Roman" pitchFamily="64" charset="0"/>
              </a:defRPr>
            </a:lvl2pPr>
            <a:lvl3pPr marL="1161974" indent="-232395" eaLnBrk="0" hangingPunct="0">
              <a:defRPr sz="2800">
                <a:solidFill>
                  <a:schemeClr val="tx1"/>
                </a:solidFill>
                <a:latin typeface="Times New Roman" pitchFamily="64" charset="0"/>
              </a:defRPr>
            </a:lvl3pPr>
            <a:lvl4pPr marL="1626763" indent="-232395" eaLnBrk="0" hangingPunct="0">
              <a:defRPr sz="2800">
                <a:solidFill>
                  <a:schemeClr val="tx1"/>
                </a:solidFill>
                <a:latin typeface="Times New Roman" pitchFamily="64" charset="0"/>
              </a:defRPr>
            </a:lvl4pPr>
            <a:lvl5pPr marL="2091553" indent="-232395" eaLnBrk="0" hangingPunct="0">
              <a:defRPr sz="2800">
                <a:solidFill>
                  <a:schemeClr val="tx1"/>
                </a:solidFill>
                <a:latin typeface="Times New Roman" pitchFamily="64" charset="0"/>
              </a:defRPr>
            </a:lvl5pPr>
            <a:lvl6pPr marL="2556342" indent="-232395" eaLnBrk="0" fontAlgn="base" hangingPunct="0">
              <a:spcBef>
                <a:spcPct val="0"/>
              </a:spcBef>
              <a:spcAft>
                <a:spcPct val="0"/>
              </a:spcAft>
              <a:defRPr sz="2800">
                <a:solidFill>
                  <a:schemeClr val="tx1"/>
                </a:solidFill>
                <a:latin typeface="Times New Roman" pitchFamily="64" charset="0"/>
              </a:defRPr>
            </a:lvl6pPr>
            <a:lvl7pPr marL="3021132" indent="-232395" eaLnBrk="0" fontAlgn="base" hangingPunct="0">
              <a:spcBef>
                <a:spcPct val="0"/>
              </a:spcBef>
              <a:spcAft>
                <a:spcPct val="0"/>
              </a:spcAft>
              <a:defRPr sz="2800">
                <a:solidFill>
                  <a:schemeClr val="tx1"/>
                </a:solidFill>
                <a:latin typeface="Times New Roman" pitchFamily="64" charset="0"/>
              </a:defRPr>
            </a:lvl7pPr>
            <a:lvl8pPr marL="3485921" indent="-232395" eaLnBrk="0" fontAlgn="base" hangingPunct="0">
              <a:spcBef>
                <a:spcPct val="0"/>
              </a:spcBef>
              <a:spcAft>
                <a:spcPct val="0"/>
              </a:spcAft>
              <a:defRPr sz="2800">
                <a:solidFill>
                  <a:schemeClr val="tx1"/>
                </a:solidFill>
                <a:latin typeface="Times New Roman" pitchFamily="64" charset="0"/>
              </a:defRPr>
            </a:lvl8pPr>
            <a:lvl9pPr marL="3950711" indent="-232395" eaLnBrk="0" fontAlgn="base" hangingPunct="0">
              <a:spcBef>
                <a:spcPct val="0"/>
              </a:spcBef>
              <a:spcAft>
                <a:spcPct val="0"/>
              </a:spcAft>
              <a:defRPr sz="2800">
                <a:solidFill>
                  <a:schemeClr val="tx1"/>
                </a:solidFill>
                <a:latin typeface="Times New Roman" pitchFamily="64" charset="0"/>
              </a:defRPr>
            </a:lvl9pPr>
          </a:lstStyle>
          <a:p>
            <a:pPr eaLnBrk="1" hangingPunct="1"/>
            <a:fld id="{07B6AB05-B1BE-4132-BB9B-1F3C94691CDB}" type="slidenum">
              <a:rPr lang="en-US" sz="1200"/>
              <a:pPr eaLnBrk="1" hangingPunct="1"/>
              <a:t>13</a:t>
            </a:fld>
            <a:endParaRPr lang="en-US" sz="1200"/>
          </a:p>
        </p:txBody>
      </p:sp>
      <p:sp>
        <p:nvSpPr>
          <p:cNvPr id="111619" name="Rectangle 2"/>
          <p:cNvSpPr>
            <a:spLocks noGrp="1" noRot="1" noChangeAspect="1" noChangeArrowheads="1" noTextEdit="1"/>
          </p:cNvSpPr>
          <p:nvPr>
            <p:ph type="sldImg"/>
          </p:nvPr>
        </p:nvSpPr>
        <p:spPr>
          <a:ln/>
        </p:spPr>
      </p:sp>
      <p:sp>
        <p:nvSpPr>
          <p:cNvPr id="111620"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p:cNvSpPr>
            <a:spLocks noGrp="1" noChangeArrowheads="1"/>
          </p:cNvSpPr>
          <p:nvPr>
            <p:ph type="sldNum" sz="quarter" idx="5"/>
          </p:nvPr>
        </p:nvSpPr>
        <p:spPr>
          <a:noFill/>
        </p:spPr>
        <p:txBody>
          <a:bodyPr/>
          <a:lstStyle>
            <a:lvl1pPr eaLnBrk="0" hangingPunct="0">
              <a:defRPr sz="2800">
                <a:solidFill>
                  <a:schemeClr val="tx1"/>
                </a:solidFill>
                <a:latin typeface="Times New Roman" pitchFamily="64" charset="0"/>
              </a:defRPr>
            </a:lvl1pPr>
            <a:lvl2pPr marL="755283" indent="-290493" eaLnBrk="0" hangingPunct="0">
              <a:defRPr sz="2800">
                <a:solidFill>
                  <a:schemeClr val="tx1"/>
                </a:solidFill>
                <a:latin typeface="Times New Roman" pitchFamily="64" charset="0"/>
              </a:defRPr>
            </a:lvl2pPr>
            <a:lvl3pPr marL="1161974" indent="-232395" eaLnBrk="0" hangingPunct="0">
              <a:defRPr sz="2800">
                <a:solidFill>
                  <a:schemeClr val="tx1"/>
                </a:solidFill>
                <a:latin typeface="Times New Roman" pitchFamily="64" charset="0"/>
              </a:defRPr>
            </a:lvl3pPr>
            <a:lvl4pPr marL="1626763" indent="-232395" eaLnBrk="0" hangingPunct="0">
              <a:defRPr sz="2800">
                <a:solidFill>
                  <a:schemeClr val="tx1"/>
                </a:solidFill>
                <a:latin typeface="Times New Roman" pitchFamily="64" charset="0"/>
              </a:defRPr>
            </a:lvl4pPr>
            <a:lvl5pPr marL="2091553" indent="-232395" eaLnBrk="0" hangingPunct="0">
              <a:defRPr sz="2800">
                <a:solidFill>
                  <a:schemeClr val="tx1"/>
                </a:solidFill>
                <a:latin typeface="Times New Roman" pitchFamily="64" charset="0"/>
              </a:defRPr>
            </a:lvl5pPr>
            <a:lvl6pPr marL="2556342" indent="-232395" eaLnBrk="0" fontAlgn="base" hangingPunct="0">
              <a:spcBef>
                <a:spcPct val="0"/>
              </a:spcBef>
              <a:spcAft>
                <a:spcPct val="0"/>
              </a:spcAft>
              <a:defRPr sz="2800">
                <a:solidFill>
                  <a:schemeClr val="tx1"/>
                </a:solidFill>
                <a:latin typeface="Times New Roman" pitchFamily="64" charset="0"/>
              </a:defRPr>
            </a:lvl6pPr>
            <a:lvl7pPr marL="3021132" indent="-232395" eaLnBrk="0" fontAlgn="base" hangingPunct="0">
              <a:spcBef>
                <a:spcPct val="0"/>
              </a:spcBef>
              <a:spcAft>
                <a:spcPct val="0"/>
              </a:spcAft>
              <a:defRPr sz="2800">
                <a:solidFill>
                  <a:schemeClr val="tx1"/>
                </a:solidFill>
                <a:latin typeface="Times New Roman" pitchFamily="64" charset="0"/>
              </a:defRPr>
            </a:lvl7pPr>
            <a:lvl8pPr marL="3485921" indent="-232395" eaLnBrk="0" fontAlgn="base" hangingPunct="0">
              <a:spcBef>
                <a:spcPct val="0"/>
              </a:spcBef>
              <a:spcAft>
                <a:spcPct val="0"/>
              </a:spcAft>
              <a:defRPr sz="2800">
                <a:solidFill>
                  <a:schemeClr val="tx1"/>
                </a:solidFill>
                <a:latin typeface="Times New Roman" pitchFamily="64" charset="0"/>
              </a:defRPr>
            </a:lvl8pPr>
            <a:lvl9pPr marL="3950711" indent="-232395" eaLnBrk="0" fontAlgn="base" hangingPunct="0">
              <a:spcBef>
                <a:spcPct val="0"/>
              </a:spcBef>
              <a:spcAft>
                <a:spcPct val="0"/>
              </a:spcAft>
              <a:defRPr sz="2800">
                <a:solidFill>
                  <a:schemeClr val="tx1"/>
                </a:solidFill>
                <a:latin typeface="Times New Roman" pitchFamily="64" charset="0"/>
              </a:defRPr>
            </a:lvl9pPr>
          </a:lstStyle>
          <a:p>
            <a:pPr eaLnBrk="1" hangingPunct="1"/>
            <a:fld id="{25BD8583-D48B-4095-B1A8-E5EE71544925}" type="slidenum">
              <a:rPr lang="en-US" sz="1200"/>
              <a:pPr eaLnBrk="1" hangingPunct="1"/>
              <a:t>14</a:t>
            </a:fld>
            <a:endParaRPr lang="en-US" sz="1200"/>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p:cNvSpPr>
            <a:spLocks noGrp="1" noChangeArrowheads="1"/>
          </p:cNvSpPr>
          <p:nvPr>
            <p:ph type="sldNum" sz="quarter" idx="5"/>
          </p:nvPr>
        </p:nvSpPr>
        <p:spPr>
          <a:noFill/>
        </p:spPr>
        <p:txBody>
          <a:bodyPr/>
          <a:lstStyle>
            <a:lvl1pPr eaLnBrk="0" hangingPunct="0">
              <a:defRPr sz="2800">
                <a:solidFill>
                  <a:schemeClr val="tx1"/>
                </a:solidFill>
                <a:latin typeface="Times New Roman" pitchFamily="64" charset="0"/>
              </a:defRPr>
            </a:lvl1pPr>
            <a:lvl2pPr marL="755283" indent="-290493" eaLnBrk="0" hangingPunct="0">
              <a:defRPr sz="2800">
                <a:solidFill>
                  <a:schemeClr val="tx1"/>
                </a:solidFill>
                <a:latin typeface="Times New Roman" pitchFamily="64" charset="0"/>
              </a:defRPr>
            </a:lvl2pPr>
            <a:lvl3pPr marL="1161974" indent="-232395" eaLnBrk="0" hangingPunct="0">
              <a:defRPr sz="2800">
                <a:solidFill>
                  <a:schemeClr val="tx1"/>
                </a:solidFill>
                <a:latin typeface="Times New Roman" pitchFamily="64" charset="0"/>
              </a:defRPr>
            </a:lvl3pPr>
            <a:lvl4pPr marL="1626763" indent="-232395" eaLnBrk="0" hangingPunct="0">
              <a:defRPr sz="2800">
                <a:solidFill>
                  <a:schemeClr val="tx1"/>
                </a:solidFill>
                <a:latin typeface="Times New Roman" pitchFamily="64" charset="0"/>
              </a:defRPr>
            </a:lvl4pPr>
            <a:lvl5pPr marL="2091553" indent="-232395" eaLnBrk="0" hangingPunct="0">
              <a:defRPr sz="2800">
                <a:solidFill>
                  <a:schemeClr val="tx1"/>
                </a:solidFill>
                <a:latin typeface="Times New Roman" pitchFamily="64" charset="0"/>
              </a:defRPr>
            </a:lvl5pPr>
            <a:lvl6pPr marL="2556342" indent="-232395" eaLnBrk="0" fontAlgn="base" hangingPunct="0">
              <a:spcBef>
                <a:spcPct val="0"/>
              </a:spcBef>
              <a:spcAft>
                <a:spcPct val="0"/>
              </a:spcAft>
              <a:defRPr sz="2800">
                <a:solidFill>
                  <a:schemeClr val="tx1"/>
                </a:solidFill>
                <a:latin typeface="Times New Roman" pitchFamily="64" charset="0"/>
              </a:defRPr>
            </a:lvl6pPr>
            <a:lvl7pPr marL="3021132" indent="-232395" eaLnBrk="0" fontAlgn="base" hangingPunct="0">
              <a:spcBef>
                <a:spcPct val="0"/>
              </a:spcBef>
              <a:spcAft>
                <a:spcPct val="0"/>
              </a:spcAft>
              <a:defRPr sz="2800">
                <a:solidFill>
                  <a:schemeClr val="tx1"/>
                </a:solidFill>
                <a:latin typeface="Times New Roman" pitchFamily="64" charset="0"/>
              </a:defRPr>
            </a:lvl7pPr>
            <a:lvl8pPr marL="3485921" indent="-232395" eaLnBrk="0" fontAlgn="base" hangingPunct="0">
              <a:spcBef>
                <a:spcPct val="0"/>
              </a:spcBef>
              <a:spcAft>
                <a:spcPct val="0"/>
              </a:spcAft>
              <a:defRPr sz="2800">
                <a:solidFill>
                  <a:schemeClr val="tx1"/>
                </a:solidFill>
                <a:latin typeface="Times New Roman" pitchFamily="64" charset="0"/>
              </a:defRPr>
            </a:lvl8pPr>
            <a:lvl9pPr marL="3950711" indent="-232395" eaLnBrk="0" fontAlgn="base" hangingPunct="0">
              <a:spcBef>
                <a:spcPct val="0"/>
              </a:spcBef>
              <a:spcAft>
                <a:spcPct val="0"/>
              </a:spcAft>
              <a:defRPr sz="2800">
                <a:solidFill>
                  <a:schemeClr val="tx1"/>
                </a:solidFill>
                <a:latin typeface="Times New Roman" pitchFamily="64" charset="0"/>
              </a:defRPr>
            </a:lvl9pPr>
          </a:lstStyle>
          <a:p>
            <a:pPr eaLnBrk="1" hangingPunct="1"/>
            <a:fld id="{55CB61C1-755D-49D8-BF1C-E0BC9DEBA35D}" type="slidenum">
              <a:rPr lang="en-US" sz="1200"/>
              <a:pPr eaLnBrk="1" hangingPunct="1"/>
              <a:t>15</a:t>
            </a:fld>
            <a:endParaRPr lang="en-US" sz="1200"/>
          </a:p>
        </p:txBody>
      </p:sp>
      <p:sp>
        <p:nvSpPr>
          <p:cNvPr id="113667" name="Rectangle 2"/>
          <p:cNvSpPr>
            <a:spLocks noGrp="1" noRot="1" noChangeAspect="1" noChangeArrowheads="1" noTextEdit="1"/>
          </p:cNvSpPr>
          <p:nvPr>
            <p:ph type="sldImg"/>
          </p:nvPr>
        </p:nvSpPr>
        <p:spPr>
          <a:ln/>
        </p:spPr>
      </p:sp>
      <p:sp>
        <p:nvSpPr>
          <p:cNvPr id="113668"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7"/>
          <p:cNvSpPr>
            <a:spLocks noGrp="1" noChangeArrowheads="1"/>
          </p:cNvSpPr>
          <p:nvPr>
            <p:ph type="sldNum" sz="quarter" idx="5"/>
          </p:nvPr>
        </p:nvSpPr>
        <p:spPr>
          <a:noFill/>
        </p:spPr>
        <p:txBody>
          <a:bodyPr/>
          <a:lstStyle>
            <a:lvl1pPr eaLnBrk="0" hangingPunct="0">
              <a:defRPr sz="2800">
                <a:solidFill>
                  <a:schemeClr val="tx1"/>
                </a:solidFill>
                <a:latin typeface="Times New Roman" pitchFamily="64" charset="0"/>
              </a:defRPr>
            </a:lvl1pPr>
            <a:lvl2pPr marL="755283" indent="-290493" eaLnBrk="0" hangingPunct="0">
              <a:defRPr sz="2800">
                <a:solidFill>
                  <a:schemeClr val="tx1"/>
                </a:solidFill>
                <a:latin typeface="Times New Roman" pitchFamily="64" charset="0"/>
              </a:defRPr>
            </a:lvl2pPr>
            <a:lvl3pPr marL="1161974" indent="-232395" eaLnBrk="0" hangingPunct="0">
              <a:defRPr sz="2800">
                <a:solidFill>
                  <a:schemeClr val="tx1"/>
                </a:solidFill>
                <a:latin typeface="Times New Roman" pitchFamily="64" charset="0"/>
              </a:defRPr>
            </a:lvl3pPr>
            <a:lvl4pPr marL="1626763" indent="-232395" eaLnBrk="0" hangingPunct="0">
              <a:defRPr sz="2800">
                <a:solidFill>
                  <a:schemeClr val="tx1"/>
                </a:solidFill>
                <a:latin typeface="Times New Roman" pitchFamily="64" charset="0"/>
              </a:defRPr>
            </a:lvl4pPr>
            <a:lvl5pPr marL="2091553" indent="-232395" eaLnBrk="0" hangingPunct="0">
              <a:defRPr sz="2800">
                <a:solidFill>
                  <a:schemeClr val="tx1"/>
                </a:solidFill>
                <a:latin typeface="Times New Roman" pitchFamily="64" charset="0"/>
              </a:defRPr>
            </a:lvl5pPr>
            <a:lvl6pPr marL="2556342" indent="-232395" eaLnBrk="0" fontAlgn="base" hangingPunct="0">
              <a:spcBef>
                <a:spcPct val="0"/>
              </a:spcBef>
              <a:spcAft>
                <a:spcPct val="0"/>
              </a:spcAft>
              <a:defRPr sz="2800">
                <a:solidFill>
                  <a:schemeClr val="tx1"/>
                </a:solidFill>
                <a:latin typeface="Times New Roman" pitchFamily="64" charset="0"/>
              </a:defRPr>
            </a:lvl6pPr>
            <a:lvl7pPr marL="3021132" indent="-232395" eaLnBrk="0" fontAlgn="base" hangingPunct="0">
              <a:spcBef>
                <a:spcPct val="0"/>
              </a:spcBef>
              <a:spcAft>
                <a:spcPct val="0"/>
              </a:spcAft>
              <a:defRPr sz="2800">
                <a:solidFill>
                  <a:schemeClr val="tx1"/>
                </a:solidFill>
                <a:latin typeface="Times New Roman" pitchFamily="64" charset="0"/>
              </a:defRPr>
            </a:lvl7pPr>
            <a:lvl8pPr marL="3485921" indent="-232395" eaLnBrk="0" fontAlgn="base" hangingPunct="0">
              <a:spcBef>
                <a:spcPct val="0"/>
              </a:spcBef>
              <a:spcAft>
                <a:spcPct val="0"/>
              </a:spcAft>
              <a:defRPr sz="2800">
                <a:solidFill>
                  <a:schemeClr val="tx1"/>
                </a:solidFill>
                <a:latin typeface="Times New Roman" pitchFamily="64" charset="0"/>
              </a:defRPr>
            </a:lvl8pPr>
            <a:lvl9pPr marL="3950711" indent="-232395" eaLnBrk="0" fontAlgn="base" hangingPunct="0">
              <a:spcBef>
                <a:spcPct val="0"/>
              </a:spcBef>
              <a:spcAft>
                <a:spcPct val="0"/>
              </a:spcAft>
              <a:defRPr sz="2800">
                <a:solidFill>
                  <a:schemeClr val="tx1"/>
                </a:solidFill>
                <a:latin typeface="Times New Roman" pitchFamily="64" charset="0"/>
              </a:defRPr>
            </a:lvl9pPr>
          </a:lstStyle>
          <a:p>
            <a:pPr eaLnBrk="1" hangingPunct="1"/>
            <a:fld id="{1AAEBB85-7CA1-495C-9A7B-E6AF471D2283}" type="slidenum">
              <a:rPr lang="en-US" sz="1200"/>
              <a:pPr eaLnBrk="1" hangingPunct="1"/>
              <a:t>16</a:t>
            </a:fld>
            <a:endParaRPr lang="en-US" sz="1200"/>
          </a:p>
        </p:txBody>
      </p:sp>
      <p:sp>
        <p:nvSpPr>
          <p:cNvPr id="115715" name="Rectangle 2"/>
          <p:cNvSpPr>
            <a:spLocks noGrp="1" noRot="1" noChangeAspect="1" noChangeArrowheads="1" noTextEdit="1"/>
          </p:cNvSpPr>
          <p:nvPr>
            <p:ph type="sldImg"/>
          </p:nvPr>
        </p:nvSpPr>
        <p:spPr>
          <a:ln/>
        </p:spPr>
      </p:sp>
      <p:sp>
        <p:nvSpPr>
          <p:cNvPr id="115716"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7"/>
          <p:cNvSpPr>
            <a:spLocks noGrp="1" noChangeArrowheads="1"/>
          </p:cNvSpPr>
          <p:nvPr>
            <p:ph type="sldNum" sz="quarter" idx="5"/>
          </p:nvPr>
        </p:nvSpPr>
        <p:spPr>
          <a:noFill/>
        </p:spPr>
        <p:txBody>
          <a:bodyPr/>
          <a:lstStyle>
            <a:lvl1pPr eaLnBrk="0" hangingPunct="0">
              <a:defRPr sz="2800">
                <a:solidFill>
                  <a:schemeClr val="tx1"/>
                </a:solidFill>
                <a:latin typeface="Times New Roman" pitchFamily="64" charset="0"/>
              </a:defRPr>
            </a:lvl1pPr>
            <a:lvl2pPr marL="755283" indent="-290493" eaLnBrk="0" hangingPunct="0">
              <a:defRPr sz="2800">
                <a:solidFill>
                  <a:schemeClr val="tx1"/>
                </a:solidFill>
                <a:latin typeface="Times New Roman" pitchFamily="64" charset="0"/>
              </a:defRPr>
            </a:lvl2pPr>
            <a:lvl3pPr marL="1161974" indent="-232395" eaLnBrk="0" hangingPunct="0">
              <a:defRPr sz="2800">
                <a:solidFill>
                  <a:schemeClr val="tx1"/>
                </a:solidFill>
                <a:latin typeface="Times New Roman" pitchFamily="64" charset="0"/>
              </a:defRPr>
            </a:lvl3pPr>
            <a:lvl4pPr marL="1626763" indent="-232395" eaLnBrk="0" hangingPunct="0">
              <a:defRPr sz="2800">
                <a:solidFill>
                  <a:schemeClr val="tx1"/>
                </a:solidFill>
                <a:latin typeface="Times New Roman" pitchFamily="64" charset="0"/>
              </a:defRPr>
            </a:lvl4pPr>
            <a:lvl5pPr marL="2091553" indent="-232395" eaLnBrk="0" hangingPunct="0">
              <a:defRPr sz="2800">
                <a:solidFill>
                  <a:schemeClr val="tx1"/>
                </a:solidFill>
                <a:latin typeface="Times New Roman" pitchFamily="64" charset="0"/>
              </a:defRPr>
            </a:lvl5pPr>
            <a:lvl6pPr marL="2556342" indent="-232395" eaLnBrk="0" fontAlgn="base" hangingPunct="0">
              <a:spcBef>
                <a:spcPct val="0"/>
              </a:spcBef>
              <a:spcAft>
                <a:spcPct val="0"/>
              </a:spcAft>
              <a:defRPr sz="2800">
                <a:solidFill>
                  <a:schemeClr val="tx1"/>
                </a:solidFill>
                <a:latin typeface="Times New Roman" pitchFamily="64" charset="0"/>
              </a:defRPr>
            </a:lvl6pPr>
            <a:lvl7pPr marL="3021132" indent="-232395" eaLnBrk="0" fontAlgn="base" hangingPunct="0">
              <a:spcBef>
                <a:spcPct val="0"/>
              </a:spcBef>
              <a:spcAft>
                <a:spcPct val="0"/>
              </a:spcAft>
              <a:defRPr sz="2800">
                <a:solidFill>
                  <a:schemeClr val="tx1"/>
                </a:solidFill>
                <a:latin typeface="Times New Roman" pitchFamily="64" charset="0"/>
              </a:defRPr>
            </a:lvl7pPr>
            <a:lvl8pPr marL="3485921" indent="-232395" eaLnBrk="0" fontAlgn="base" hangingPunct="0">
              <a:spcBef>
                <a:spcPct val="0"/>
              </a:spcBef>
              <a:spcAft>
                <a:spcPct val="0"/>
              </a:spcAft>
              <a:defRPr sz="2800">
                <a:solidFill>
                  <a:schemeClr val="tx1"/>
                </a:solidFill>
                <a:latin typeface="Times New Roman" pitchFamily="64" charset="0"/>
              </a:defRPr>
            </a:lvl8pPr>
            <a:lvl9pPr marL="3950711" indent="-232395" eaLnBrk="0" fontAlgn="base" hangingPunct="0">
              <a:spcBef>
                <a:spcPct val="0"/>
              </a:spcBef>
              <a:spcAft>
                <a:spcPct val="0"/>
              </a:spcAft>
              <a:defRPr sz="2800">
                <a:solidFill>
                  <a:schemeClr val="tx1"/>
                </a:solidFill>
                <a:latin typeface="Times New Roman" pitchFamily="64" charset="0"/>
              </a:defRPr>
            </a:lvl9pPr>
          </a:lstStyle>
          <a:p>
            <a:pPr eaLnBrk="1" hangingPunct="1"/>
            <a:fld id="{0316E5E4-8E9F-4C5D-B208-D674DC11A00B}" type="slidenum">
              <a:rPr lang="en-US" sz="1200">
                <a:solidFill>
                  <a:prstClr val="black"/>
                </a:solidFill>
              </a:rPr>
              <a:pPr eaLnBrk="1" hangingPunct="1"/>
              <a:t>17</a:t>
            </a:fld>
            <a:endParaRPr lang="en-US" sz="1200">
              <a:solidFill>
                <a:prstClr val="black"/>
              </a:solidFill>
            </a:endParaRPr>
          </a:p>
        </p:txBody>
      </p:sp>
      <p:sp>
        <p:nvSpPr>
          <p:cNvPr id="121859" name="Rectangle 2"/>
          <p:cNvSpPr>
            <a:spLocks noGrp="1" noRot="1" noChangeAspect="1" noChangeArrowheads="1" noTextEdit="1"/>
          </p:cNvSpPr>
          <p:nvPr>
            <p:ph type="sldImg"/>
          </p:nvPr>
        </p:nvSpPr>
        <p:spPr>
          <a:ln/>
        </p:spPr>
      </p:sp>
      <p:sp>
        <p:nvSpPr>
          <p:cNvPr id="121860"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7"/>
          <p:cNvSpPr>
            <a:spLocks noGrp="1" noChangeArrowheads="1"/>
          </p:cNvSpPr>
          <p:nvPr>
            <p:ph type="sldNum" sz="quarter" idx="5"/>
          </p:nvPr>
        </p:nvSpPr>
        <p:spPr>
          <a:noFill/>
        </p:spPr>
        <p:txBody>
          <a:bodyPr/>
          <a:lstStyle>
            <a:lvl1pPr eaLnBrk="0" hangingPunct="0">
              <a:defRPr sz="2800">
                <a:solidFill>
                  <a:schemeClr val="tx1"/>
                </a:solidFill>
                <a:latin typeface="Times New Roman" pitchFamily="64" charset="0"/>
              </a:defRPr>
            </a:lvl1pPr>
            <a:lvl2pPr marL="755283" indent="-290493" eaLnBrk="0" hangingPunct="0">
              <a:defRPr sz="2800">
                <a:solidFill>
                  <a:schemeClr val="tx1"/>
                </a:solidFill>
                <a:latin typeface="Times New Roman" pitchFamily="64" charset="0"/>
              </a:defRPr>
            </a:lvl2pPr>
            <a:lvl3pPr marL="1161974" indent="-232395" eaLnBrk="0" hangingPunct="0">
              <a:defRPr sz="2800">
                <a:solidFill>
                  <a:schemeClr val="tx1"/>
                </a:solidFill>
                <a:latin typeface="Times New Roman" pitchFamily="64" charset="0"/>
              </a:defRPr>
            </a:lvl3pPr>
            <a:lvl4pPr marL="1626763" indent="-232395" eaLnBrk="0" hangingPunct="0">
              <a:defRPr sz="2800">
                <a:solidFill>
                  <a:schemeClr val="tx1"/>
                </a:solidFill>
                <a:latin typeface="Times New Roman" pitchFamily="64" charset="0"/>
              </a:defRPr>
            </a:lvl4pPr>
            <a:lvl5pPr marL="2091553" indent="-232395" eaLnBrk="0" hangingPunct="0">
              <a:defRPr sz="2800">
                <a:solidFill>
                  <a:schemeClr val="tx1"/>
                </a:solidFill>
                <a:latin typeface="Times New Roman" pitchFamily="64" charset="0"/>
              </a:defRPr>
            </a:lvl5pPr>
            <a:lvl6pPr marL="2556342" indent="-232395" eaLnBrk="0" fontAlgn="base" hangingPunct="0">
              <a:spcBef>
                <a:spcPct val="0"/>
              </a:spcBef>
              <a:spcAft>
                <a:spcPct val="0"/>
              </a:spcAft>
              <a:defRPr sz="2800">
                <a:solidFill>
                  <a:schemeClr val="tx1"/>
                </a:solidFill>
                <a:latin typeface="Times New Roman" pitchFamily="64" charset="0"/>
              </a:defRPr>
            </a:lvl6pPr>
            <a:lvl7pPr marL="3021132" indent="-232395" eaLnBrk="0" fontAlgn="base" hangingPunct="0">
              <a:spcBef>
                <a:spcPct val="0"/>
              </a:spcBef>
              <a:spcAft>
                <a:spcPct val="0"/>
              </a:spcAft>
              <a:defRPr sz="2800">
                <a:solidFill>
                  <a:schemeClr val="tx1"/>
                </a:solidFill>
                <a:latin typeface="Times New Roman" pitchFamily="64" charset="0"/>
              </a:defRPr>
            </a:lvl7pPr>
            <a:lvl8pPr marL="3485921" indent="-232395" eaLnBrk="0" fontAlgn="base" hangingPunct="0">
              <a:spcBef>
                <a:spcPct val="0"/>
              </a:spcBef>
              <a:spcAft>
                <a:spcPct val="0"/>
              </a:spcAft>
              <a:defRPr sz="2800">
                <a:solidFill>
                  <a:schemeClr val="tx1"/>
                </a:solidFill>
                <a:latin typeface="Times New Roman" pitchFamily="64" charset="0"/>
              </a:defRPr>
            </a:lvl8pPr>
            <a:lvl9pPr marL="3950711" indent="-232395" eaLnBrk="0" fontAlgn="base" hangingPunct="0">
              <a:spcBef>
                <a:spcPct val="0"/>
              </a:spcBef>
              <a:spcAft>
                <a:spcPct val="0"/>
              </a:spcAft>
              <a:defRPr sz="2800">
                <a:solidFill>
                  <a:schemeClr val="tx1"/>
                </a:solidFill>
                <a:latin typeface="Times New Roman" pitchFamily="64" charset="0"/>
              </a:defRPr>
            </a:lvl9pPr>
          </a:lstStyle>
          <a:p>
            <a:pPr eaLnBrk="1" hangingPunct="1"/>
            <a:fld id="{98638F5E-C5C3-4FBE-9941-4525167C5EEA}" type="slidenum">
              <a:rPr lang="en-US" sz="1200">
                <a:solidFill>
                  <a:prstClr val="black"/>
                </a:solidFill>
              </a:rPr>
              <a:pPr eaLnBrk="1" hangingPunct="1"/>
              <a:t>18</a:t>
            </a:fld>
            <a:endParaRPr lang="en-US" sz="1200">
              <a:solidFill>
                <a:prstClr val="black"/>
              </a:solidFill>
            </a:endParaRPr>
          </a:p>
        </p:txBody>
      </p:sp>
      <p:sp>
        <p:nvSpPr>
          <p:cNvPr id="122883" name="Rectangle 2"/>
          <p:cNvSpPr>
            <a:spLocks noGrp="1" noRot="1" noChangeAspect="1" noChangeArrowheads="1" noTextEdit="1"/>
          </p:cNvSpPr>
          <p:nvPr>
            <p:ph type="sldImg"/>
          </p:nvPr>
        </p:nvSpPr>
        <p:spPr>
          <a:ln/>
        </p:spPr>
      </p:sp>
      <p:sp>
        <p:nvSpPr>
          <p:cNvPr id="122884" name="Rectangle 3"/>
          <p:cNvSpPr>
            <a:spLocks noGrp="1" noChangeArrowheads="1"/>
          </p:cNvSpPr>
          <p:nvPr>
            <p:ph type="body" idx="1"/>
          </p:nvPr>
        </p:nvSpPr>
        <p:spPr>
          <a:noFill/>
        </p:spPr>
        <p:txBody>
          <a:bodyPr/>
          <a:lstStyle/>
          <a:p>
            <a:pPr eaLnBrk="1" hangingPunct="1"/>
            <a:endParaRPr lang="en-US" dirty="0"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7"/>
          <p:cNvSpPr>
            <a:spLocks noGrp="1" noChangeArrowheads="1"/>
          </p:cNvSpPr>
          <p:nvPr>
            <p:ph type="sldNum" sz="quarter" idx="5"/>
          </p:nvPr>
        </p:nvSpPr>
        <p:spPr>
          <a:noFill/>
        </p:spPr>
        <p:txBody>
          <a:bodyPr/>
          <a:lstStyle>
            <a:lvl1pPr eaLnBrk="0" hangingPunct="0">
              <a:defRPr sz="2800">
                <a:solidFill>
                  <a:schemeClr val="tx1"/>
                </a:solidFill>
                <a:latin typeface="Times New Roman" pitchFamily="64" charset="0"/>
              </a:defRPr>
            </a:lvl1pPr>
            <a:lvl2pPr marL="755283" indent="-290493" eaLnBrk="0" hangingPunct="0">
              <a:defRPr sz="2800">
                <a:solidFill>
                  <a:schemeClr val="tx1"/>
                </a:solidFill>
                <a:latin typeface="Times New Roman" pitchFamily="64" charset="0"/>
              </a:defRPr>
            </a:lvl2pPr>
            <a:lvl3pPr marL="1161974" indent="-232395" eaLnBrk="0" hangingPunct="0">
              <a:defRPr sz="2800">
                <a:solidFill>
                  <a:schemeClr val="tx1"/>
                </a:solidFill>
                <a:latin typeface="Times New Roman" pitchFamily="64" charset="0"/>
              </a:defRPr>
            </a:lvl3pPr>
            <a:lvl4pPr marL="1626763" indent="-232395" eaLnBrk="0" hangingPunct="0">
              <a:defRPr sz="2800">
                <a:solidFill>
                  <a:schemeClr val="tx1"/>
                </a:solidFill>
                <a:latin typeface="Times New Roman" pitchFamily="64" charset="0"/>
              </a:defRPr>
            </a:lvl4pPr>
            <a:lvl5pPr marL="2091553" indent="-232395" eaLnBrk="0" hangingPunct="0">
              <a:defRPr sz="2800">
                <a:solidFill>
                  <a:schemeClr val="tx1"/>
                </a:solidFill>
                <a:latin typeface="Times New Roman" pitchFamily="64" charset="0"/>
              </a:defRPr>
            </a:lvl5pPr>
            <a:lvl6pPr marL="2556342" indent="-232395" eaLnBrk="0" fontAlgn="base" hangingPunct="0">
              <a:spcBef>
                <a:spcPct val="0"/>
              </a:spcBef>
              <a:spcAft>
                <a:spcPct val="0"/>
              </a:spcAft>
              <a:defRPr sz="2800">
                <a:solidFill>
                  <a:schemeClr val="tx1"/>
                </a:solidFill>
                <a:latin typeface="Times New Roman" pitchFamily="64" charset="0"/>
              </a:defRPr>
            </a:lvl6pPr>
            <a:lvl7pPr marL="3021132" indent="-232395" eaLnBrk="0" fontAlgn="base" hangingPunct="0">
              <a:spcBef>
                <a:spcPct val="0"/>
              </a:spcBef>
              <a:spcAft>
                <a:spcPct val="0"/>
              </a:spcAft>
              <a:defRPr sz="2800">
                <a:solidFill>
                  <a:schemeClr val="tx1"/>
                </a:solidFill>
                <a:latin typeface="Times New Roman" pitchFamily="64" charset="0"/>
              </a:defRPr>
            </a:lvl7pPr>
            <a:lvl8pPr marL="3485921" indent="-232395" eaLnBrk="0" fontAlgn="base" hangingPunct="0">
              <a:spcBef>
                <a:spcPct val="0"/>
              </a:spcBef>
              <a:spcAft>
                <a:spcPct val="0"/>
              </a:spcAft>
              <a:defRPr sz="2800">
                <a:solidFill>
                  <a:schemeClr val="tx1"/>
                </a:solidFill>
                <a:latin typeface="Times New Roman" pitchFamily="64" charset="0"/>
              </a:defRPr>
            </a:lvl8pPr>
            <a:lvl9pPr marL="3950711" indent="-232395" eaLnBrk="0" fontAlgn="base" hangingPunct="0">
              <a:spcBef>
                <a:spcPct val="0"/>
              </a:spcBef>
              <a:spcAft>
                <a:spcPct val="0"/>
              </a:spcAft>
              <a:defRPr sz="2800">
                <a:solidFill>
                  <a:schemeClr val="tx1"/>
                </a:solidFill>
                <a:latin typeface="Times New Roman" pitchFamily="64" charset="0"/>
              </a:defRPr>
            </a:lvl9pPr>
          </a:lstStyle>
          <a:p>
            <a:pPr eaLnBrk="1" hangingPunct="1"/>
            <a:fld id="{2A0363C5-B8FF-4CAD-9FA3-09DFD6D57105}" type="slidenum">
              <a:rPr lang="en-US" sz="1200">
                <a:solidFill>
                  <a:prstClr val="black"/>
                </a:solidFill>
              </a:rPr>
              <a:pPr eaLnBrk="1" hangingPunct="1"/>
              <a:t>19</a:t>
            </a:fld>
            <a:endParaRPr lang="en-US" sz="1200">
              <a:solidFill>
                <a:prstClr val="black"/>
              </a:solidFill>
            </a:endParaRPr>
          </a:p>
        </p:txBody>
      </p:sp>
      <p:sp>
        <p:nvSpPr>
          <p:cNvPr id="123907" name="Rectangle 2"/>
          <p:cNvSpPr>
            <a:spLocks noGrp="1" noRot="1" noChangeAspect="1" noChangeArrowheads="1" noTextEdit="1"/>
          </p:cNvSpPr>
          <p:nvPr>
            <p:ph type="sldImg"/>
          </p:nvPr>
        </p:nvSpPr>
        <p:spPr>
          <a:ln/>
        </p:spPr>
      </p:sp>
      <p:sp>
        <p:nvSpPr>
          <p:cNvPr id="123908"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35770" indent="-282988" eaLnBrk="0" hangingPunct="0">
              <a:defRPr>
                <a:solidFill>
                  <a:schemeClr val="tx1"/>
                </a:solidFill>
                <a:latin typeface="Arial" charset="0"/>
              </a:defRPr>
            </a:lvl2pPr>
            <a:lvl3pPr marL="1131954" indent="-226391" eaLnBrk="0" hangingPunct="0">
              <a:defRPr>
                <a:solidFill>
                  <a:schemeClr val="tx1"/>
                </a:solidFill>
                <a:latin typeface="Arial" charset="0"/>
              </a:defRPr>
            </a:lvl3pPr>
            <a:lvl4pPr marL="1584735" indent="-226391" eaLnBrk="0" hangingPunct="0">
              <a:defRPr>
                <a:solidFill>
                  <a:schemeClr val="tx1"/>
                </a:solidFill>
                <a:latin typeface="Arial" charset="0"/>
              </a:defRPr>
            </a:lvl4pPr>
            <a:lvl5pPr marL="2037516" indent="-226391" eaLnBrk="0" hangingPunct="0">
              <a:defRPr>
                <a:solidFill>
                  <a:schemeClr val="tx1"/>
                </a:solidFill>
                <a:latin typeface="Arial" charset="0"/>
              </a:defRPr>
            </a:lvl5pPr>
            <a:lvl6pPr marL="2490298" indent="-226391" eaLnBrk="0" fontAlgn="base" hangingPunct="0">
              <a:spcBef>
                <a:spcPct val="0"/>
              </a:spcBef>
              <a:spcAft>
                <a:spcPct val="0"/>
              </a:spcAft>
              <a:defRPr>
                <a:solidFill>
                  <a:schemeClr val="tx1"/>
                </a:solidFill>
                <a:latin typeface="Arial" charset="0"/>
              </a:defRPr>
            </a:lvl6pPr>
            <a:lvl7pPr marL="2943079" indent="-226391" eaLnBrk="0" fontAlgn="base" hangingPunct="0">
              <a:spcBef>
                <a:spcPct val="0"/>
              </a:spcBef>
              <a:spcAft>
                <a:spcPct val="0"/>
              </a:spcAft>
              <a:defRPr>
                <a:solidFill>
                  <a:schemeClr val="tx1"/>
                </a:solidFill>
                <a:latin typeface="Arial" charset="0"/>
              </a:defRPr>
            </a:lvl7pPr>
            <a:lvl8pPr marL="3395861" indent="-226391" eaLnBrk="0" fontAlgn="base" hangingPunct="0">
              <a:spcBef>
                <a:spcPct val="0"/>
              </a:spcBef>
              <a:spcAft>
                <a:spcPct val="0"/>
              </a:spcAft>
              <a:defRPr>
                <a:solidFill>
                  <a:schemeClr val="tx1"/>
                </a:solidFill>
                <a:latin typeface="Arial" charset="0"/>
              </a:defRPr>
            </a:lvl8pPr>
            <a:lvl9pPr marL="3848642" indent="-226391" eaLnBrk="0" fontAlgn="base" hangingPunct="0">
              <a:spcBef>
                <a:spcPct val="0"/>
              </a:spcBef>
              <a:spcAft>
                <a:spcPct val="0"/>
              </a:spcAft>
              <a:defRPr>
                <a:solidFill>
                  <a:schemeClr val="tx1"/>
                </a:solidFill>
                <a:latin typeface="Arial" charset="0"/>
              </a:defRPr>
            </a:lvl9pPr>
          </a:lstStyle>
          <a:p>
            <a:pPr eaLnBrk="1" hangingPunct="1"/>
            <a:fld id="{5DBF225F-E2EE-4511-9E44-F3F8462DB3EF}" type="slidenum">
              <a:rPr lang="en-US" smtClean="0">
                <a:solidFill>
                  <a:prstClr val="black"/>
                </a:solidFill>
              </a:rPr>
              <a:pPr eaLnBrk="1" hangingPunct="1"/>
              <a:t>2</a:t>
            </a:fld>
            <a:endParaRPr lang="en-US" smtClean="0">
              <a:solidFill>
                <a:prstClr val="black"/>
              </a:solidFill>
            </a:endParaRPr>
          </a:p>
        </p:txBody>
      </p:sp>
      <p:sp>
        <p:nvSpPr>
          <p:cNvPr id="43011" name="Rectangle 2"/>
          <p:cNvSpPr>
            <a:spLocks noGrp="1" noRot="1" noChangeAspect="1" noChangeArrowheads="1" noTextEdit="1"/>
          </p:cNvSpPr>
          <p:nvPr>
            <p:ph type="sldImg"/>
          </p:nvPr>
        </p:nvSpPr>
        <p:spPr bwMode="auto">
          <a:xfrm>
            <a:off x="1171575" y="696913"/>
            <a:ext cx="4641850" cy="34813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dirty="0"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7"/>
          <p:cNvSpPr>
            <a:spLocks noGrp="1" noChangeArrowheads="1"/>
          </p:cNvSpPr>
          <p:nvPr>
            <p:ph type="sldNum" sz="quarter" idx="5"/>
          </p:nvPr>
        </p:nvSpPr>
        <p:spPr>
          <a:noFill/>
        </p:spPr>
        <p:txBody>
          <a:bodyPr/>
          <a:lstStyle>
            <a:lvl1pPr eaLnBrk="0" hangingPunct="0">
              <a:defRPr sz="2800">
                <a:solidFill>
                  <a:schemeClr val="tx1"/>
                </a:solidFill>
                <a:latin typeface="Times New Roman" pitchFamily="64" charset="0"/>
              </a:defRPr>
            </a:lvl1pPr>
            <a:lvl2pPr marL="755283" indent="-290493" eaLnBrk="0" hangingPunct="0">
              <a:defRPr sz="2800">
                <a:solidFill>
                  <a:schemeClr val="tx1"/>
                </a:solidFill>
                <a:latin typeface="Times New Roman" pitchFamily="64" charset="0"/>
              </a:defRPr>
            </a:lvl2pPr>
            <a:lvl3pPr marL="1161974" indent="-232395" eaLnBrk="0" hangingPunct="0">
              <a:defRPr sz="2800">
                <a:solidFill>
                  <a:schemeClr val="tx1"/>
                </a:solidFill>
                <a:latin typeface="Times New Roman" pitchFamily="64" charset="0"/>
              </a:defRPr>
            </a:lvl3pPr>
            <a:lvl4pPr marL="1626763" indent="-232395" eaLnBrk="0" hangingPunct="0">
              <a:defRPr sz="2800">
                <a:solidFill>
                  <a:schemeClr val="tx1"/>
                </a:solidFill>
                <a:latin typeface="Times New Roman" pitchFamily="64" charset="0"/>
              </a:defRPr>
            </a:lvl4pPr>
            <a:lvl5pPr marL="2091553" indent="-232395" eaLnBrk="0" hangingPunct="0">
              <a:defRPr sz="2800">
                <a:solidFill>
                  <a:schemeClr val="tx1"/>
                </a:solidFill>
                <a:latin typeface="Times New Roman" pitchFamily="64" charset="0"/>
              </a:defRPr>
            </a:lvl5pPr>
            <a:lvl6pPr marL="2556342" indent="-232395" eaLnBrk="0" fontAlgn="base" hangingPunct="0">
              <a:spcBef>
                <a:spcPct val="0"/>
              </a:spcBef>
              <a:spcAft>
                <a:spcPct val="0"/>
              </a:spcAft>
              <a:defRPr sz="2800">
                <a:solidFill>
                  <a:schemeClr val="tx1"/>
                </a:solidFill>
                <a:latin typeface="Times New Roman" pitchFamily="64" charset="0"/>
              </a:defRPr>
            </a:lvl6pPr>
            <a:lvl7pPr marL="3021132" indent="-232395" eaLnBrk="0" fontAlgn="base" hangingPunct="0">
              <a:spcBef>
                <a:spcPct val="0"/>
              </a:spcBef>
              <a:spcAft>
                <a:spcPct val="0"/>
              </a:spcAft>
              <a:defRPr sz="2800">
                <a:solidFill>
                  <a:schemeClr val="tx1"/>
                </a:solidFill>
                <a:latin typeface="Times New Roman" pitchFamily="64" charset="0"/>
              </a:defRPr>
            </a:lvl7pPr>
            <a:lvl8pPr marL="3485921" indent="-232395" eaLnBrk="0" fontAlgn="base" hangingPunct="0">
              <a:spcBef>
                <a:spcPct val="0"/>
              </a:spcBef>
              <a:spcAft>
                <a:spcPct val="0"/>
              </a:spcAft>
              <a:defRPr sz="2800">
                <a:solidFill>
                  <a:schemeClr val="tx1"/>
                </a:solidFill>
                <a:latin typeface="Times New Roman" pitchFamily="64" charset="0"/>
              </a:defRPr>
            </a:lvl8pPr>
            <a:lvl9pPr marL="3950711" indent="-232395" eaLnBrk="0" fontAlgn="base" hangingPunct="0">
              <a:spcBef>
                <a:spcPct val="0"/>
              </a:spcBef>
              <a:spcAft>
                <a:spcPct val="0"/>
              </a:spcAft>
              <a:defRPr sz="2800">
                <a:solidFill>
                  <a:schemeClr val="tx1"/>
                </a:solidFill>
                <a:latin typeface="Times New Roman" pitchFamily="64" charset="0"/>
              </a:defRPr>
            </a:lvl9pPr>
          </a:lstStyle>
          <a:p>
            <a:pPr eaLnBrk="1" hangingPunct="1"/>
            <a:fld id="{8E994737-BBC7-4907-8C63-487350A54831}" type="slidenum">
              <a:rPr lang="en-US" sz="1200">
                <a:solidFill>
                  <a:prstClr val="black"/>
                </a:solidFill>
              </a:rPr>
              <a:pPr eaLnBrk="1" hangingPunct="1"/>
              <a:t>20</a:t>
            </a:fld>
            <a:endParaRPr lang="en-US" sz="1200">
              <a:solidFill>
                <a:prstClr val="black"/>
              </a:solidFill>
            </a:endParaRPr>
          </a:p>
        </p:txBody>
      </p:sp>
      <p:sp>
        <p:nvSpPr>
          <p:cNvPr id="124931" name="Rectangle 2"/>
          <p:cNvSpPr>
            <a:spLocks noGrp="1" noRot="1" noChangeAspect="1" noChangeArrowheads="1" noTextEdit="1"/>
          </p:cNvSpPr>
          <p:nvPr>
            <p:ph type="sldImg"/>
          </p:nvPr>
        </p:nvSpPr>
        <p:spPr>
          <a:ln/>
        </p:spPr>
      </p:sp>
      <p:sp>
        <p:nvSpPr>
          <p:cNvPr id="124932" name="Rectangle 3"/>
          <p:cNvSpPr>
            <a:spLocks noGrp="1" noChangeArrowheads="1"/>
          </p:cNvSpPr>
          <p:nvPr>
            <p:ph type="body" idx="1"/>
          </p:nvPr>
        </p:nvSpPr>
        <p:spPr>
          <a:xfrm>
            <a:off x="698500" y="4409758"/>
            <a:ext cx="5588000" cy="4177665"/>
          </a:xfrm>
          <a:noFill/>
        </p:spPr>
        <p:txBody>
          <a:bodyPr/>
          <a:lstStyle/>
          <a:p>
            <a:pPr eaLnBrk="1" hangingPunct="1"/>
            <a:endParaRPr lang="en-US"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7"/>
          <p:cNvSpPr>
            <a:spLocks noGrp="1" noChangeArrowheads="1"/>
          </p:cNvSpPr>
          <p:nvPr>
            <p:ph type="sldNum" sz="quarter" idx="5"/>
          </p:nvPr>
        </p:nvSpPr>
        <p:spPr>
          <a:noFill/>
        </p:spPr>
        <p:txBody>
          <a:bodyPr/>
          <a:lstStyle>
            <a:lvl1pPr eaLnBrk="0" hangingPunct="0">
              <a:defRPr sz="2800">
                <a:solidFill>
                  <a:schemeClr val="tx1"/>
                </a:solidFill>
                <a:latin typeface="Times New Roman" pitchFamily="64" charset="0"/>
              </a:defRPr>
            </a:lvl1pPr>
            <a:lvl2pPr marL="755283" indent="-290493" eaLnBrk="0" hangingPunct="0">
              <a:defRPr sz="2800">
                <a:solidFill>
                  <a:schemeClr val="tx1"/>
                </a:solidFill>
                <a:latin typeface="Times New Roman" pitchFamily="64" charset="0"/>
              </a:defRPr>
            </a:lvl2pPr>
            <a:lvl3pPr marL="1161974" indent="-232395" eaLnBrk="0" hangingPunct="0">
              <a:defRPr sz="2800">
                <a:solidFill>
                  <a:schemeClr val="tx1"/>
                </a:solidFill>
                <a:latin typeface="Times New Roman" pitchFamily="64" charset="0"/>
              </a:defRPr>
            </a:lvl3pPr>
            <a:lvl4pPr marL="1626763" indent="-232395" eaLnBrk="0" hangingPunct="0">
              <a:defRPr sz="2800">
                <a:solidFill>
                  <a:schemeClr val="tx1"/>
                </a:solidFill>
                <a:latin typeface="Times New Roman" pitchFamily="64" charset="0"/>
              </a:defRPr>
            </a:lvl4pPr>
            <a:lvl5pPr marL="2091553" indent="-232395" eaLnBrk="0" hangingPunct="0">
              <a:defRPr sz="2800">
                <a:solidFill>
                  <a:schemeClr val="tx1"/>
                </a:solidFill>
                <a:latin typeface="Times New Roman" pitchFamily="64" charset="0"/>
              </a:defRPr>
            </a:lvl5pPr>
            <a:lvl6pPr marL="2556342" indent="-232395" eaLnBrk="0" fontAlgn="base" hangingPunct="0">
              <a:spcBef>
                <a:spcPct val="0"/>
              </a:spcBef>
              <a:spcAft>
                <a:spcPct val="0"/>
              </a:spcAft>
              <a:defRPr sz="2800">
                <a:solidFill>
                  <a:schemeClr val="tx1"/>
                </a:solidFill>
                <a:latin typeface="Times New Roman" pitchFamily="64" charset="0"/>
              </a:defRPr>
            </a:lvl6pPr>
            <a:lvl7pPr marL="3021132" indent="-232395" eaLnBrk="0" fontAlgn="base" hangingPunct="0">
              <a:spcBef>
                <a:spcPct val="0"/>
              </a:spcBef>
              <a:spcAft>
                <a:spcPct val="0"/>
              </a:spcAft>
              <a:defRPr sz="2800">
                <a:solidFill>
                  <a:schemeClr val="tx1"/>
                </a:solidFill>
                <a:latin typeface="Times New Roman" pitchFamily="64" charset="0"/>
              </a:defRPr>
            </a:lvl7pPr>
            <a:lvl8pPr marL="3485921" indent="-232395" eaLnBrk="0" fontAlgn="base" hangingPunct="0">
              <a:spcBef>
                <a:spcPct val="0"/>
              </a:spcBef>
              <a:spcAft>
                <a:spcPct val="0"/>
              </a:spcAft>
              <a:defRPr sz="2800">
                <a:solidFill>
                  <a:schemeClr val="tx1"/>
                </a:solidFill>
                <a:latin typeface="Times New Roman" pitchFamily="64" charset="0"/>
              </a:defRPr>
            </a:lvl8pPr>
            <a:lvl9pPr marL="3950711" indent="-232395" eaLnBrk="0" fontAlgn="base" hangingPunct="0">
              <a:spcBef>
                <a:spcPct val="0"/>
              </a:spcBef>
              <a:spcAft>
                <a:spcPct val="0"/>
              </a:spcAft>
              <a:defRPr sz="2800">
                <a:solidFill>
                  <a:schemeClr val="tx1"/>
                </a:solidFill>
                <a:latin typeface="Times New Roman" pitchFamily="64" charset="0"/>
              </a:defRPr>
            </a:lvl9pPr>
          </a:lstStyle>
          <a:p>
            <a:pPr eaLnBrk="1" hangingPunct="1"/>
            <a:fld id="{FE00639E-F495-460A-8AB7-81FE9D6C1CBA}" type="slidenum">
              <a:rPr lang="en-US" sz="1200">
                <a:solidFill>
                  <a:prstClr val="black"/>
                </a:solidFill>
              </a:rPr>
              <a:pPr eaLnBrk="1" hangingPunct="1"/>
              <a:t>21</a:t>
            </a:fld>
            <a:endParaRPr lang="en-US" sz="1200">
              <a:solidFill>
                <a:prstClr val="black"/>
              </a:solidFill>
            </a:endParaRPr>
          </a:p>
        </p:txBody>
      </p:sp>
      <p:sp>
        <p:nvSpPr>
          <p:cNvPr id="126979" name="Rectangle 2"/>
          <p:cNvSpPr>
            <a:spLocks noGrp="1" noRot="1" noChangeAspect="1" noChangeArrowheads="1" noTextEdit="1"/>
          </p:cNvSpPr>
          <p:nvPr>
            <p:ph type="sldImg"/>
          </p:nvPr>
        </p:nvSpPr>
        <p:spPr>
          <a:ln/>
        </p:spPr>
      </p:sp>
      <p:sp>
        <p:nvSpPr>
          <p:cNvPr id="126980"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7"/>
          <p:cNvSpPr>
            <a:spLocks noGrp="1" noChangeArrowheads="1"/>
          </p:cNvSpPr>
          <p:nvPr>
            <p:ph type="sldNum" sz="quarter" idx="5"/>
          </p:nvPr>
        </p:nvSpPr>
        <p:spPr>
          <a:noFill/>
        </p:spPr>
        <p:txBody>
          <a:bodyPr/>
          <a:lstStyle>
            <a:lvl1pPr eaLnBrk="0" hangingPunct="0">
              <a:defRPr sz="2800">
                <a:solidFill>
                  <a:schemeClr val="tx1"/>
                </a:solidFill>
                <a:latin typeface="Times New Roman" pitchFamily="64" charset="0"/>
              </a:defRPr>
            </a:lvl1pPr>
            <a:lvl2pPr marL="755283" indent="-290493" eaLnBrk="0" hangingPunct="0">
              <a:defRPr sz="2800">
                <a:solidFill>
                  <a:schemeClr val="tx1"/>
                </a:solidFill>
                <a:latin typeface="Times New Roman" pitchFamily="64" charset="0"/>
              </a:defRPr>
            </a:lvl2pPr>
            <a:lvl3pPr marL="1161974" indent="-232395" eaLnBrk="0" hangingPunct="0">
              <a:defRPr sz="2800">
                <a:solidFill>
                  <a:schemeClr val="tx1"/>
                </a:solidFill>
                <a:latin typeface="Times New Roman" pitchFamily="64" charset="0"/>
              </a:defRPr>
            </a:lvl3pPr>
            <a:lvl4pPr marL="1626763" indent="-232395" eaLnBrk="0" hangingPunct="0">
              <a:defRPr sz="2800">
                <a:solidFill>
                  <a:schemeClr val="tx1"/>
                </a:solidFill>
                <a:latin typeface="Times New Roman" pitchFamily="64" charset="0"/>
              </a:defRPr>
            </a:lvl4pPr>
            <a:lvl5pPr marL="2091553" indent="-232395" eaLnBrk="0" hangingPunct="0">
              <a:defRPr sz="2800">
                <a:solidFill>
                  <a:schemeClr val="tx1"/>
                </a:solidFill>
                <a:latin typeface="Times New Roman" pitchFamily="64" charset="0"/>
              </a:defRPr>
            </a:lvl5pPr>
            <a:lvl6pPr marL="2556342" indent="-232395" eaLnBrk="0" fontAlgn="base" hangingPunct="0">
              <a:spcBef>
                <a:spcPct val="0"/>
              </a:spcBef>
              <a:spcAft>
                <a:spcPct val="0"/>
              </a:spcAft>
              <a:defRPr sz="2800">
                <a:solidFill>
                  <a:schemeClr val="tx1"/>
                </a:solidFill>
                <a:latin typeface="Times New Roman" pitchFamily="64" charset="0"/>
              </a:defRPr>
            </a:lvl6pPr>
            <a:lvl7pPr marL="3021132" indent="-232395" eaLnBrk="0" fontAlgn="base" hangingPunct="0">
              <a:spcBef>
                <a:spcPct val="0"/>
              </a:spcBef>
              <a:spcAft>
                <a:spcPct val="0"/>
              </a:spcAft>
              <a:defRPr sz="2800">
                <a:solidFill>
                  <a:schemeClr val="tx1"/>
                </a:solidFill>
                <a:latin typeface="Times New Roman" pitchFamily="64" charset="0"/>
              </a:defRPr>
            </a:lvl7pPr>
            <a:lvl8pPr marL="3485921" indent="-232395" eaLnBrk="0" fontAlgn="base" hangingPunct="0">
              <a:spcBef>
                <a:spcPct val="0"/>
              </a:spcBef>
              <a:spcAft>
                <a:spcPct val="0"/>
              </a:spcAft>
              <a:defRPr sz="2800">
                <a:solidFill>
                  <a:schemeClr val="tx1"/>
                </a:solidFill>
                <a:latin typeface="Times New Roman" pitchFamily="64" charset="0"/>
              </a:defRPr>
            </a:lvl8pPr>
            <a:lvl9pPr marL="3950711" indent="-232395" eaLnBrk="0" fontAlgn="base" hangingPunct="0">
              <a:spcBef>
                <a:spcPct val="0"/>
              </a:spcBef>
              <a:spcAft>
                <a:spcPct val="0"/>
              </a:spcAft>
              <a:defRPr sz="2800">
                <a:solidFill>
                  <a:schemeClr val="tx1"/>
                </a:solidFill>
                <a:latin typeface="Times New Roman" pitchFamily="64" charset="0"/>
              </a:defRPr>
            </a:lvl9pPr>
          </a:lstStyle>
          <a:p>
            <a:pPr eaLnBrk="1" hangingPunct="1"/>
            <a:fld id="{EA53DF93-E266-41E0-B8BE-26CBF7E353D0}" type="slidenum">
              <a:rPr lang="en-US" sz="1200">
                <a:solidFill>
                  <a:prstClr val="black"/>
                </a:solidFill>
              </a:rPr>
              <a:pPr eaLnBrk="1" hangingPunct="1"/>
              <a:t>22</a:t>
            </a:fld>
            <a:endParaRPr lang="en-US" sz="1200">
              <a:solidFill>
                <a:prstClr val="black"/>
              </a:solidFill>
            </a:endParaRPr>
          </a:p>
        </p:txBody>
      </p:sp>
      <p:sp>
        <p:nvSpPr>
          <p:cNvPr id="128003" name="Rectangle 2"/>
          <p:cNvSpPr>
            <a:spLocks noGrp="1" noRot="1" noChangeAspect="1" noChangeArrowheads="1" noTextEdit="1"/>
          </p:cNvSpPr>
          <p:nvPr>
            <p:ph type="sldImg"/>
          </p:nvPr>
        </p:nvSpPr>
        <p:spPr>
          <a:ln/>
        </p:spPr>
      </p:sp>
      <p:sp>
        <p:nvSpPr>
          <p:cNvPr id="128004" name="Rectangle 3"/>
          <p:cNvSpPr>
            <a:spLocks noGrp="1" noChangeArrowheads="1"/>
          </p:cNvSpPr>
          <p:nvPr>
            <p:ph type="body" idx="1"/>
          </p:nvPr>
        </p:nvSpPr>
        <p:spPr>
          <a:xfrm>
            <a:off x="698500" y="4409758"/>
            <a:ext cx="5588000" cy="4177665"/>
          </a:xfrm>
          <a:noFill/>
        </p:spPr>
        <p:txBody>
          <a:bodyPr/>
          <a:lstStyle/>
          <a:p>
            <a:pPr eaLnBrk="1" hangingPunct="1"/>
            <a:endParaRPr lang="en-US"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7"/>
          <p:cNvSpPr>
            <a:spLocks noGrp="1" noChangeArrowheads="1"/>
          </p:cNvSpPr>
          <p:nvPr>
            <p:ph type="sldNum" sz="quarter" idx="5"/>
          </p:nvPr>
        </p:nvSpPr>
        <p:spPr>
          <a:noFill/>
        </p:spPr>
        <p:txBody>
          <a:bodyPr/>
          <a:lstStyle>
            <a:lvl1pPr eaLnBrk="0" hangingPunct="0">
              <a:defRPr sz="2800">
                <a:solidFill>
                  <a:schemeClr val="tx1"/>
                </a:solidFill>
                <a:latin typeface="Times New Roman" pitchFamily="64" charset="0"/>
              </a:defRPr>
            </a:lvl1pPr>
            <a:lvl2pPr marL="755283" indent="-290493" eaLnBrk="0" hangingPunct="0">
              <a:defRPr sz="2800">
                <a:solidFill>
                  <a:schemeClr val="tx1"/>
                </a:solidFill>
                <a:latin typeface="Times New Roman" pitchFamily="64" charset="0"/>
              </a:defRPr>
            </a:lvl2pPr>
            <a:lvl3pPr marL="1161974" indent="-232395" eaLnBrk="0" hangingPunct="0">
              <a:defRPr sz="2800">
                <a:solidFill>
                  <a:schemeClr val="tx1"/>
                </a:solidFill>
                <a:latin typeface="Times New Roman" pitchFamily="64" charset="0"/>
              </a:defRPr>
            </a:lvl3pPr>
            <a:lvl4pPr marL="1626763" indent="-232395" eaLnBrk="0" hangingPunct="0">
              <a:defRPr sz="2800">
                <a:solidFill>
                  <a:schemeClr val="tx1"/>
                </a:solidFill>
                <a:latin typeface="Times New Roman" pitchFamily="64" charset="0"/>
              </a:defRPr>
            </a:lvl4pPr>
            <a:lvl5pPr marL="2091553" indent="-232395" eaLnBrk="0" hangingPunct="0">
              <a:defRPr sz="2800">
                <a:solidFill>
                  <a:schemeClr val="tx1"/>
                </a:solidFill>
                <a:latin typeface="Times New Roman" pitchFamily="64" charset="0"/>
              </a:defRPr>
            </a:lvl5pPr>
            <a:lvl6pPr marL="2556342" indent="-232395" eaLnBrk="0" fontAlgn="base" hangingPunct="0">
              <a:spcBef>
                <a:spcPct val="0"/>
              </a:spcBef>
              <a:spcAft>
                <a:spcPct val="0"/>
              </a:spcAft>
              <a:defRPr sz="2800">
                <a:solidFill>
                  <a:schemeClr val="tx1"/>
                </a:solidFill>
                <a:latin typeface="Times New Roman" pitchFamily="64" charset="0"/>
              </a:defRPr>
            </a:lvl6pPr>
            <a:lvl7pPr marL="3021132" indent="-232395" eaLnBrk="0" fontAlgn="base" hangingPunct="0">
              <a:spcBef>
                <a:spcPct val="0"/>
              </a:spcBef>
              <a:spcAft>
                <a:spcPct val="0"/>
              </a:spcAft>
              <a:defRPr sz="2800">
                <a:solidFill>
                  <a:schemeClr val="tx1"/>
                </a:solidFill>
                <a:latin typeface="Times New Roman" pitchFamily="64" charset="0"/>
              </a:defRPr>
            </a:lvl7pPr>
            <a:lvl8pPr marL="3485921" indent="-232395" eaLnBrk="0" fontAlgn="base" hangingPunct="0">
              <a:spcBef>
                <a:spcPct val="0"/>
              </a:spcBef>
              <a:spcAft>
                <a:spcPct val="0"/>
              </a:spcAft>
              <a:defRPr sz="2800">
                <a:solidFill>
                  <a:schemeClr val="tx1"/>
                </a:solidFill>
                <a:latin typeface="Times New Roman" pitchFamily="64" charset="0"/>
              </a:defRPr>
            </a:lvl8pPr>
            <a:lvl9pPr marL="3950711" indent="-232395" eaLnBrk="0" fontAlgn="base" hangingPunct="0">
              <a:spcBef>
                <a:spcPct val="0"/>
              </a:spcBef>
              <a:spcAft>
                <a:spcPct val="0"/>
              </a:spcAft>
              <a:defRPr sz="2800">
                <a:solidFill>
                  <a:schemeClr val="tx1"/>
                </a:solidFill>
                <a:latin typeface="Times New Roman" pitchFamily="64" charset="0"/>
              </a:defRPr>
            </a:lvl9pPr>
          </a:lstStyle>
          <a:p>
            <a:pPr eaLnBrk="1" hangingPunct="1"/>
            <a:fld id="{A8B5D099-B090-4FFC-B9C5-118EF046CB9E}" type="slidenum">
              <a:rPr lang="en-US" sz="1200"/>
              <a:pPr eaLnBrk="1" hangingPunct="1"/>
              <a:t>23</a:t>
            </a:fld>
            <a:endParaRPr lang="en-US" sz="1200"/>
          </a:p>
        </p:txBody>
      </p:sp>
      <p:sp>
        <p:nvSpPr>
          <p:cNvPr id="130051" name="Rectangle 2"/>
          <p:cNvSpPr>
            <a:spLocks noGrp="1" noRot="1" noChangeAspect="1" noChangeArrowheads="1" noTextEdit="1"/>
          </p:cNvSpPr>
          <p:nvPr>
            <p:ph type="sldImg"/>
          </p:nvPr>
        </p:nvSpPr>
        <p:spPr>
          <a:ln/>
        </p:spPr>
      </p:sp>
      <p:sp>
        <p:nvSpPr>
          <p:cNvPr id="130052"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7"/>
          <p:cNvSpPr>
            <a:spLocks noGrp="1" noChangeArrowheads="1"/>
          </p:cNvSpPr>
          <p:nvPr>
            <p:ph type="sldNum" sz="quarter" idx="5"/>
          </p:nvPr>
        </p:nvSpPr>
        <p:spPr>
          <a:noFill/>
        </p:spPr>
        <p:txBody>
          <a:bodyPr/>
          <a:lstStyle>
            <a:lvl1pPr eaLnBrk="0" hangingPunct="0">
              <a:defRPr sz="2800">
                <a:solidFill>
                  <a:schemeClr val="tx1"/>
                </a:solidFill>
                <a:latin typeface="Times New Roman" pitchFamily="64" charset="0"/>
              </a:defRPr>
            </a:lvl1pPr>
            <a:lvl2pPr marL="755283" indent="-290493" eaLnBrk="0" hangingPunct="0">
              <a:defRPr sz="2800">
                <a:solidFill>
                  <a:schemeClr val="tx1"/>
                </a:solidFill>
                <a:latin typeface="Times New Roman" pitchFamily="64" charset="0"/>
              </a:defRPr>
            </a:lvl2pPr>
            <a:lvl3pPr marL="1161974" indent="-232395" eaLnBrk="0" hangingPunct="0">
              <a:defRPr sz="2800">
                <a:solidFill>
                  <a:schemeClr val="tx1"/>
                </a:solidFill>
                <a:latin typeface="Times New Roman" pitchFamily="64" charset="0"/>
              </a:defRPr>
            </a:lvl3pPr>
            <a:lvl4pPr marL="1626763" indent="-232395" eaLnBrk="0" hangingPunct="0">
              <a:defRPr sz="2800">
                <a:solidFill>
                  <a:schemeClr val="tx1"/>
                </a:solidFill>
                <a:latin typeface="Times New Roman" pitchFamily="64" charset="0"/>
              </a:defRPr>
            </a:lvl4pPr>
            <a:lvl5pPr marL="2091553" indent="-232395" eaLnBrk="0" hangingPunct="0">
              <a:defRPr sz="2800">
                <a:solidFill>
                  <a:schemeClr val="tx1"/>
                </a:solidFill>
                <a:latin typeface="Times New Roman" pitchFamily="64" charset="0"/>
              </a:defRPr>
            </a:lvl5pPr>
            <a:lvl6pPr marL="2556342" indent="-232395" eaLnBrk="0" fontAlgn="base" hangingPunct="0">
              <a:spcBef>
                <a:spcPct val="0"/>
              </a:spcBef>
              <a:spcAft>
                <a:spcPct val="0"/>
              </a:spcAft>
              <a:defRPr sz="2800">
                <a:solidFill>
                  <a:schemeClr val="tx1"/>
                </a:solidFill>
                <a:latin typeface="Times New Roman" pitchFamily="64" charset="0"/>
              </a:defRPr>
            </a:lvl6pPr>
            <a:lvl7pPr marL="3021132" indent="-232395" eaLnBrk="0" fontAlgn="base" hangingPunct="0">
              <a:spcBef>
                <a:spcPct val="0"/>
              </a:spcBef>
              <a:spcAft>
                <a:spcPct val="0"/>
              </a:spcAft>
              <a:defRPr sz="2800">
                <a:solidFill>
                  <a:schemeClr val="tx1"/>
                </a:solidFill>
                <a:latin typeface="Times New Roman" pitchFamily="64" charset="0"/>
              </a:defRPr>
            </a:lvl7pPr>
            <a:lvl8pPr marL="3485921" indent="-232395" eaLnBrk="0" fontAlgn="base" hangingPunct="0">
              <a:spcBef>
                <a:spcPct val="0"/>
              </a:spcBef>
              <a:spcAft>
                <a:spcPct val="0"/>
              </a:spcAft>
              <a:defRPr sz="2800">
                <a:solidFill>
                  <a:schemeClr val="tx1"/>
                </a:solidFill>
                <a:latin typeface="Times New Roman" pitchFamily="64" charset="0"/>
              </a:defRPr>
            </a:lvl8pPr>
            <a:lvl9pPr marL="3950711" indent="-232395" eaLnBrk="0" fontAlgn="base" hangingPunct="0">
              <a:spcBef>
                <a:spcPct val="0"/>
              </a:spcBef>
              <a:spcAft>
                <a:spcPct val="0"/>
              </a:spcAft>
              <a:defRPr sz="2800">
                <a:solidFill>
                  <a:schemeClr val="tx1"/>
                </a:solidFill>
                <a:latin typeface="Times New Roman" pitchFamily="64" charset="0"/>
              </a:defRPr>
            </a:lvl9pPr>
          </a:lstStyle>
          <a:p>
            <a:pPr eaLnBrk="1" hangingPunct="1"/>
            <a:fld id="{40477577-7417-44B3-BF72-63E0621ABA11}" type="slidenum">
              <a:rPr lang="en-US" sz="1200">
                <a:solidFill>
                  <a:prstClr val="black"/>
                </a:solidFill>
              </a:rPr>
              <a:pPr eaLnBrk="1" hangingPunct="1"/>
              <a:t>24</a:t>
            </a:fld>
            <a:endParaRPr lang="en-US" sz="1200">
              <a:solidFill>
                <a:prstClr val="black"/>
              </a:solidFill>
            </a:endParaRPr>
          </a:p>
        </p:txBody>
      </p:sp>
      <p:sp>
        <p:nvSpPr>
          <p:cNvPr id="149507" name="Rectangle 2"/>
          <p:cNvSpPr>
            <a:spLocks noGrp="1" noRot="1" noChangeAspect="1" noChangeArrowheads="1" noTextEdit="1"/>
          </p:cNvSpPr>
          <p:nvPr>
            <p:ph type="sldImg"/>
          </p:nvPr>
        </p:nvSpPr>
        <p:spPr>
          <a:ln/>
        </p:spPr>
      </p:sp>
      <p:sp>
        <p:nvSpPr>
          <p:cNvPr id="149508"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A6D7496-2B4C-4777-909D-445E50094132}" type="slidenum">
              <a:rPr lang="en-US" smtClean="0">
                <a:solidFill>
                  <a:prstClr val="black"/>
                </a:solidFill>
              </a:rPr>
              <a:pPr>
                <a:defRPr/>
              </a:pPr>
              <a:t>25</a:t>
            </a:fld>
            <a:endParaRPr lang="en-US">
              <a:solidFill>
                <a:prstClr val="black"/>
              </a:solidFill>
            </a:endParaRPr>
          </a:p>
        </p:txBody>
      </p:sp>
    </p:spTree>
    <p:extLst>
      <p:ext uri="{BB962C8B-B14F-4D97-AF65-F5344CB8AC3E}">
        <p14:creationId xmlns:p14="http://schemas.microsoft.com/office/powerpoint/2010/main" val="369423308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7"/>
          <p:cNvSpPr>
            <a:spLocks noGrp="1" noChangeArrowheads="1"/>
          </p:cNvSpPr>
          <p:nvPr>
            <p:ph type="sldNum" sz="quarter" idx="5"/>
          </p:nvPr>
        </p:nvSpPr>
        <p:spPr>
          <a:noFill/>
        </p:spPr>
        <p:txBody>
          <a:bodyPr/>
          <a:lstStyle>
            <a:lvl1pPr defTabSz="927966" eaLnBrk="0" hangingPunct="0">
              <a:defRPr sz="2800">
                <a:solidFill>
                  <a:schemeClr val="tx1"/>
                </a:solidFill>
                <a:latin typeface="Times New Roman" pitchFamily="64" charset="0"/>
              </a:defRPr>
            </a:lvl1pPr>
            <a:lvl2pPr marL="755283" indent="-290493" defTabSz="927966" eaLnBrk="0" hangingPunct="0">
              <a:defRPr sz="2800">
                <a:solidFill>
                  <a:schemeClr val="tx1"/>
                </a:solidFill>
                <a:latin typeface="Times New Roman" pitchFamily="64" charset="0"/>
              </a:defRPr>
            </a:lvl2pPr>
            <a:lvl3pPr marL="1161974" indent="-232395" defTabSz="927966" eaLnBrk="0" hangingPunct="0">
              <a:defRPr sz="2800">
                <a:solidFill>
                  <a:schemeClr val="tx1"/>
                </a:solidFill>
                <a:latin typeface="Times New Roman" pitchFamily="64" charset="0"/>
              </a:defRPr>
            </a:lvl3pPr>
            <a:lvl4pPr marL="1626763" indent="-232395" defTabSz="927966" eaLnBrk="0" hangingPunct="0">
              <a:defRPr sz="2800">
                <a:solidFill>
                  <a:schemeClr val="tx1"/>
                </a:solidFill>
                <a:latin typeface="Times New Roman" pitchFamily="64" charset="0"/>
              </a:defRPr>
            </a:lvl4pPr>
            <a:lvl5pPr marL="2091553" indent="-232395" defTabSz="927966" eaLnBrk="0" hangingPunct="0">
              <a:defRPr sz="2800">
                <a:solidFill>
                  <a:schemeClr val="tx1"/>
                </a:solidFill>
                <a:latin typeface="Times New Roman" pitchFamily="64" charset="0"/>
              </a:defRPr>
            </a:lvl5pPr>
            <a:lvl6pPr marL="2556342" indent="-232395" defTabSz="927966" eaLnBrk="0" fontAlgn="base" hangingPunct="0">
              <a:spcBef>
                <a:spcPct val="0"/>
              </a:spcBef>
              <a:spcAft>
                <a:spcPct val="0"/>
              </a:spcAft>
              <a:defRPr sz="2800">
                <a:solidFill>
                  <a:schemeClr val="tx1"/>
                </a:solidFill>
                <a:latin typeface="Times New Roman" pitchFamily="64" charset="0"/>
              </a:defRPr>
            </a:lvl6pPr>
            <a:lvl7pPr marL="3021132" indent="-232395" defTabSz="927966" eaLnBrk="0" fontAlgn="base" hangingPunct="0">
              <a:spcBef>
                <a:spcPct val="0"/>
              </a:spcBef>
              <a:spcAft>
                <a:spcPct val="0"/>
              </a:spcAft>
              <a:defRPr sz="2800">
                <a:solidFill>
                  <a:schemeClr val="tx1"/>
                </a:solidFill>
                <a:latin typeface="Times New Roman" pitchFamily="64" charset="0"/>
              </a:defRPr>
            </a:lvl7pPr>
            <a:lvl8pPr marL="3485921" indent="-232395" defTabSz="927966" eaLnBrk="0" fontAlgn="base" hangingPunct="0">
              <a:spcBef>
                <a:spcPct val="0"/>
              </a:spcBef>
              <a:spcAft>
                <a:spcPct val="0"/>
              </a:spcAft>
              <a:defRPr sz="2800">
                <a:solidFill>
                  <a:schemeClr val="tx1"/>
                </a:solidFill>
                <a:latin typeface="Times New Roman" pitchFamily="64" charset="0"/>
              </a:defRPr>
            </a:lvl8pPr>
            <a:lvl9pPr marL="3950711" indent="-232395" defTabSz="927966" eaLnBrk="0" fontAlgn="base" hangingPunct="0">
              <a:spcBef>
                <a:spcPct val="0"/>
              </a:spcBef>
              <a:spcAft>
                <a:spcPct val="0"/>
              </a:spcAft>
              <a:defRPr sz="2800">
                <a:solidFill>
                  <a:schemeClr val="tx1"/>
                </a:solidFill>
                <a:latin typeface="Times New Roman" pitchFamily="64" charset="0"/>
              </a:defRPr>
            </a:lvl9pPr>
          </a:lstStyle>
          <a:p>
            <a:pPr eaLnBrk="1" hangingPunct="1"/>
            <a:fld id="{54344581-D24B-4657-8D70-4EA75A9BCEF9}" type="slidenum">
              <a:rPr lang="en-US" sz="1200">
                <a:solidFill>
                  <a:prstClr val="black"/>
                </a:solidFill>
              </a:rPr>
              <a:pPr eaLnBrk="1" hangingPunct="1"/>
              <a:t>26</a:t>
            </a:fld>
            <a:endParaRPr lang="en-US" sz="1200">
              <a:solidFill>
                <a:prstClr val="black"/>
              </a:solidFill>
            </a:endParaRPr>
          </a:p>
        </p:txBody>
      </p:sp>
      <p:sp>
        <p:nvSpPr>
          <p:cNvPr id="131075" name="Rectangle 2"/>
          <p:cNvSpPr>
            <a:spLocks noGrp="1" noRot="1" noChangeAspect="1" noChangeArrowheads="1" noTextEdit="1"/>
          </p:cNvSpPr>
          <p:nvPr>
            <p:ph type="sldImg"/>
          </p:nvPr>
        </p:nvSpPr>
        <p:spPr>
          <a:ln/>
        </p:spPr>
      </p:sp>
      <p:sp>
        <p:nvSpPr>
          <p:cNvPr id="131076" name="Rectangle 3"/>
          <p:cNvSpPr>
            <a:spLocks noGrp="1" noChangeArrowheads="1"/>
          </p:cNvSpPr>
          <p:nvPr>
            <p:ph type="body" idx="1"/>
          </p:nvPr>
        </p:nvSpPr>
        <p:spPr>
          <a:noFill/>
        </p:spPr>
        <p:txBody>
          <a:bodyPr/>
          <a:lstStyle/>
          <a:p>
            <a:pPr eaLnBrk="1" hangingPunct="1"/>
            <a:endParaRPr lang="en-US" altLang="zh-CN" smtClean="0">
              <a:latin typeface="Arial"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2098" name="Rectangle 7"/>
          <p:cNvSpPr>
            <a:spLocks noGrp="1" noChangeArrowheads="1"/>
          </p:cNvSpPr>
          <p:nvPr>
            <p:ph type="sldNum" sz="quarter" idx="5"/>
          </p:nvPr>
        </p:nvSpPr>
        <p:spPr>
          <a:noFill/>
        </p:spPr>
        <p:txBody>
          <a:bodyPr/>
          <a:lstStyle>
            <a:lvl1pPr eaLnBrk="0" hangingPunct="0">
              <a:defRPr sz="2800">
                <a:solidFill>
                  <a:schemeClr val="tx1"/>
                </a:solidFill>
                <a:latin typeface="Times New Roman" pitchFamily="64" charset="0"/>
              </a:defRPr>
            </a:lvl1pPr>
            <a:lvl2pPr marL="755283" indent="-290493" eaLnBrk="0" hangingPunct="0">
              <a:defRPr sz="2800">
                <a:solidFill>
                  <a:schemeClr val="tx1"/>
                </a:solidFill>
                <a:latin typeface="Times New Roman" pitchFamily="64" charset="0"/>
              </a:defRPr>
            </a:lvl2pPr>
            <a:lvl3pPr marL="1161974" indent="-232395" eaLnBrk="0" hangingPunct="0">
              <a:defRPr sz="2800">
                <a:solidFill>
                  <a:schemeClr val="tx1"/>
                </a:solidFill>
                <a:latin typeface="Times New Roman" pitchFamily="64" charset="0"/>
              </a:defRPr>
            </a:lvl3pPr>
            <a:lvl4pPr marL="1626763" indent="-232395" eaLnBrk="0" hangingPunct="0">
              <a:defRPr sz="2800">
                <a:solidFill>
                  <a:schemeClr val="tx1"/>
                </a:solidFill>
                <a:latin typeface="Times New Roman" pitchFamily="64" charset="0"/>
              </a:defRPr>
            </a:lvl4pPr>
            <a:lvl5pPr marL="2091553" indent="-232395" eaLnBrk="0" hangingPunct="0">
              <a:defRPr sz="2800">
                <a:solidFill>
                  <a:schemeClr val="tx1"/>
                </a:solidFill>
                <a:latin typeface="Times New Roman" pitchFamily="64" charset="0"/>
              </a:defRPr>
            </a:lvl5pPr>
            <a:lvl6pPr marL="2556342" indent="-232395" eaLnBrk="0" fontAlgn="base" hangingPunct="0">
              <a:spcBef>
                <a:spcPct val="0"/>
              </a:spcBef>
              <a:spcAft>
                <a:spcPct val="0"/>
              </a:spcAft>
              <a:defRPr sz="2800">
                <a:solidFill>
                  <a:schemeClr val="tx1"/>
                </a:solidFill>
                <a:latin typeface="Times New Roman" pitchFamily="64" charset="0"/>
              </a:defRPr>
            </a:lvl6pPr>
            <a:lvl7pPr marL="3021132" indent="-232395" eaLnBrk="0" fontAlgn="base" hangingPunct="0">
              <a:spcBef>
                <a:spcPct val="0"/>
              </a:spcBef>
              <a:spcAft>
                <a:spcPct val="0"/>
              </a:spcAft>
              <a:defRPr sz="2800">
                <a:solidFill>
                  <a:schemeClr val="tx1"/>
                </a:solidFill>
                <a:latin typeface="Times New Roman" pitchFamily="64" charset="0"/>
              </a:defRPr>
            </a:lvl7pPr>
            <a:lvl8pPr marL="3485921" indent="-232395" eaLnBrk="0" fontAlgn="base" hangingPunct="0">
              <a:spcBef>
                <a:spcPct val="0"/>
              </a:spcBef>
              <a:spcAft>
                <a:spcPct val="0"/>
              </a:spcAft>
              <a:defRPr sz="2800">
                <a:solidFill>
                  <a:schemeClr val="tx1"/>
                </a:solidFill>
                <a:latin typeface="Times New Roman" pitchFamily="64" charset="0"/>
              </a:defRPr>
            </a:lvl8pPr>
            <a:lvl9pPr marL="3950711" indent="-232395" eaLnBrk="0" fontAlgn="base" hangingPunct="0">
              <a:spcBef>
                <a:spcPct val="0"/>
              </a:spcBef>
              <a:spcAft>
                <a:spcPct val="0"/>
              </a:spcAft>
              <a:defRPr sz="2800">
                <a:solidFill>
                  <a:schemeClr val="tx1"/>
                </a:solidFill>
                <a:latin typeface="Times New Roman" pitchFamily="64" charset="0"/>
              </a:defRPr>
            </a:lvl9pPr>
          </a:lstStyle>
          <a:p>
            <a:pPr eaLnBrk="1" hangingPunct="1"/>
            <a:fld id="{6A8BEDC3-F63B-48D9-9CCF-6214BF509030}" type="slidenum">
              <a:rPr lang="en-US" sz="1200">
                <a:solidFill>
                  <a:prstClr val="black"/>
                </a:solidFill>
              </a:rPr>
              <a:pPr eaLnBrk="1" hangingPunct="1"/>
              <a:t>27</a:t>
            </a:fld>
            <a:endParaRPr lang="en-US" sz="1200">
              <a:solidFill>
                <a:prstClr val="black"/>
              </a:solidFill>
            </a:endParaRPr>
          </a:p>
        </p:txBody>
      </p:sp>
      <p:sp>
        <p:nvSpPr>
          <p:cNvPr id="132099" name="Rectangle 2"/>
          <p:cNvSpPr>
            <a:spLocks noGrp="1" noRot="1" noChangeAspect="1" noChangeArrowheads="1" noTextEdit="1"/>
          </p:cNvSpPr>
          <p:nvPr>
            <p:ph type="sldImg"/>
          </p:nvPr>
        </p:nvSpPr>
        <p:spPr>
          <a:xfrm>
            <a:off x="1370013" y="928688"/>
            <a:ext cx="4244975" cy="3182937"/>
          </a:xfrm>
          <a:solidFill>
            <a:srgbClr val="FFFFFF"/>
          </a:solidFill>
          <a:ln/>
        </p:spPr>
      </p:sp>
      <p:sp>
        <p:nvSpPr>
          <p:cNvPr id="132100" name="Rectangle 3"/>
          <p:cNvSpPr>
            <a:spLocks noGrp="1" noChangeArrowheads="1"/>
          </p:cNvSpPr>
          <p:nvPr>
            <p:ph type="body" idx="1"/>
          </p:nvPr>
        </p:nvSpPr>
        <p:spPr>
          <a:xfrm>
            <a:off x="1065537" y="4419429"/>
            <a:ext cx="4858778" cy="3531352"/>
          </a:xfrm>
          <a:noFill/>
        </p:spPr>
        <p:txBody>
          <a:bodyPr wrap="none" anchor="ctr"/>
          <a:lstStyle/>
          <a:p>
            <a:endParaRPr lang="en-US"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7"/>
          <p:cNvSpPr>
            <a:spLocks noGrp="1" noChangeArrowheads="1"/>
          </p:cNvSpPr>
          <p:nvPr>
            <p:ph type="sldNum" sz="quarter" idx="5"/>
          </p:nvPr>
        </p:nvSpPr>
        <p:spPr>
          <a:noFill/>
        </p:spPr>
        <p:txBody>
          <a:bodyPr/>
          <a:lstStyle>
            <a:lvl1pPr eaLnBrk="0" hangingPunct="0">
              <a:defRPr sz="2800">
                <a:solidFill>
                  <a:schemeClr val="tx1"/>
                </a:solidFill>
                <a:latin typeface="Times New Roman" pitchFamily="64" charset="0"/>
              </a:defRPr>
            </a:lvl1pPr>
            <a:lvl2pPr marL="755283" indent="-290493" eaLnBrk="0" hangingPunct="0">
              <a:defRPr sz="2800">
                <a:solidFill>
                  <a:schemeClr val="tx1"/>
                </a:solidFill>
                <a:latin typeface="Times New Roman" pitchFamily="64" charset="0"/>
              </a:defRPr>
            </a:lvl2pPr>
            <a:lvl3pPr marL="1161974" indent="-232395" eaLnBrk="0" hangingPunct="0">
              <a:defRPr sz="2800">
                <a:solidFill>
                  <a:schemeClr val="tx1"/>
                </a:solidFill>
                <a:latin typeface="Times New Roman" pitchFamily="64" charset="0"/>
              </a:defRPr>
            </a:lvl3pPr>
            <a:lvl4pPr marL="1626763" indent="-232395" eaLnBrk="0" hangingPunct="0">
              <a:defRPr sz="2800">
                <a:solidFill>
                  <a:schemeClr val="tx1"/>
                </a:solidFill>
                <a:latin typeface="Times New Roman" pitchFamily="64" charset="0"/>
              </a:defRPr>
            </a:lvl4pPr>
            <a:lvl5pPr marL="2091553" indent="-232395" eaLnBrk="0" hangingPunct="0">
              <a:defRPr sz="2800">
                <a:solidFill>
                  <a:schemeClr val="tx1"/>
                </a:solidFill>
                <a:latin typeface="Times New Roman" pitchFamily="64" charset="0"/>
              </a:defRPr>
            </a:lvl5pPr>
            <a:lvl6pPr marL="2556342" indent="-232395" eaLnBrk="0" fontAlgn="base" hangingPunct="0">
              <a:spcBef>
                <a:spcPct val="0"/>
              </a:spcBef>
              <a:spcAft>
                <a:spcPct val="0"/>
              </a:spcAft>
              <a:defRPr sz="2800">
                <a:solidFill>
                  <a:schemeClr val="tx1"/>
                </a:solidFill>
                <a:latin typeface="Times New Roman" pitchFamily="64" charset="0"/>
              </a:defRPr>
            </a:lvl6pPr>
            <a:lvl7pPr marL="3021132" indent="-232395" eaLnBrk="0" fontAlgn="base" hangingPunct="0">
              <a:spcBef>
                <a:spcPct val="0"/>
              </a:spcBef>
              <a:spcAft>
                <a:spcPct val="0"/>
              </a:spcAft>
              <a:defRPr sz="2800">
                <a:solidFill>
                  <a:schemeClr val="tx1"/>
                </a:solidFill>
                <a:latin typeface="Times New Roman" pitchFamily="64" charset="0"/>
              </a:defRPr>
            </a:lvl7pPr>
            <a:lvl8pPr marL="3485921" indent="-232395" eaLnBrk="0" fontAlgn="base" hangingPunct="0">
              <a:spcBef>
                <a:spcPct val="0"/>
              </a:spcBef>
              <a:spcAft>
                <a:spcPct val="0"/>
              </a:spcAft>
              <a:defRPr sz="2800">
                <a:solidFill>
                  <a:schemeClr val="tx1"/>
                </a:solidFill>
                <a:latin typeface="Times New Roman" pitchFamily="64" charset="0"/>
              </a:defRPr>
            </a:lvl8pPr>
            <a:lvl9pPr marL="3950711" indent="-232395" eaLnBrk="0" fontAlgn="base" hangingPunct="0">
              <a:spcBef>
                <a:spcPct val="0"/>
              </a:spcBef>
              <a:spcAft>
                <a:spcPct val="0"/>
              </a:spcAft>
              <a:defRPr sz="2800">
                <a:solidFill>
                  <a:schemeClr val="tx1"/>
                </a:solidFill>
                <a:latin typeface="Times New Roman" pitchFamily="64" charset="0"/>
              </a:defRPr>
            </a:lvl9pPr>
          </a:lstStyle>
          <a:p>
            <a:pPr eaLnBrk="1" hangingPunct="1"/>
            <a:fld id="{FE11F215-FD16-4CE0-BAF6-607065024175}" type="slidenum">
              <a:rPr lang="en-US" sz="1200">
                <a:solidFill>
                  <a:prstClr val="black"/>
                </a:solidFill>
              </a:rPr>
              <a:pPr eaLnBrk="1" hangingPunct="1"/>
              <a:t>28</a:t>
            </a:fld>
            <a:endParaRPr lang="en-US" sz="1200">
              <a:solidFill>
                <a:prstClr val="black"/>
              </a:solidFill>
            </a:endParaRPr>
          </a:p>
        </p:txBody>
      </p:sp>
      <p:sp>
        <p:nvSpPr>
          <p:cNvPr id="133123" name="Rectangle 2"/>
          <p:cNvSpPr>
            <a:spLocks noGrp="1" noRot="1" noChangeAspect="1" noChangeArrowheads="1" noTextEdit="1"/>
          </p:cNvSpPr>
          <p:nvPr>
            <p:ph type="sldImg"/>
          </p:nvPr>
        </p:nvSpPr>
        <p:spPr>
          <a:ln/>
        </p:spPr>
      </p:sp>
      <p:sp>
        <p:nvSpPr>
          <p:cNvPr id="133124" name="Rectangle 3"/>
          <p:cNvSpPr>
            <a:spLocks noGrp="1" noChangeArrowheads="1"/>
          </p:cNvSpPr>
          <p:nvPr>
            <p:ph type="body" idx="1"/>
          </p:nvPr>
        </p:nvSpPr>
        <p:spPr>
          <a:noFill/>
        </p:spPr>
        <p:txBody>
          <a:bodyPr/>
          <a:lstStyle/>
          <a:p>
            <a:endParaRPr lang="en-US"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CA6D7496-2B4C-4777-909D-445E50094132}" type="slidenum">
              <a:rPr lang="en-US" smtClean="0">
                <a:solidFill>
                  <a:prstClr val="black"/>
                </a:solidFill>
              </a:rPr>
              <a:pPr>
                <a:defRPr/>
              </a:pPr>
              <a:t>29</a:t>
            </a:fld>
            <a:endParaRPr lang="en-US">
              <a:solidFill>
                <a:prstClr val="black"/>
              </a:solidFill>
            </a:endParaRPr>
          </a:p>
        </p:txBody>
      </p:sp>
    </p:spTree>
    <p:extLst>
      <p:ext uri="{BB962C8B-B14F-4D97-AF65-F5344CB8AC3E}">
        <p14:creationId xmlns:p14="http://schemas.microsoft.com/office/powerpoint/2010/main" val="36942330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35770" indent="-282988" eaLnBrk="0" hangingPunct="0">
              <a:defRPr>
                <a:solidFill>
                  <a:schemeClr val="tx1"/>
                </a:solidFill>
                <a:latin typeface="Arial" charset="0"/>
              </a:defRPr>
            </a:lvl2pPr>
            <a:lvl3pPr marL="1131954" indent="-226391" eaLnBrk="0" hangingPunct="0">
              <a:defRPr>
                <a:solidFill>
                  <a:schemeClr val="tx1"/>
                </a:solidFill>
                <a:latin typeface="Arial" charset="0"/>
              </a:defRPr>
            </a:lvl3pPr>
            <a:lvl4pPr marL="1584735" indent="-226391" eaLnBrk="0" hangingPunct="0">
              <a:defRPr>
                <a:solidFill>
                  <a:schemeClr val="tx1"/>
                </a:solidFill>
                <a:latin typeface="Arial" charset="0"/>
              </a:defRPr>
            </a:lvl4pPr>
            <a:lvl5pPr marL="2037516" indent="-226391" eaLnBrk="0" hangingPunct="0">
              <a:defRPr>
                <a:solidFill>
                  <a:schemeClr val="tx1"/>
                </a:solidFill>
                <a:latin typeface="Arial" charset="0"/>
              </a:defRPr>
            </a:lvl5pPr>
            <a:lvl6pPr marL="2490298" indent="-226391" eaLnBrk="0" fontAlgn="base" hangingPunct="0">
              <a:spcBef>
                <a:spcPct val="0"/>
              </a:spcBef>
              <a:spcAft>
                <a:spcPct val="0"/>
              </a:spcAft>
              <a:defRPr>
                <a:solidFill>
                  <a:schemeClr val="tx1"/>
                </a:solidFill>
                <a:latin typeface="Arial" charset="0"/>
              </a:defRPr>
            </a:lvl6pPr>
            <a:lvl7pPr marL="2943079" indent="-226391" eaLnBrk="0" fontAlgn="base" hangingPunct="0">
              <a:spcBef>
                <a:spcPct val="0"/>
              </a:spcBef>
              <a:spcAft>
                <a:spcPct val="0"/>
              </a:spcAft>
              <a:defRPr>
                <a:solidFill>
                  <a:schemeClr val="tx1"/>
                </a:solidFill>
                <a:latin typeface="Arial" charset="0"/>
              </a:defRPr>
            </a:lvl7pPr>
            <a:lvl8pPr marL="3395861" indent="-226391" eaLnBrk="0" fontAlgn="base" hangingPunct="0">
              <a:spcBef>
                <a:spcPct val="0"/>
              </a:spcBef>
              <a:spcAft>
                <a:spcPct val="0"/>
              </a:spcAft>
              <a:defRPr>
                <a:solidFill>
                  <a:schemeClr val="tx1"/>
                </a:solidFill>
                <a:latin typeface="Arial" charset="0"/>
              </a:defRPr>
            </a:lvl8pPr>
            <a:lvl9pPr marL="3848642" indent="-226391" eaLnBrk="0" fontAlgn="base" hangingPunct="0">
              <a:spcBef>
                <a:spcPct val="0"/>
              </a:spcBef>
              <a:spcAft>
                <a:spcPct val="0"/>
              </a:spcAft>
              <a:defRPr>
                <a:solidFill>
                  <a:schemeClr val="tx1"/>
                </a:solidFill>
                <a:latin typeface="Arial" charset="0"/>
              </a:defRPr>
            </a:lvl9pPr>
          </a:lstStyle>
          <a:p>
            <a:pPr eaLnBrk="1" hangingPunct="1"/>
            <a:fld id="{0949B9EC-77A2-4033-8870-562BBFEF2244}" type="slidenum">
              <a:rPr lang="en-US" smtClean="0">
                <a:solidFill>
                  <a:prstClr val="black"/>
                </a:solidFill>
              </a:rPr>
              <a:pPr eaLnBrk="1" hangingPunct="1"/>
              <a:t>3</a:t>
            </a:fld>
            <a:endParaRPr lang="en-US" smtClean="0">
              <a:solidFill>
                <a:prstClr val="black"/>
              </a:solidFill>
            </a:endParaRPr>
          </a:p>
        </p:txBody>
      </p:sp>
      <p:sp>
        <p:nvSpPr>
          <p:cNvPr id="44035" name="Rectangle 2"/>
          <p:cNvSpPr>
            <a:spLocks noGrp="1" noRot="1" noChangeAspect="1" noChangeArrowheads="1" noTextEdit="1"/>
          </p:cNvSpPr>
          <p:nvPr>
            <p:ph type="sldImg"/>
          </p:nvPr>
        </p:nvSpPr>
        <p:spPr bwMode="auto">
          <a:xfrm>
            <a:off x="1171575" y="696913"/>
            <a:ext cx="4641850" cy="34813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03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dirty="0"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CA6D7496-2B4C-4777-909D-445E50094132}" type="slidenum">
              <a:rPr lang="en-US" smtClean="0">
                <a:solidFill>
                  <a:prstClr val="black"/>
                </a:solidFill>
              </a:rPr>
              <a:pPr>
                <a:defRPr/>
              </a:pPr>
              <a:t>30</a:t>
            </a:fld>
            <a:endParaRPr lang="en-US">
              <a:solidFill>
                <a:prstClr val="black"/>
              </a:solidFill>
            </a:endParaRPr>
          </a:p>
        </p:txBody>
      </p:sp>
    </p:spTree>
    <p:extLst>
      <p:ext uri="{BB962C8B-B14F-4D97-AF65-F5344CB8AC3E}">
        <p14:creationId xmlns:p14="http://schemas.microsoft.com/office/powerpoint/2010/main" val="157935889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CA6D7496-2B4C-4777-909D-445E50094132}" type="slidenum">
              <a:rPr lang="en-US" smtClean="0">
                <a:solidFill>
                  <a:prstClr val="black"/>
                </a:solidFill>
              </a:rPr>
              <a:pPr>
                <a:defRPr/>
              </a:pPr>
              <a:t>31</a:t>
            </a:fld>
            <a:endParaRPr lang="en-US">
              <a:solidFill>
                <a:prstClr val="black"/>
              </a:solidFill>
            </a:endParaRPr>
          </a:p>
        </p:txBody>
      </p:sp>
    </p:spTree>
    <p:extLst>
      <p:ext uri="{BB962C8B-B14F-4D97-AF65-F5344CB8AC3E}">
        <p14:creationId xmlns:p14="http://schemas.microsoft.com/office/powerpoint/2010/main" val="217312383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CA6D7496-2B4C-4777-909D-445E50094132}" type="slidenum">
              <a:rPr lang="en-US" smtClean="0">
                <a:solidFill>
                  <a:prstClr val="black"/>
                </a:solidFill>
              </a:rPr>
              <a:pPr>
                <a:defRPr/>
              </a:pPr>
              <a:t>32</a:t>
            </a:fld>
            <a:endParaRPr lang="en-US">
              <a:solidFill>
                <a:prstClr val="black"/>
              </a:solidFill>
            </a:endParaRPr>
          </a:p>
        </p:txBody>
      </p:sp>
    </p:spTree>
    <p:extLst>
      <p:ext uri="{BB962C8B-B14F-4D97-AF65-F5344CB8AC3E}">
        <p14:creationId xmlns:p14="http://schemas.microsoft.com/office/powerpoint/2010/main" val="341310151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CA6D7496-2B4C-4777-909D-445E50094132}" type="slidenum">
              <a:rPr lang="en-US" smtClean="0">
                <a:solidFill>
                  <a:prstClr val="black"/>
                </a:solidFill>
              </a:rPr>
              <a:pPr>
                <a:defRPr/>
              </a:pPr>
              <a:t>33</a:t>
            </a:fld>
            <a:endParaRPr lang="en-US">
              <a:solidFill>
                <a:prstClr val="black"/>
              </a:solidFill>
            </a:endParaRPr>
          </a:p>
        </p:txBody>
      </p:sp>
    </p:spTree>
    <p:extLst>
      <p:ext uri="{BB962C8B-B14F-4D97-AF65-F5344CB8AC3E}">
        <p14:creationId xmlns:p14="http://schemas.microsoft.com/office/powerpoint/2010/main" val="345984906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CA6D7496-2B4C-4777-909D-445E50094132}" type="slidenum">
              <a:rPr lang="en-US" smtClean="0">
                <a:solidFill>
                  <a:prstClr val="black"/>
                </a:solidFill>
              </a:rPr>
              <a:pPr>
                <a:defRPr/>
              </a:pPr>
              <a:t>34</a:t>
            </a:fld>
            <a:endParaRPr lang="en-US">
              <a:solidFill>
                <a:prstClr val="black"/>
              </a:solidFill>
            </a:endParaRPr>
          </a:p>
        </p:txBody>
      </p:sp>
    </p:spTree>
    <p:extLst>
      <p:ext uri="{BB962C8B-B14F-4D97-AF65-F5344CB8AC3E}">
        <p14:creationId xmlns:p14="http://schemas.microsoft.com/office/powerpoint/2010/main" val="300026315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7"/>
          <p:cNvSpPr>
            <a:spLocks noGrp="1" noChangeArrowheads="1"/>
          </p:cNvSpPr>
          <p:nvPr>
            <p:ph type="sldNum" sz="quarter" idx="5"/>
          </p:nvPr>
        </p:nvSpPr>
        <p:spPr>
          <a:noFill/>
        </p:spPr>
        <p:txBody>
          <a:bodyPr/>
          <a:lstStyle>
            <a:lvl1pPr defTabSz="927966" eaLnBrk="0" hangingPunct="0">
              <a:defRPr sz="2800">
                <a:solidFill>
                  <a:schemeClr val="tx1"/>
                </a:solidFill>
                <a:latin typeface="Times New Roman" pitchFamily="64" charset="0"/>
              </a:defRPr>
            </a:lvl1pPr>
            <a:lvl2pPr marL="755283" indent="-290493" defTabSz="927966" eaLnBrk="0" hangingPunct="0">
              <a:defRPr sz="2800">
                <a:solidFill>
                  <a:schemeClr val="tx1"/>
                </a:solidFill>
                <a:latin typeface="Times New Roman" pitchFamily="64" charset="0"/>
              </a:defRPr>
            </a:lvl2pPr>
            <a:lvl3pPr marL="1161974" indent="-232395" defTabSz="927966" eaLnBrk="0" hangingPunct="0">
              <a:defRPr sz="2800">
                <a:solidFill>
                  <a:schemeClr val="tx1"/>
                </a:solidFill>
                <a:latin typeface="Times New Roman" pitchFamily="64" charset="0"/>
              </a:defRPr>
            </a:lvl3pPr>
            <a:lvl4pPr marL="1626763" indent="-232395" defTabSz="927966" eaLnBrk="0" hangingPunct="0">
              <a:defRPr sz="2800">
                <a:solidFill>
                  <a:schemeClr val="tx1"/>
                </a:solidFill>
                <a:latin typeface="Times New Roman" pitchFamily="64" charset="0"/>
              </a:defRPr>
            </a:lvl4pPr>
            <a:lvl5pPr marL="2091553" indent="-232395" defTabSz="927966" eaLnBrk="0" hangingPunct="0">
              <a:defRPr sz="2800">
                <a:solidFill>
                  <a:schemeClr val="tx1"/>
                </a:solidFill>
                <a:latin typeface="Times New Roman" pitchFamily="64" charset="0"/>
              </a:defRPr>
            </a:lvl5pPr>
            <a:lvl6pPr marL="2556342" indent="-232395" defTabSz="927966" eaLnBrk="0" fontAlgn="base" hangingPunct="0">
              <a:spcBef>
                <a:spcPct val="0"/>
              </a:spcBef>
              <a:spcAft>
                <a:spcPct val="0"/>
              </a:spcAft>
              <a:defRPr sz="2800">
                <a:solidFill>
                  <a:schemeClr val="tx1"/>
                </a:solidFill>
                <a:latin typeface="Times New Roman" pitchFamily="64" charset="0"/>
              </a:defRPr>
            </a:lvl6pPr>
            <a:lvl7pPr marL="3021132" indent="-232395" defTabSz="927966" eaLnBrk="0" fontAlgn="base" hangingPunct="0">
              <a:spcBef>
                <a:spcPct val="0"/>
              </a:spcBef>
              <a:spcAft>
                <a:spcPct val="0"/>
              </a:spcAft>
              <a:defRPr sz="2800">
                <a:solidFill>
                  <a:schemeClr val="tx1"/>
                </a:solidFill>
                <a:latin typeface="Times New Roman" pitchFamily="64" charset="0"/>
              </a:defRPr>
            </a:lvl7pPr>
            <a:lvl8pPr marL="3485921" indent="-232395" defTabSz="927966" eaLnBrk="0" fontAlgn="base" hangingPunct="0">
              <a:spcBef>
                <a:spcPct val="0"/>
              </a:spcBef>
              <a:spcAft>
                <a:spcPct val="0"/>
              </a:spcAft>
              <a:defRPr sz="2800">
                <a:solidFill>
                  <a:schemeClr val="tx1"/>
                </a:solidFill>
                <a:latin typeface="Times New Roman" pitchFamily="64" charset="0"/>
              </a:defRPr>
            </a:lvl8pPr>
            <a:lvl9pPr marL="3950711" indent="-232395" defTabSz="927966" eaLnBrk="0" fontAlgn="base" hangingPunct="0">
              <a:spcBef>
                <a:spcPct val="0"/>
              </a:spcBef>
              <a:spcAft>
                <a:spcPct val="0"/>
              </a:spcAft>
              <a:defRPr sz="2800">
                <a:solidFill>
                  <a:schemeClr val="tx1"/>
                </a:solidFill>
                <a:latin typeface="Times New Roman" pitchFamily="64" charset="0"/>
              </a:defRPr>
            </a:lvl9pPr>
          </a:lstStyle>
          <a:p>
            <a:pPr eaLnBrk="1" hangingPunct="1"/>
            <a:fld id="{92AD501A-BC5C-44C1-B952-13263B9C4E15}" type="slidenum">
              <a:rPr lang="en-US" sz="1200">
                <a:solidFill>
                  <a:prstClr val="black"/>
                </a:solidFill>
                <a:latin typeface="Arial" charset="0"/>
              </a:rPr>
              <a:pPr eaLnBrk="1" hangingPunct="1"/>
              <a:t>35</a:t>
            </a:fld>
            <a:endParaRPr lang="en-US" sz="1200">
              <a:solidFill>
                <a:prstClr val="black"/>
              </a:solidFill>
              <a:latin typeface="Arial" charset="0"/>
            </a:endParaRPr>
          </a:p>
        </p:txBody>
      </p:sp>
      <p:sp>
        <p:nvSpPr>
          <p:cNvPr id="135171" name="Rectangle 2"/>
          <p:cNvSpPr>
            <a:spLocks noGrp="1" noRot="1" noChangeAspect="1" noChangeArrowheads="1" noTextEdit="1"/>
          </p:cNvSpPr>
          <p:nvPr>
            <p:ph type="sldImg"/>
          </p:nvPr>
        </p:nvSpPr>
        <p:spPr>
          <a:ln/>
        </p:spPr>
      </p:sp>
      <p:sp>
        <p:nvSpPr>
          <p:cNvPr id="135172" name="Rectangle 3"/>
          <p:cNvSpPr>
            <a:spLocks noGrp="1" noChangeArrowheads="1"/>
          </p:cNvSpPr>
          <p:nvPr>
            <p:ph type="body" idx="1"/>
          </p:nvPr>
        </p:nvSpPr>
        <p:spPr>
          <a:noFill/>
        </p:spPr>
        <p:txBody>
          <a:bodyPr/>
          <a:lstStyle/>
          <a:p>
            <a:pPr eaLnBrk="1" hangingPunct="1"/>
            <a:endParaRPr lang="en-US" smtClean="0">
              <a:latin typeface="Arial"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Slide Image Placeholder 1"/>
          <p:cNvSpPr>
            <a:spLocks noGrp="1" noRot="1" noChangeAspect="1" noTextEdit="1"/>
          </p:cNvSpPr>
          <p:nvPr>
            <p:ph type="sldImg"/>
          </p:nvPr>
        </p:nvSpPr>
        <p:spPr>
          <a:ln/>
        </p:spPr>
      </p:sp>
      <p:sp>
        <p:nvSpPr>
          <p:cNvPr id="136195" name="Notes Placeholder 2"/>
          <p:cNvSpPr>
            <a:spLocks noGrp="1"/>
          </p:cNvSpPr>
          <p:nvPr>
            <p:ph type="body" idx="1"/>
          </p:nvPr>
        </p:nvSpPr>
        <p:spPr>
          <a:noFill/>
        </p:spPr>
        <p:txBody>
          <a:bodyPr/>
          <a:lstStyle/>
          <a:p>
            <a:pPr defTabSz="927966"/>
            <a:r>
              <a:rPr lang="en-US" smtClean="0"/>
              <a:t>Lessons learned here are in some ways reminiscent of the development of El Niño – Southern Oscillation (ENSO) phenomena.  The introduction of dynamical forecast models in the 1980s (</a:t>
            </a:r>
            <a:r>
              <a:rPr lang="en-US" smtClean="0">
                <a:hlinkClick r:id="" action="ppaction://hlinkfile" tooltip="Cane, 1986 #2303"/>
              </a:rPr>
              <a:t>Cane et al. 1986</a:t>
            </a:r>
            <a:r>
              <a:rPr lang="en-US" smtClean="0"/>
              <a:t>) led to several years of remarkably skillful predictions (</a:t>
            </a:r>
            <a:r>
              <a:rPr lang="en-US" smtClean="0">
                <a:hlinkClick r:id="" action="ppaction://hlinkfile" tooltip="Latif, 1998 #2306"/>
              </a:rPr>
              <a:t>Latif et al. 1998</a:t>
            </a:r>
            <a:r>
              <a:rPr lang="en-US" smtClean="0"/>
              <a:t>).  In the 1990s, there was a significant drop in forecast skill when ENSO entered a distinctly different mode of variability (</a:t>
            </a:r>
            <a:r>
              <a:rPr lang="en-US" smtClean="0">
                <a:hlinkClick r:id="" action="ppaction://hlinkfile" tooltip="Ji, 1996 #2305"/>
              </a:rPr>
              <a:t>Ji et al. 1996</a:t>
            </a:r>
            <a:r>
              <a:rPr lang="en-US" smtClean="0"/>
              <a:t>)—which ushered in a new wave of model improvement (</a:t>
            </a:r>
            <a:r>
              <a:rPr lang="en-US" smtClean="0">
                <a:hlinkClick r:id="" action="ppaction://hlinkfile" tooltip="Chen, 1995 #2304"/>
              </a:rPr>
              <a:t>Chen et al. 1995</a:t>
            </a:r>
            <a:r>
              <a:rPr lang="en-US" smtClean="0"/>
              <a:t>).  Indeed, long-term hindcasting studies suggest interdecadal variations in ENSO predictability that reflect temporal changes the underlying dynamics of the system (</a:t>
            </a:r>
            <a:r>
              <a:rPr lang="en-US" smtClean="0">
                <a:hlinkClick r:id="" action="ppaction://hlinkfile" tooltip="Chen, 2004 #2302"/>
              </a:rPr>
              <a:t>Chen et al. 2004</a:t>
            </a:r>
            <a:r>
              <a:rPr lang="en-US" smtClean="0"/>
              <a:t>).  It can be argued that ecological forecasting will be even more prone to fluctuations in predictability than the physical climate system, owing to even stronger nonlinearities in biological dynamics (Frank et al. 1994).  As such, assimilation of data will be essential to keep predictive ecological models on track.  Although data assimilation into coupled physical-biological models is still in its infancy (</a:t>
            </a:r>
            <a:r>
              <a:rPr lang="en-US" smtClean="0">
                <a:hlinkClick r:id="" action="ppaction://hlinkfile" tooltip="Hofmann, 2002 #1011"/>
              </a:rPr>
              <a:t>Hofmann and Friedrichs 2002</a:t>
            </a:r>
            <a:r>
              <a:rPr lang="en-US" smtClean="0"/>
              <a:t>), there are some promising inroads being made (</a:t>
            </a:r>
            <a:r>
              <a:rPr lang="en-US" smtClean="0">
                <a:hlinkClick r:id="" action="ppaction://hlinkfile" tooltip="Gregg, 2009 #1988"/>
              </a:rPr>
              <a:t>Gregg et al. 2009</a:t>
            </a:r>
            <a:r>
              <a:rPr lang="en-US" smtClean="0"/>
              <a:t>).  In any case, the 2010 </a:t>
            </a:r>
            <a:r>
              <a:rPr lang="en-US" i="1" smtClean="0"/>
              <a:t>A. fundyense</a:t>
            </a:r>
            <a:r>
              <a:rPr lang="en-US" smtClean="0"/>
              <a:t> bloom in the Gulf of Maine highlights the need for intimate connection between observational networks and forecast systems, and how these aspects must evolve together to meet the grand challenge of ecological forecasting in the ocean.</a:t>
            </a:r>
          </a:p>
          <a:p>
            <a:pPr defTabSz="927966"/>
            <a:endParaRPr lang="en-US" smtClean="0"/>
          </a:p>
        </p:txBody>
      </p:sp>
      <p:sp>
        <p:nvSpPr>
          <p:cNvPr id="136196" name="Slide Number Placeholder 3"/>
          <p:cNvSpPr>
            <a:spLocks noGrp="1"/>
          </p:cNvSpPr>
          <p:nvPr>
            <p:ph type="sldNum" sz="quarter" idx="5"/>
          </p:nvPr>
        </p:nvSpPr>
        <p:spPr>
          <a:noFill/>
        </p:spPr>
        <p:txBody>
          <a:bodyPr/>
          <a:lstStyle>
            <a:lvl1pPr eaLnBrk="0" hangingPunct="0">
              <a:defRPr sz="2800">
                <a:solidFill>
                  <a:schemeClr val="tx1"/>
                </a:solidFill>
                <a:latin typeface="Times New Roman" pitchFamily="64" charset="0"/>
              </a:defRPr>
            </a:lvl1pPr>
            <a:lvl2pPr marL="755283" indent="-290493" eaLnBrk="0" hangingPunct="0">
              <a:defRPr sz="2800">
                <a:solidFill>
                  <a:schemeClr val="tx1"/>
                </a:solidFill>
                <a:latin typeface="Times New Roman" pitchFamily="64" charset="0"/>
              </a:defRPr>
            </a:lvl2pPr>
            <a:lvl3pPr marL="1161974" indent="-232395" eaLnBrk="0" hangingPunct="0">
              <a:defRPr sz="2800">
                <a:solidFill>
                  <a:schemeClr val="tx1"/>
                </a:solidFill>
                <a:latin typeface="Times New Roman" pitchFamily="64" charset="0"/>
              </a:defRPr>
            </a:lvl3pPr>
            <a:lvl4pPr marL="1626763" indent="-232395" eaLnBrk="0" hangingPunct="0">
              <a:defRPr sz="2800">
                <a:solidFill>
                  <a:schemeClr val="tx1"/>
                </a:solidFill>
                <a:latin typeface="Times New Roman" pitchFamily="64" charset="0"/>
              </a:defRPr>
            </a:lvl4pPr>
            <a:lvl5pPr marL="2091553" indent="-232395" eaLnBrk="0" hangingPunct="0">
              <a:defRPr sz="2800">
                <a:solidFill>
                  <a:schemeClr val="tx1"/>
                </a:solidFill>
                <a:latin typeface="Times New Roman" pitchFamily="64" charset="0"/>
              </a:defRPr>
            </a:lvl5pPr>
            <a:lvl6pPr marL="2556342" indent="-232395" eaLnBrk="0" fontAlgn="base" hangingPunct="0">
              <a:spcBef>
                <a:spcPct val="0"/>
              </a:spcBef>
              <a:spcAft>
                <a:spcPct val="0"/>
              </a:spcAft>
              <a:defRPr sz="2800">
                <a:solidFill>
                  <a:schemeClr val="tx1"/>
                </a:solidFill>
                <a:latin typeface="Times New Roman" pitchFamily="64" charset="0"/>
              </a:defRPr>
            </a:lvl6pPr>
            <a:lvl7pPr marL="3021132" indent="-232395" eaLnBrk="0" fontAlgn="base" hangingPunct="0">
              <a:spcBef>
                <a:spcPct val="0"/>
              </a:spcBef>
              <a:spcAft>
                <a:spcPct val="0"/>
              </a:spcAft>
              <a:defRPr sz="2800">
                <a:solidFill>
                  <a:schemeClr val="tx1"/>
                </a:solidFill>
                <a:latin typeface="Times New Roman" pitchFamily="64" charset="0"/>
              </a:defRPr>
            </a:lvl7pPr>
            <a:lvl8pPr marL="3485921" indent="-232395" eaLnBrk="0" fontAlgn="base" hangingPunct="0">
              <a:spcBef>
                <a:spcPct val="0"/>
              </a:spcBef>
              <a:spcAft>
                <a:spcPct val="0"/>
              </a:spcAft>
              <a:defRPr sz="2800">
                <a:solidFill>
                  <a:schemeClr val="tx1"/>
                </a:solidFill>
                <a:latin typeface="Times New Roman" pitchFamily="64" charset="0"/>
              </a:defRPr>
            </a:lvl8pPr>
            <a:lvl9pPr marL="3950711" indent="-232395" eaLnBrk="0" fontAlgn="base" hangingPunct="0">
              <a:spcBef>
                <a:spcPct val="0"/>
              </a:spcBef>
              <a:spcAft>
                <a:spcPct val="0"/>
              </a:spcAft>
              <a:defRPr sz="2800">
                <a:solidFill>
                  <a:schemeClr val="tx1"/>
                </a:solidFill>
                <a:latin typeface="Times New Roman" pitchFamily="64" charset="0"/>
              </a:defRPr>
            </a:lvl9pPr>
          </a:lstStyle>
          <a:p>
            <a:pPr eaLnBrk="1" hangingPunct="1"/>
            <a:fld id="{2B13EFC8-492D-41F1-A3BC-056B774E3FD3}" type="slidenum">
              <a:rPr lang="en-US" sz="1200">
                <a:solidFill>
                  <a:prstClr val="black"/>
                </a:solidFill>
              </a:rPr>
              <a:pPr eaLnBrk="1" hangingPunct="1"/>
              <a:t>36</a:t>
            </a:fld>
            <a:endParaRPr lang="en-US" sz="1200">
              <a:solidFill>
                <a:prstClr val="black"/>
              </a:solidFill>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Slide Image Placeholder 1"/>
          <p:cNvSpPr>
            <a:spLocks noGrp="1" noRot="1" noChangeAspect="1" noTextEdit="1"/>
          </p:cNvSpPr>
          <p:nvPr>
            <p:ph type="sldImg"/>
          </p:nvPr>
        </p:nvSpPr>
        <p:spPr>
          <a:ln/>
        </p:spPr>
      </p:sp>
      <p:sp>
        <p:nvSpPr>
          <p:cNvPr id="137219" name="Notes Placeholder 2"/>
          <p:cNvSpPr>
            <a:spLocks noGrp="1"/>
          </p:cNvSpPr>
          <p:nvPr>
            <p:ph type="body" idx="1"/>
          </p:nvPr>
        </p:nvSpPr>
        <p:spPr>
          <a:noFill/>
        </p:spPr>
        <p:txBody>
          <a:bodyPr/>
          <a:lstStyle/>
          <a:p>
            <a:endParaRPr lang="en-US" smtClean="0"/>
          </a:p>
        </p:txBody>
      </p:sp>
      <p:sp>
        <p:nvSpPr>
          <p:cNvPr id="137220" name="Slide Number Placeholder 3"/>
          <p:cNvSpPr>
            <a:spLocks noGrp="1"/>
          </p:cNvSpPr>
          <p:nvPr>
            <p:ph type="sldNum" sz="quarter" idx="5"/>
          </p:nvPr>
        </p:nvSpPr>
        <p:spPr>
          <a:noFill/>
        </p:spPr>
        <p:txBody>
          <a:bodyPr/>
          <a:lstStyle>
            <a:lvl1pPr eaLnBrk="0" hangingPunct="0">
              <a:defRPr sz="2800">
                <a:solidFill>
                  <a:schemeClr val="tx1"/>
                </a:solidFill>
                <a:latin typeface="Times New Roman" pitchFamily="64" charset="0"/>
              </a:defRPr>
            </a:lvl1pPr>
            <a:lvl2pPr marL="755283" indent="-290493" eaLnBrk="0" hangingPunct="0">
              <a:defRPr sz="2800">
                <a:solidFill>
                  <a:schemeClr val="tx1"/>
                </a:solidFill>
                <a:latin typeface="Times New Roman" pitchFamily="64" charset="0"/>
              </a:defRPr>
            </a:lvl2pPr>
            <a:lvl3pPr marL="1161974" indent="-232395" eaLnBrk="0" hangingPunct="0">
              <a:defRPr sz="2800">
                <a:solidFill>
                  <a:schemeClr val="tx1"/>
                </a:solidFill>
                <a:latin typeface="Times New Roman" pitchFamily="64" charset="0"/>
              </a:defRPr>
            </a:lvl3pPr>
            <a:lvl4pPr marL="1626763" indent="-232395" eaLnBrk="0" hangingPunct="0">
              <a:defRPr sz="2800">
                <a:solidFill>
                  <a:schemeClr val="tx1"/>
                </a:solidFill>
                <a:latin typeface="Times New Roman" pitchFamily="64" charset="0"/>
              </a:defRPr>
            </a:lvl4pPr>
            <a:lvl5pPr marL="2091553" indent="-232395" eaLnBrk="0" hangingPunct="0">
              <a:defRPr sz="2800">
                <a:solidFill>
                  <a:schemeClr val="tx1"/>
                </a:solidFill>
                <a:latin typeface="Times New Roman" pitchFamily="64" charset="0"/>
              </a:defRPr>
            </a:lvl5pPr>
            <a:lvl6pPr marL="2556342" indent="-232395" eaLnBrk="0" fontAlgn="base" hangingPunct="0">
              <a:spcBef>
                <a:spcPct val="0"/>
              </a:spcBef>
              <a:spcAft>
                <a:spcPct val="0"/>
              </a:spcAft>
              <a:defRPr sz="2800">
                <a:solidFill>
                  <a:schemeClr val="tx1"/>
                </a:solidFill>
                <a:latin typeface="Times New Roman" pitchFamily="64" charset="0"/>
              </a:defRPr>
            </a:lvl6pPr>
            <a:lvl7pPr marL="3021132" indent="-232395" eaLnBrk="0" fontAlgn="base" hangingPunct="0">
              <a:spcBef>
                <a:spcPct val="0"/>
              </a:spcBef>
              <a:spcAft>
                <a:spcPct val="0"/>
              </a:spcAft>
              <a:defRPr sz="2800">
                <a:solidFill>
                  <a:schemeClr val="tx1"/>
                </a:solidFill>
                <a:latin typeface="Times New Roman" pitchFamily="64" charset="0"/>
              </a:defRPr>
            </a:lvl7pPr>
            <a:lvl8pPr marL="3485921" indent="-232395" eaLnBrk="0" fontAlgn="base" hangingPunct="0">
              <a:spcBef>
                <a:spcPct val="0"/>
              </a:spcBef>
              <a:spcAft>
                <a:spcPct val="0"/>
              </a:spcAft>
              <a:defRPr sz="2800">
                <a:solidFill>
                  <a:schemeClr val="tx1"/>
                </a:solidFill>
                <a:latin typeface="Times New Roman" pitchFamily="64" charset="0"/>
              </a:defRPr>
            </a:lvl8pPr>
            <a:lvl9pPr marL="3950711" indent="-232395" eaLnBrk="0" fontAlgn="base" hangingPunct="0">
              <a:spcBef>
                <a:spcPct val="0"/>
              </a:spcBef>
              <a:spcAft>
                <a:spcPct val="0"/>
              </a:spcAft>
              <a:defRPr sz="2800">
                <a:solidFill>
                  <a:schemeClr val="tx1"/>
                </a:solidFill>
                <a:latin typeface="Times New Roman" pitchFamily="64" charset="0"/>
              </a:defRPr>
            </a:lvl9pPr>
          </a:lstStyle>
          <a:p>
            <a:pPr eaLnBrk="1" hangingPunct="1"/>
            <a:fld id="{8E0632D3-BAB0-45A7-97D0-4994F439B21C}" type="slidenum">
              <a:rPr lang="en-US" sz="1200">
                <a:solidFill>
                  <a:prstClr val="black"/>
                </a:solidFill>
              </a:rPr>
              <a:pPr eaLnBrk="1" hangingPunct="1"/>
              <a:t>37</a:t>
            </a:fld>
            <a:endParaRPr lang="en-US" sz="1200">
              <a:solidFill>
                <a:prstClr val="black"/>
              </a:solidFill>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Slide Image Placeholder 1"/>
          <p:cNvSpPr>
            <a:spLocks noGrp="1" noRot="1" noChangeAspect="1" noTextEdit="1"/>
          </p:cNvSpPr>
          <p:nvPr>
            <p:ph type="sldImg"/>
          </p:nvPr>
        </p:nvSpPr>
        <p:spPr>
          <a:ln/>
        </p:spPr>
      </p:sp>
      <p:sp>
        <p:nvSpPr>
          <p:cNvPr id="139267" name="Notes Placeholder 2"/>
          <p:cNvSpPr>
            <a:spLocks noGrp="1"/>
          </p:cNvSpPr>
          <p:nvPr>
            <p:ph type="body" idx="1"/>
          </p:nvPr>
        </p:nvSpPr>
        <p:spPr>
          <a:noFill/>
        </p:spPr>
        <p:txBody>
          <a:bodyPr/>
          <a:lstStyle/>
          <a:p>
            <a:endParaRPr lang="en-US" smtClean="0"/>
          </a:p>
        </p:txBody>
      </p:sp>
      <p:sp>
        <p:nvSpPr>
          <p:cNvPr id="139268" name="Slide Number Placeholder 3"/>
          <p:cNvSpPr>
            <a:spLocks noGrp="1"/>
          </p:cNvSpPr>
          <p:nvPr>
            <p:ph type="sldNum" sz="quarter" idx="5"/>
          </p:nvPr>
        </p:nvSpPr>
        <p:spPr>
          <a:noFill/>
        </p:spPr>
        <p:txBody>
          <a:bodyPr/>
          <a:lstStyle>
            <a:lvl1pPr eaLnBrk="0" hangingPunct="0">
              <a:defRPr sz="2800">
                <a:solidFill>
                  <a:schemeClr val="tx1"/>
                </a:solidFill>
                <a:latin typeface="Times New Roman" pitchFamily="64" charset="0"/>
              </a:defRPr>
            </a:lvl1pPr>
            <a:lvl2pPr marL="755283" indent="-290493" eaLnBrk="0" hangingPunct="0">
              <a:defRPr sz="2800">
                <a:solidFill>
                  <a:schemeClr val="tx1"/>
                </a:solidFill>
                <a:latin typeface="Times New Roman" pitchFamily="64" charset="0"/>
              </a:defRPr>
            </a:lvl2pPr>
            <a:lvl3pPr marL="1161974" indent="-232395" eaLnBrk="0" hangingPunct="0">
              <a:defRPr sz="2800">
                <a:solidFill>
                  <a:schemeClr val="tx1"/>
                </a:solidFill>
                <a:latin typeface="Times New Roman" pitchFamily="64" charset="0"/>
              </a:defRPr>
            </a:lvl3pPr>
            <a:lvl4pPr marL="1626763" indent="-232395" eaLnBrk="0" hangingPunct="0">
              <a:defRPr sz="2800">
                <a:solidFill>
                  <a:schemeClr val="tx1"/>
                </a:solidFill>
                <a:latin typeface="Times New Roman" pitchFamily="64" charset="0"/>
              </a:defRPr>
            </a:lvl4pPr>
            <a:lvl5pPr marL="2091553" indent="-232395" eaLnBrk="0" hangingPunct="0">
              <a:defRPr sz="2800">
                <a:solidFill>
                  <a:schemeClr val="tx1"/>
                </a:solidFill>
                <a:latin typeface="Times New Roman" pitchFamily="64" charset="0"/>
              </a:defRPr>
            </a:lvl5pPr>
            <a:lvl6pPr marL="2556342" indent="-232395" eaLnBrk="0" fontAlgn="base" hangingPunct="0">
              <a:spcBef>
                <a:spcPct val="0"/>
              </a:spcBef>
              <a:spcAft>
                <a:spcPct val="0"/>
              </a:spcAft>
              <a:defRPr sz="2800">
                <a:solidFill>
                  <a:schemeClr val="tx1"/>
                </a:solidFill>
                <a:latin typeface="Times New Roman" pitchFamily="64" charset="0"/>
              </a:defRPr>
            </a:lvl6pPr>
            <a:lvl7pPr marL="3021132" indent="-232395" eaLnBrk="0" fontAlgn="base" hangingPunct="0">
              <a:spcBef>
                <a:spcPct val="0"/>
              </a:spcBef>
              <a:spcAft>
                <a:spcPct val="0"/>
              </a:spcAft>
              <a:defRPr sz="2800">
                <a:solidFill>
                  <a:schemeClr val="tx1"/>
                </a:solidFill>
                <a:latin typeface="Times New Roman" pitchFamily="64" charset="0"/>
              </a:defRPr>
            </a:lvl7pPr>
            <a:lvl8pPr marL="3485921" indent="-232395" eaLnBrk="0" fontAlgn="base" hangingPunct="0">
              <a:spcBef>
                <a:spcPct val="0"/>
              </a:spcBef>
              <a:spcAft>
                <a:spcPct val="0"/>
              </a:spcAft>
              <a:defRPr sz="2800">
                <a:solidFill>
                  <a:schemeClr val="tx1"/>
                </a:solidFill>
                <a:latin typeface="Times New Roman" pitchFamily="64" charset="0"/>
              </a:defRPr>
            </a:lvl8pPr>
            <a:lvl9pPr marL="3950711" indent="-232395" eaLnBrk="0" fontAlgn="base" hangingPunct="0">
              <a:spcBef>
                <a:spcPct val="0"/>
              </a:spcBef>
              <a:spcAft>
                <a:spcPct val="0"/>
              </a:spcAft>
              <a:defRPr sz="2800">
                <a:solidFill>
                  <a:schemeClr val="tx1"/>
                </a:solidFill>
                <a:latin typeface="Times New Roman" pitchFamily="64" charset="0"/>
              </a:defRPr>
            </a:lvl9pPr>
          </a:lstStyle>
          <a:p>
            <a:pPr eaLnBrk="1" hangingPunct="1"/>
            <a:fld id="{80E27F79-49C9-4FEA-A96E-D463A7297795}" type="slidenum">
              <a:rPr lang="en-US" sz="1200">
                <a:solidFill>
                  <a:prstClr val="black"/>
                </a:solidFill>
              </a:rPr>
              <a:pPr eaLnBrk="1" hangingPunct="1"/>
              <a:t>38</a:t>
            </a:fld>
            <a:endParaRPr lang="en-US" sz="1200">
              <a:solidFill>
                <a:prstClr val="black"/>
              </a:solidFill>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7"/>
          <p:cNvSpPr>
            <a:spLocks noGrp="1" noChangeArrowheads="1"/>
          </p:cNvSpPr>
          <p:nvPr>
            <p:ph type="sldNum" sz="quarter" idx="5"/>
          </p:nvPr>
        </p:nvSpPr>
        <p:spPr>
          <a:noFill/>
        </p:spPr>
        <p:txBody>
          <a:bodyPr/>
          <a:lstStyle>
            <a:lvl1pPr eaLnBrk="0" hangingPunct="0">
              <a:defRPr sz="2800">
                <a:solidFill>
                  <a:schemeClr val="tx1"/>
                </a:solidFill>
                <a:latin typeface="Times New Roman" pitchFamily="64" charset="0"/>
              </a:defRPr>
            </a:lvl1pPr>
            <a:lvl2pPr marL="755283" indent="-290493" eaLnBrk="0" hangingPunct="0">
              <a:defRPr sz="2800">
                <a:solidFill>
                  <a:schemeClr val="tx1"/>
                </a:solidFill>
                <a:latin typeface="Times New Roman" pitchFamily="64" charset="0"/>
              </a:defRPr>
            </a:lvl2pPr>
            <a:lvl3pPr marL="1161974" indent="-232395" eaLnBrk="0" hangingPunct="0">
              <a:defRPr sz="2800">
                <a:solidFill>
                  <a:schemeClr val="tx1"/>
                </a:solidFill>
                <a:latin typeface="Times New Roman" pitchFamily="64" charset="0"/>
              </a:defRPr>
            </a:lvl3pPr>
            <a:lvl4pPr marL="1626763" indent="-232395" eaLnBrk="0" hangingPunct="0">
              <a:defRPr sz="2800">
                <a:solidFill>
                  <a:schemeClr val="tx1"/>
                </a:solidFill>
                <a:latin typeface="Times New Roman" pitchFamily="64" charset="0"/>
              </a:defRPr>
            </a:lvl4pPr>
            <a:lvl5pPr marL="2091553" indent="-232395" eaLnBrk="0" hangingPunct="0">
              <a:defRPr sz="2800">
                <a:solidFill>
                  <a:schemeClr val="tx1"/>
                </a:solidFill>
                <a:latin typeface="Times New Roman" pitchFamily="64" charset="0"/>
              </a:defRPr>
            </a:lvl5pPr>
            <a:lvl6pPr marL="2556342" indent="-232395" eaLnBrk="0" fontAlgn="base" hangingPunct="0">
              <a:spcBef>
                <a:spcPct val="0"/>
              </a:spcBef>
              <a:spcAft>
                <a:spcPct val="0"/>
              </a:spcAft>
              <a:defRPr sz="2800">
                <a:solidFill>
                  <a:schemeClr val="tx1"/>
                </a:solidFill>
                <a:latin typeface="Times New Roman" pitchFamily="64" charset="0"/>
              </a:defRPr>
            </a:lvl6pPr>
            <a:lvl7pPr marL="3021132" indent="-232395" eaLnBrk="0" fontAlgn="base" hangingPunct="0">
              <a:spcBef>
                <a:spcPct val="0"/>
              </a:spcBef>
              <a:spcAft>
                <a:spcPct val="0"/>
              </a:spcAft>
              <a:defRPr sz="2800">
                <a:solidFill>
                  <a:schemeClr val="tx1"/>
                </a:solidFill>
                <a:latin typeface="Times New Roman" pitchFamily="64" charset="0"/>
              </a:defRPr>
            </a:lvl7pPr>
            <a:lvl8pPr marL="3485921" indent="-232395" eaLnBrk="0" fontAlgn="base" hangingPunct="0">
              <a:spcBef>
                <a:spcPct val="0"/>
              </a:spcBef>
              <a:spcAft>
                <a:spcPct val="0"/>
              </a:spcAft>
              <a:defRPr sz="2800">
                <a:solidFill>
                  <a:schemeClr val="tx1"/>
                </a:solidFill>
                <a:latin typeface="Times New Roman" pitchFamily="64" charset="0"/>
              </a:defRPr>
            </a:lvl8pPr>
            <a:lvl9pPr marL="3950711" indent="-232395" eaLnBrk="0" fontAlgn="base" hangingPunct="0">
              <a:spcBef>
                <a:spcPct val="0"/>
              </a:spcBef>
              <a:spcAft>
                <a:spcPct val="0"/>
              </a:spcAft>
              <a:defRPr sz="2800">
                <a:solidFill>
                  <a:schemeClr val="tx1"/>
                </a:solidFill>
                <a:latin typeface="Times New Roman" pitchFamily="64" charset="0"/>
              </a:defRPr>
            </a:lvl9pPr>
          </a:lstStyle>
          <a:p>
            <a:pPr eaLnBrk="1" hangingPunct="1"/>
            <a:fld id="{4CB4CC99-43F7-486E-AFB3-C0A567C00384}" type="slidenum">
              <a:rPr lang="en-US" sz="1200"/>
              <a:pPr eaLnBrk="1" hangingPunct="1"/>
              <a:t>39</a:t>
            </a:fld>
            <a:endParaRPr lang="en-US" sz="1200"/>
          </a:p>
        </p:txBody>
      </p:sp>
      <p:sp>
        <p:nvSpPr>
          <p:cNvPr id="141315" name="Rectangle 2"/>
          <p:cNvSpPr>
            <a:spLocks noGrp="1" noRot="1" noChangeAspect="1" noChangeArrowheads="1" noTextEdit="1"/>
          </p:cNvSpPr>
          <p:nvPr>
            <p:ph type="sldImg"/>
          </p:nvPr>
        </p:nvSpPr>
        <p:spPr>
          <a:ln/>
        </p:spPr>
      </p:sp>
      <p:sp>
        <p:nvSpPr>
          <p:cNvPr id="141316"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F006216-04D5-4645-B413-F301DB548FEC}" type="slidenum">
              <a:rPr lang="en-US">
                <a:solidFill>
                  <a:prstClr val="black"/>
                </a:solidFill>
              </a:rPr>
              <a:pPr/>
              <a:t>4</a:t>
            </a:fld>
            <a:endParaRPr lang="en-US">
              <a:solidFill>
                <a:prstClr val="black"/>
              </a:solidFill>
            </a:endParaRPr>
          </a:p>
        </p:txBody>
      </p:sp>
      <p:sp>
        <p:nvSpPr>
          <p:cNvPr id="125954" name="Rectangle 2"/>
          <p:cNvSpPr>
            <a:spLocks noGrp="1" noRot="1" noChangeAspect="1" noChangeArrowheads="1" noTextEdit="1"/>
          </p:cNvSpPr>
          <p:nvPr>
            <p:ph type="sldImg"/>
          </p:nvPr>
        </p:nvSpPr>
        <p:spPr>
          <a:xfrm>
            <a:off x="1171575" y="696913"/>
            <a:ext cx="4641850" cy="3481387"/>
          </a:xfrm>
          <a:ln/>
        </p:spPr>
      </p:sp>
      <p:sp>
        <p:nvSpPr>
          <p:cNvPr id="12595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7"/>
          <p:cNvSpPr>
            <a:spLocks noGrp="1" noChangeArrowheads="1"/>
          </p:cNvSpPr>
          <p:nvPr>
            <p:ph type="sldNum" sz="quarter" idx="5"/>
          </p:nvPr>
        </p:nvSpPr>
        <p:spPr>
          <a:noFill/>
        </p:spPr>
        <p:txBody>
          <a:bodyPr/>
          <a:lstStyle>
            <a:lvl1pPr eaLnBrk="0" hangingPunct="0">
              <a:defRPr sz="2800">
                <a:solidFill>
                  <a:schemeClr val="tx1"/>
                </a:solidFill>
                <a:latin typeface="Times New Roman" pitchFamily="64" charset="0"/>
              </a:defRPr>
            </a:lvl1pPr>
            <a:lvl2pPr marL="755283" indent="-290493" eaLnBrk="0" hangingPunct="0">
              <a:defRPr sz="2800">
                <a:solidFill>
                  <a:schemeClr val="tx1"/>
                </a:solidFill>
                <a:latin typeface="Times New Roman" pitchFamily="64" charset="0"/>
              </a:defRPr>
            </a:lvl2pPr>
            <a:lvl3pPr marL="1161974" indent="-232395" eaLnBrk="0" hangingPunct="0">
              <a:defRPr sz="2800">
                <a:solidFill>
                  <a:schemeClr val="tx1"/>
                </a:solidFill>
                <a:latin typeface="Times New Roman" pitchFamily="64" charset="0"/>
              </a:defRPr>
            </a:lvl3pPr>
            <a:lvl4pPr marL="1626763" indent="-232395" eaLnBrk="0" hangingPunct="0">
              <a:defRPr sz="2800">
                <a:solidFill>
                  <a:schemeClr val="tx1"/>
                </a:solidFill>
                <a:latin typeface="Times New Roman" pitchFamily="64" charset="0"/>
              </a:defRPr>
            </a:lvl4pPr>
            <a:lvl5pPr marL="2091553" indent="-232395" eaLnBrk="0" hangingPunct="0">
              <a:defRPr sz="2800">
                <a:solidFill>
                  <a:schemeClr val="tx1"/>
                </a:solidFill>
                <a:latin typeface="Times New Roman" pitchFamily="64" charset="0"/>
              </a:defRPr>
            </a:lvl5pPr>
            <a:lvl6pPr marL="2556342" indent="-232395" eaLnBrk="0" fontAlgn="base" hangingPunct="0">
              <a:spcBef>
                <a:spcPct val="0"/>
              </a:spcBef>
              <a:spcAft>
                <a:spcPct val="0"/>
              </a:spcAft>
              <a:defRPr sz="2800">
                <a:solidFill>
                  <a:schemeClr val="tx1"/>
                </a:solidFill>
                <a:latin typeface="Times New Roman" pitchFamily="64" charset="0"/>
              </a:defRPr>
            </a:lvl6pPr>
            <a:lvl7pPr marL="3021132" indent="-232395" eaLnBrk="0" fontAlgn="base" hangingPunct="0">
              <a:spcBef>
                <a:spcPct val="0"/>
              </a:spcBef>
              <a:spcAft>
                <a:spcPct val="0"/>
              </a:spcAft>
              <a:defRPr sz="2800">
                <a:solidFill>
                  <a:schemeClr val="tx1"/>
                </a:solidFill>
                <a:latin typeface="Times New Roman" pitchFamily="64" charset="0"/>
              </a:defRPr>
            </a:lvl7pPr>
            <a:lvl8pPr marL="3485921" indent="-232395" eaLnBrk="0" fontAlgn="base" hangingPunct="0">
              <a:spcBef>
                <a:spcPct val="0"/>
              </a:spcBef>
              <a:spcAft>
                <a:spcPct val="0"/>
              </a:spcAft>
              <a:defRPr sz="2800">
                <a:solidFill>
                  <a:schemeClr val="tx1"/>
                </a:solidFill>
                <a:latin typeface="Times New Roman" pitchFamily="64" charset="0"/>
              </a:defRPr>
            </a:lvl8pPr>
            <a:lvl9pPr marL="3950711" indent="-232395" eaLnBrk="0" fontAlgn="base" hangingPunct="0">
              <a:spcBef>
                <a:spcPct val="0"/>
              </a:spcBef>
              <a:spcAft>
                <a:spcPct val="0"/>
              </a:spcAft>
              <a:defRPr sz="2800">
                <a:solidFill>
                  <a:schemeClr val="tx1"/>
                </a:solidFill>
                <a:latin typeface="Times New Roman" pitchFamily="64" charset="0"/>
              </a:defRPr>
            </a:lvl9pPr>
          </a:lstStyle>
          <a:p>
            <a:pPr eaLnBrk="1" hangingPunct="1"/>
            <a:fld id="{A6EC8FBE-EA92-4924-A2D4-ADBD27FA9D40}" type="slidenum">
              <a:rPr lang="en-US" sz="1200"/>
              <a:pPr eaLnBrk="1" hangingPunct="1"/>
              <a:t>40</a:t>
            </a:fld>
            <a:endParaRPr lang="en-US" sz="1200"/>
          </a:p>
        </p:txBody>
      </p:sp>
      <p:sp>
        <p:nvSpPr>
          <p:cNvPr id="140291" name="Rectangle 2"/>
          <p:cNvSpPr>
            <a:spLocks noGrp="1" noRot="1" noChangeAspect="1" noChangeArrowheads="1" noTextEdit="1"/>
          </p:cNvSpPr>
          <p:nvPr>
            <p:ph type="sldImg"/>
          </p:nvPr>
        </p:nvSpPr>
        <p:spPr>
          <a:ln/>
        </p:spPr>
      </p:sp>
      <p:sp>
        <p:nvSpPr>
          <p:cNvPr id="140292"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7"/>
          <p:cNvSpPr>
            <a:spLocks noGrp="1" noChangeArrowheads="1"/>
          </p:cNvSpPr>
          <p:nvPr>
            <p:ph type="sldNum" sz="quarter" idx="5"/>
          </p:nvPr>
        </p:nvSpPr>
        <p:spPr>
          <a:noFill/>
        </p:spPr>
        <p:txBody>
          <a:bodyPr/>
          <a:lstStyle>
            <a:lvl1pPr eaLnBrk="0" hangingPunct="0">
              <a:defRPr sz="2800">
                <a:solidFill>
                  <a:schemeClr val="tx1"/>
                </a:solidFill>
                <a:latin typeface="Times New Roman" pitchFamily="64" charset="0"/>
              </a:defRPr>
            </a:lvl1pPr>
            <a:lvl2pPr marL="755283" indent="-290493" eaLnBrk="0" hangingPunct="0">
              <a:defRPr sz="2800">
                <a:solidFill>
                  <a:schemeClr val="tx1"/>
                </a:solidFill>
                <a:latin typeface="Times New Roman" pitchFamily="64" charset="0"/>
              </a:defRPr>
            </a:lvl2pPr>
            <a:lvl3pPr marL="1161974" indent="-232395" eaLnBrk="0" hangingPunct="0">
              <a:defRPr sz="2800">
                <a:solidFill>
                  <a:schemeClr val="tx1"/>
                </a:solidFill>
                <a:latin typeface="Times New Roman" pitchFamily="64" charset="0"/>
              </a:defRPr>
            </a:lvl3pPr>
            <a:lvl4pPr marL="1626763" indent="-232395" eaLnBrk="0" hangingPunct="0">
              <a:defRPr sz="2800">
                <a:solidFill>
                  <a:schemeClr val="tx1"/>
                </a:solidFill>
                <a:latin typeface="Times New Roman" pitchFamily="64" charset="0"/>
              </a:defRPr>
            </a:lvl4pPr>
            <a:lvl5pPr marL="2091553" indent="-232395" eaLnBrk="0" hangingPunct="0">
              <a:defRPr sz="2800">
                <a:solidFill>
                  <a:schemeClr val="tx1"/>
                </a:solidFill>
                <a:latin typeface="Times New Roman" pitchFamily="64" charset="0"/>
              </a:defRPr>
            </a:lvl5pPr>
            <a:lvl6pPr marL="2556342" indent="-232395" eaLnBrk="0" fontAlgn="base" hangingPunct="0">
              <a:spcBef>
                <a:spcPct val="0"/>
              </a:spcBef>
              <a:spcAft>
                <a:spcPct val="0"/>
              </a:spcAft>
              <a:defRPr sz="2800">
                <a:solidFill>
                  <a:schemeClr val="tx1"/>
                </a:solidFill>
                <a:latin typeface="Times New Roman" pitchFamily="64" charset="0"/>
              </a:defRPr>
            </a:lvl6pPr>
            <a:lvl7pPr marL="3021132" indent="-232395" eaLnBrk="0" fontAlgn="base" hangingPunct="0">
              <a:spcBef>
                <a:spcPct val="0"/>
              </a:spcBef>
              <a:spcAft>
                <a:spcPct val="0"/>
              </a:spcAft>
              <a:defRPr sz="2800">
                <a:solidFill>
                  <a:schemeClr val="tx1"/>
                </a:solidFill>
                <a:latin typeface="Times New Roman" pitchFamily="64" charset="0"/>
              </a:defRPr>
            </a:lvl7pPr>
            <a:lvl8pPr marL="3485921" indent="-232395" eaLnBrk="0" fontAlgn="base" hangingPunct="0">
              <a:spcBef>
                <a:spcPct val="0"/>
              </a:spcBef>
              <a:spcAft>
                <a:spcPct val="0"/>
              </a:spcAft>
              <a:defRPr sz="2800">
                <a:solidFill>
                  <a:schemeClr val="tx1"/>
                </a:solidFill>
                <a:latin typeface="Times New Roman" pitchFamily="64" charset="0"/>
              </a:defRPr>
            </a:lvl8pPr>
            <a:lvl9pPr marL="3950711" indent="-232395" eaLnBrk="0" fontAlgn="base" hangingPunct="0">
              <a:spcBef>
                <a:spcPct val="0"/>
              </a:spcBef>
              <a:spcAft>
                <a:spcPct val="0"/>
              </a:spcAft>
              <a:defRPr sz="2800">
                <a:solidFill>
                  <a:schemeClr val="tx1"/>
                </a:solidFill>
                <a:latin typeface="Times New Roman" pitchFamily="64" charset="0"/>
              </a:defRPr>
            </a:lvl9pPr>
          </a:lstStyle>
          <a:p>
            <a:pPr eaLnBrk="1" hangingPunct="1"/>
            <a:fld id="{A6EC8FBE-EA92-4924-A2D4-ADBD27FA9D40}" type="slidenum">
              <a:rPr lang="en-US" sz="1200"/>
              <a:pPr eaLnBrk="1" hangingPunct="1"/>
              <a:t>41</a:t>
            </a:fld>
            <a:endParaRPr lang="en-US" sz="1200"/>
          </a:p>
        </p:txBody>
      </p:sp>
      <p:sp>
        <p:nvSpPr>
          <p:cNvPr id="140291" name="Rectangle 2"/>
          <p:cNvSpPr>
            <a:spLocks noGrp="1" noRot="1" noChangeAspect="1" noChangeArrowheads="1" noTextEdit="1"/>
          </p:cNvSpPr>
          <p:nvPr>
            <p:ph type="sldImg"/>
          </p:nvPr>
        </p:nvSpPr>
        <p:spPr>
          <a:ln/>
        </p:spPr>
      </p:sp>
      <p:sp>
        <p:nvSpPr>
          <p:cNvPr id="140292"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p:cNvSpPr>
            <a:spLocks noGrp="1" noChangeArrowheads="1"/>
          </p:cNvSpPr>
          <p:nvPr>
            <p:ph type="sldNum" sz="quarter" idx="5"/>
          </p:nvPr>
        </p:nvSpPr>
        <p:spPr>
          <a:noFill/>
        </p:spPr>
        <p:txBody>
          <a:bodyPr/>
          <a:lstStyle>
            <a:lvl1pPr eaLnBrk="0" hangingPunct="0">
              <a:defRPr sz="2800">
                <a:solidFill>
                  <a:schemeClr val="tx1"/>
                </a:solidFill>
                <a:latin typeface="Times New Roman" pitchFamily="64" charset="0"/>
              </a:defRPr>
            </a:lvl1pPr>
            <a:lvl2pPr marL="755283" indent="-290493" eaLnBrk="0" hangingPunct="0">
              <a:defRPr sz="2800">
                <a:solidFill>
                  <a:schemeClr val="tx1"/>
                </a:solidFill>
                <a:latin typeface="Times New Roman" pitchFamily="64" charset="0"/>
              </a:defRPr>
            </a:lvl2pPr>
            <a:lvl3pPr marL="1161974" indent="-232395" eaLnBrk="0" hangingPunct="0">
              <a:defRPr sz="2800">
                <a:solidFill>
                  <a:schemeClr val="tx1"/>
                </a:solidFill>
                <a:latin typeface="Times New Roman" pitchFamily="64" charset="0"/>
              </a:defRPr>
            </a:lvl3pPr>
            <a:lvl4pPr marL="1626763" indent="-232395" eaLnBrk="0" hangingPunct="0">
              <a:defRPr sz="2800">
                <a:solidFill>
                  <a:schemeClr val="tx1"/>
                </a:solidFill>
                <a:latin typeface="Times New Roman" pitchFamily="64" charset="0"/>
              </a:defRPr>
            </a:lvl4pPr>
            <a:lvl5pPr marL="2091553" indent="-232395" eaLnBrk="0" hangingPunct="0">
              <a:defRPr sz="2800">
                <a:solidFill>
                  <a:schemeClr val="tx1"/>
                </a:solidFill>
                <a:latin typeface="Times New Roman" pitchFamily="64" charset="0"/>
              </a:defRPr>
            </a:lvl5pPr>
            <a:lvl6pPr marL="2556342" indent="-232395" eaLnBrk="0" fontAlgn="base" hangingPunct="0">
              <a:spcBef>
                <a:spcPct val="0"/>
              </a:spcBef>
              <a:spcAft>
                <a:spcPct val="0"/>
              </a:spcAft>
              <a:defRPr sz="2800">
                <a:solidFill>
                  <a:schemeClr val="tx1"/>
                </a:solidFill>
                <a:latin typeface="Times New Roman" pitchFamily="64" charset="0"/>
              </a:defRPr>
            </a:lvl6pPr>
            <a:lvl7pPr marL="3021132" indent="-232395" eaLnBrk="0" fontAlgn="base" hangingPunct="0">
              <a:spcBef>
                <a:spcPct val="0"/>
              </a:spcBef>
              <a:spcAft>
                <a:spcPct val="0"/>
              </a:spcAft>
              <a:defRPr sz="2800">
                <a:solidFill>
                  <a:schemeClr val="tx1"/>
                </a:solidFill>
                <a:latin typeface="Times New Roman" pitchFamily="64" charset="0"/>
              </a:defRPr>
            </a:lvl7pPr>
            <a:lvl8pPr marL="3485921" indent="-232395" eaLnBrk="0" fontAlgn="base" hangingPunct="0">
              <a:spcBef>
                <a:spcPct val="0"/>
              </a:spcBef>
              <a:spcAft>
                <a:spcPct val="0"/>
              </a:spcAft>
              <a:defRPr sz="2800">
                <a:solidFill>
                  <a:schemeClr val="tx1"/>
                </a:solidFill>
                <a:latin typeface="Times New Roman" pitchFamily="64" charset="0"/>
              </a:defRPr>
            </a:lvl8pPr>
            <a:lvl9pPr marL="3950711" indent="-232395" eaLnBrk="0" fontAlgn="base" hangingPunct="0">
              <a:spcBef>
                <a:spcPct val="0"/>
              </a:spcBef>
              <a:spcAft>
                <a:spcPct val="0"/>
              </a:spcAft>
              <a:defRPr sz="2800">
                <a:solidFill>
                  <a:schemeClr val="tx1"/>
                </a:solidFill>
                <a:latin typeface="Times New Roman" pitchFamily="64" charset="0"/>
              </a:defRPr>
            </a:lvl9pPr>
          </a:lstStyle>
          <a:p>
            <a:pPr eaLnBrk="1" hangingPunct="1"/>
            <a:fld id="{E2A79847-F7BC-4FDD-8C82-9D2DF9B070D0}" type="slidenum">
              <a:rPr lang="en-US" sz="1200"/>
              <a:pPr eaLnBrk="1" hangingPunct="1"/>
              <a:t>5</a:t>
            </a:fld>
            <a:endParaRPr lang="en-US" sz="1200"/>
          </a:p>
        </p:txBody>
      </p:sp>
      <p:sp>
        <p:nvSpPr>
          <p:cNvPr id="103427" name="Rectangle 2"/>
          <p:cNvSpPr>
            <a:spLocks noGrp="1" noRot="1" noChangeAspect="1" noChangeArrowheads="1" noTextEdit="1"/>
          </p:cNvSpPr>
          <p:nvPr>
            <p:ph type="sldImg"/>
          </p:nvPr>
        </p:nvSpPr>
        <p:spPr>
          <a:ln/>
        </p:spPr>
      </p:sp>
      <p:sp>
        <p:nvSpPr>
          <p:cNvPr id="103428" name="Rectangle 3"/>
          <p:cNvSpPr>
            <a:spLocks noGrp="1" noChangeArrowheads="1"/>
          </p:cNvSpPr>
          <p:nvPr>
            <p:ph type="body" idx="1"/>
          </p:nvPr>
        </p:nvSpPr>
        <p:spPr>
          <a:noFill/>
        </p:spPr>
        <p:txBody>
          <a:bodyPr/>
          <a:lstStyle/>
          <a:p>
            <a:pPr defTabSz="929579" eaLnBrk="1" hangingPunct="1">
              <a:defRPr/>
            </a:pPr>
            <a:r>
              <a:rPr lang="en-US" dirty="0" smtClean="0"/>
              <a:t>Class: 	</a:t>
            </a:r>
            <a:r>
              <a:rPr lang="en-US" dirty="0" err="1" smtClean="0"/>
              <a:t>Dinophyceae</a:t>
            </a:r>
            <a:endParaRPr lang="en-US" dirty="0" smtClean="0"/>
          </a:p>
          <a:p>
            <a:pPr defTabSz="929579" eaLnBrk="1" hangingPunct="1">
              <a:defRPr/>
            </a:pPr>
            <a:r>
              <a:rPr lang="en-US" dirty="0" smtClean="0"/>
              <a:t>Genus: 	</a:t>
            </a:r>
            <a:r>
              <a:rPr lang="en-US" dirty="0" err="1" smtClean="0"/>
              <a:t>Karenia</a:t>
            </a:r>
            <a:endParaRPr lang="en-US" dirty="0" smtClean="0"/>
          </a:p>
          <a:p>
            <a:pPr defTabSz="929579" eaLnBrk="1" hangingPunct="1">
              <a:defRPr/>
            </a:pPr>
            <a:r>
              <a:rPr lang="en-US" dirty="0" smtClean="0"/>
              <a:t>Species: 	K. </a:t>
            </a:r>
            <a:r>
              <a:rPr lang="en-US" dirty="0" err="1" smtClean="0"/>
              <a:t>brevis</a:t>
            </a:r>
            <a:endParaRPr lang="en-US" dirty="0" smtClean="0"/>
          </a:p>
          <a:p>
            <a:pPr defTabSz="929579" eaLnBrk="1" hangingPunct="1">
              <a:defRPr/>
            </a:pPr>
            <a:endParaRPr lang="en-US" dirty="0" smtClean="0"/>
          </a:p>
          <a:p>
            <a:pPr defTabSz="929579" eaLnBrk="1" hangingPunct="1">
              <a:defRPr/>
            </a:pPr>
            <a:endParaRPr lang="en-US" dirty="0" smtClean="0"/>
          </a:p>
          <a:p>
            <a:pPr defTabSz="929579" eaLnBrk="1" hangingPunct="1">
              <a:defRPr/>
            </a:pPr>
            <a:r>
              <a:rPr lang="en-US" dirty="0" smtClean="0"/>
              <a:t>Alexandrium is a species of dinoflagellate approximately 40 microns in diameter.  It produces </a:t>
            </a:r>
            <a:r>
              <a:rPr lang="en-US" dirty="0" err="1" smtClean="0"/>
              <a:t>saxitoxins</a:t>
            </a:r>
            <a:r>
              <a:rPr lang="en-US" dirty="0" smtClean="0"/>
              <a:t> which can accumulate in the tissues of filter-feeding organisms such as mussels and clams.  Blooms of Alexandrium can cause buildup of toxins within shellfish sufficient to cause Paralytic Shellfish Poisoning, which can be a serious threat to human health.  Because of this threat, shellfish beds in affected areas are monitored on a regular basis and harvesting closures occur frequently throughout the region.</a:t>
            </a:r>
          </a:p>
          <a:p>
            <a:pPr defTabSz="929579" eaLnBrk="1" hangingPunct="1">
              <a:defRPr/>
            </a:pPr>
            <a:endParaRPr lang="en-US" dirty="0" smtClean="0"/>
          </a:p>
          <a:p>
            <a:pPr defTabSz="929579" eaLnBrk="1" hangingPunct="1">
              <a:defRPr/>
            </a:pPr>
            <a:r>
              <a:rPr lang="en-US" dirty="0" err="1" smtClean="0"/>
              <a:t>Saxitoxin</a:t>
            </a:r>
            <a:r>
              <a:rPr lang="en-US" dirty="0" smtClean="0"/>
              <a:t>, one of the most potent</a:t>
            </a:r>
            <a:r>
              <a:rPr lang="en-US" baseline="0" dirty="0" smtClean="0"/>
              <a:t> natural toxins known to man– fatal human dose is about 1mg.</a:t>
            </a:r>
            <a:endParaRPr lang="en-US" dirty="0" smtClean="0"/>
          </a:p>
          <a:p>
            <a:pPr eaLnBrk="1" hangingPunct="1"/>
            <a:endParaRPr lang="en-US" dirty="0"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a:noFill/>
        </p:spPr>
        <p:txBody>
          <a:bodyPr/>
          <a:lstStyle>
            <a:lvl1pPr eaLnBrk="0" hangingPunct="0">
              <a:defRPr sz="2800">
                <a:solidFill>
                  <a:schemeClr val="tx1"/>
                </a:solidFill>
                <a:latin typeface="Times New Roman" pitchFamily="64" charset="0"/>
              </a:defRPr>
            </a:lvl1pPr>
            <a:lvl2pPr marL="755283" indent="-290493" eaLnBrk="0" hangingPunct="0">
              <a:defRPr sz="2800">
                <a:solidFill>
                  <a:schemeClr val="tx1"/>
                </a:solidFill>
                <a:latin typeface="Times New Roman" pitchFamily="64" charset="0"/>
              </a:defRPr>
            </a:lvl2pPr>
            <a:lvl3pPr marL="1161974" indent="-232395" eaLnBrk="0" hangingPunct="0">
              <a:defRPr sz="2800">
                <a:solidFill>
                  <a:schemeClr val="tx1"/>
                </a:solidFill>
                <a:latin typeface="Times New Roman" pitchFamily="64" charset="0"/>
              </a:defRPr>
            </a:lvl3pPr>
            <a:lvl4pPr marL="1626763" indent="-232395" eaLnBrk="0" hangingPunct="0">
              <a:defRPr sz="2800">
                <a:solidFill>
                  <a:schemeClr val="tx1"/>
                </a:solidFill>
                <a:latin typeface="Times New Roman" pitchFamily="64" charset="0"/>
              </a:defRPr>
            </a:lvl4pPr>
            <a:lvl5pPr marL="2091553" indent="-232395" eaLnBrk="0" hangingPunct="0">
              <a:defRPr sz="2800">
                <a:solidFill>
                  <a:schemeClr val="tx1"/>
                </a:solidFill>
                <a:latin typeface="Times New Roman" pitchFamily="64" charset="0"/>
              </a:defRPr>
            </a:lvl5pPr>
            <a:lvl6pPr marL="2556342" indent="-232395" eaLnBrk="0" fontAlgn="base" hangingPunct="0">
              <a:spcBef>
                <a:spcPct val="0"/>
              </a:spcBef>
              <a:spcAft>
                <a:spcPct val="0"/>
              </a:spcAft>
              <a:defRPr sz="2800">
                <a:solidFill>
                  <a:schemeClr val="tx1"/>
                </a:solidFill>
                <a:latin typeface="Times New Roman" pitchFamily="64" charset="0"/>
              </a:defRPr>
            </a:lvl6pPr>
            <a:lvl7pPr marL="3021132" indent="-232395" eaLnBrk="0" fontAlgn="base" hangingPunct="0">
              <a:spcBef>
                <a:spcPct val="0"/>
              </a:spcBef>
              <a:spcAft>
                <a:spcPct val="0"/>
              </a:spcAft>
              <a:defRPr sz="2800">
                <a:solidFill>
                  <a:schemeClr val="tx1"/>
                </a:solidFill>
                <a:latin typeface="Times New Roman" pitchFamily="64" charset="0"/>
              </a:defRPr>
            </a:lvl7pPr>
            <a:lvl8pPr marL="3485921" indent="-232395" eaLnBrk="0" fontAlgn="base" hangingPunct="0">
              <a:spcBef>
                <a:spcPct val="0"/>
              </a:spcBef>
              <a:spcAft>
                <a:spcPct val="0"/>
              </a:spcAft>
              <a:defRPr sz="2800">
                <a:solidFill>
                  <a:schemeClr val="tx1"/>
                </a:solidFill>
                <a:latin typeface="Times New Roman" pitchFamily="64" charset="0"/>
              </a:defRPr>
            </a:lvl8pPr>
            <a:lvl9pPr marL="3950711" indent="-232395" eaLnBrk="0" fontAlgn="base" hangingPunct="0">
              <a:spcBef>
                <a:spcPct val="0"/>
              </a:spcBef>
              <a:spcAft>
                <a:spcPct val="0"/>
              </a:spcAft>
              <a:defRPr sz="2800">
                <a:solidFill>
                  <a:schemeClr val="tx1"/>
                </a:solidFill>
                <a:latin typeface="Times New Roman" pitchFamily="64" charset="0"/>
              </a:defRPr>
            </a:lvl9pPr>
          </a:lstStyle>
          <a:p>
            <a:pPr eaLnBrk="1" hangingPunct="1"/>
            <a:fld id="{CC66B945-C262-43A5-8CEF-921B31A671A6}" type="slidenum">
              <a:rPr lang="en-US" sz="1200"/>
              <a:pPr eaLnBrk="1" hangingPunct="1"/>
              <a:t>6</a:t>
            </a:fld>
            <a:endParaRPr lang="en-US" sz="1200"/>
          </a:p>
        </p:txBody>
      </p:sp>
      <p:sp>
        <p:nvSpPr>
          <p:cNvPr id="104451" name="Rectangle 2"/>
          <p:cNvSpPr>
            <a:spLocks noGrp="1" noRot="1" noChangeAspect="1" noChangeArrowheads="1" noTextEdit="1"/>
          </p:cNvSpPr>
          <p:nvPr>
            <p:ph type="sldImg"/>
          </p:nvPr>
        </p:nvSpPr>
        <p:spPr>
          <a:ln/>
        </p:spPr>
      </p:sp>
      <p:sp>
        <p:nvSpPr>
          <p:cNvPr id="104452" name="Rectangle 3"/>
          <p:cNvSpPr>
            <a:spLocks noGrp="1" noChangeArrowheads="1"/>
          </p:cNvSpPr>
          <p:nvPr>
            <p:ph type="body" idx="1"/>
          </p:nvPr>
        </p:nvSpPr>
        <p:spPr>
          <a:noFill/>
        </p:spPr>
        <p:txBody>
          <a:bodyPr/>
          <a:lstStyle/>
          <a:p>
            <a:pPr eaLnBrk="1" hangingPunct="1"/>
            <a:endParaRPr lang="en-US" dirty="0"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p:cNvSpPr>
            <a:spLocks noGrp="1" noChangeArrowheads="1"/>
          </p:cNvSpPr>
          <p:nvPr>
            <p:ph type="sldNum" sz="quarter" idx="5"/>
          </p:nvPr>
        </p:nvSpPr>
        <p:spPr>
          <a:noFill/>
        </p:spPr>
        <p:txBody>
          <a:bodyPr/>
          <a:lstStyle>
            <a:lvl1pPr eaLnBrk="0" hangingPunct="0">
              <a:defRPr sz="2800">
                <a:solidFill>
                  <a:schemeClr val="tx1"/>
                </a:solidFill>
                <a:latin typeface="Times New Roman" pitchFamily="64" charset="0"/>
              </a:defRPr>
            </a:lvl1pPr>
            <a:lvl2pPr marL="755283" indent="-290493" eaLnBrk="0" hangingPunct="0">
              <a:defRPr sz="2800">
                <a:solidFill>
                  <a:schemeClr val="tx1"/>
                </a:solidFill>
                <a:latin typeface="Times New Roman" pitchFamily="64" charset="0"/>
              </a:defRPr>
            </a:lvl2pPr>
            <a:lvl3pPr marL="1161974" indent="-232395" eaLnBrk="0" hangingPunct="0">
              <a:defRPr sz="2800">
                <a:solidFill>
                  <a:schemeClr val="tx1"/>
                </a:solidFill>
                <a:latin typeface="Times New Roman" pitchFamily="64" charset="0"/>
              </a:defRPr>
            </a:lvl3pPr>
            <a:lvl4pPr marL="1626763" indent="-232395" eaLnBrk="0" hangingPunct="0">
              <a:defRPr sz="2800">
                <a:solidFill>
                  <a:schemeClr val="tx1"/>
                </a:solidFill>
                <a:latin typeface="Times New Roman" pitchFamily="64" charset="0"/>
              </a:defRPr>
            </a:lvl4pPr>
            <a:lvl5pPr marL="2091553" indent="-232395" eaLnBrk="0" hangingPunct="0">
              <a:defRPr sz="2800">
                <a:solidFill>
                  <a:schemeClr val="tx1"/>
                </a:solidFill>
                <a:latin typeface="Times New Roman" pitchFamily="64" charset="0"/>
              </a:defRPr>
            </a:lvl5pPr>
            <a:lvl6pPr marL="2556342" indent="-232395" eaLnBrk="0" fontAlgn="base" hangingPunct="0">
              <a:spcBef>
                <a:spcPct val="0"/>
              </a:spcBef>
              <a:spcAft>
                <a:spcPct val="0"/>
              </a:spcAft>
              <a:defRPr sz="2800">
                <a:solidFill>
                  <a:schemeClr val="tx1"/>
                </a:solidFill>
                <a:latin typeface="Times New Roman" pitchFamily="64" charset="0"/>
              </a:defRPr>
            </a:lvl6pPr>
            <a:lvl7pPr marL="3021132" indent="-232395" eaLnBrk="0" fontAlgn="base" hangingPunct="0">
              <a:spcBef>
                <a:spcPct val="0"/>
              </a:spcBef>
              <a:spcAft>
                <a:spcPct val="0"/>
              </a:spcAft>
              <a:defRPr sz="2800">
                <a:solidFill>
                  <a:schemeClr val="tx1"/>
                </a:solidFill>
                <a:latin typeface="Times New Roman" pitchFamily="64" charset="0"/>
              </a:defRPr>
            </a:lvl7pPr>
            <a:lvl8pPr marL="3485921" indent="-232395" eaLnBrk="0" fontAlgn="base" hangingPunct="0">
              <a:spcBef>
                <a:spcPct val="0"/>
              </a:spcBef>
              <a:spcAft>
                <a:spcPct val="0"/>
              </a:spcAft>
              <a:defRPr sz="2800">
                <a:solidFill>
                  <a:schemeClr val="tx1"/>
                </a:solidFill>
                <a:latin typeface="Times New Roman" pitchFamily="64" charset="0"/>
              </a:defRPr>
            </a:lvl8pPr>
            <a:lvl9pPr marL="3950711" indent="-232395" eaLnBrk="0" fontAlgn="base" hangingPunct="0">
              <a:spcBef>
                <a:spcPct val="0"/>
              </a:spcBef>
              <a:spcAft>
                <a:spcPct val="0"/>
              </a:spcAft>
              <a:defRPr sz="2800">
                <a:solidFill>
                  <a:schemeClr val="tx1"/>
                </a:solidFill>
                <a:latin typeface="Times New Roman" pitchFamily="64" charset="0"/>
              </a:defRPr>
            </a:lvl9pPr>
          </a:lstStyle>
          <a:p>
            <a:pPr eaLnBrk="1" hangingPunct="1"/>
            <a:fld id="{15BD73DB-E0AC-4A13-BDD5-F9A0705A128F}" type="slidenum">
              <a:rPr lang="en-US" sz="1200"/>
              <a:pPr eaLnBrk="1" hangingPunct="1"/>
              <a:t>7</a:t>
            </a:fld>
            <a:endParaRPr lang="en-US" sz="1200"/>
          </a:p>
        </p:txBody>
      </p:sp>
      <p:sp>
        <p:nvSpPr>
          <p:cNvPr id="105475" name="Rectangle 2"/>
          <p:cNvSpPr>
            <a:spLocks noGrp="1" noRot="1" noChangeAspect="1" noChangeArrowheads="1" noTextEdit="1"/>
          </p:cNvSpPr>
          <p:nvPr>
            <p:ph type="sldImg"/>
          </p:nvPr>
        </p:nvSpPr>
        <p:spPr>
          <a:ln/>
        </p:spPr>
      </p:sp>
      <p:sp>
        <p:nvSpPr>
          <p:cNvPr id="105476"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a:spLocks noGrp="1" noChangeArrowheads="1"/>
          </p:cNvSpPr>
          <p:nvPr>
            <p:ph type="sldNum" sz="quarter" idx="5"/>
          </p:nvPr>
        </p:nvSpPr>
        <p:spPr>
          <a:noFill/>
        </p:spPr>
        <p:txBody>
          <a:bodyPr/>
          <a:lstStyle>
            <a:lvl1pPr eaLnBrk="0" hangingPunct="0">
              <a:defRPr sz="2800">
                <a:solidFill>
                  <a:schemeClr val="tx1"/>
                </a:solidFill>
                <a:latin typeface="Times New Roman" pitchFamily="64" charset="0"/>
              </a:defRPr>
            </a:lvl1pPr>
            <a:lvl2pPr marL="755283" indent="-290493" eaLnBrk="0" hangingPunct="0">
              <a:defRPr sz="2800">
                <a:solidFill>
                  <a:schemeClr val="tx1"/>
                </a:solidFill>
                <a:latin typeface="Times New Roman" pitchFamily="64" charset="0"/>
              </a:defRPr>
            </a:lvl2pPr>
            <a:lvl3pPr marL="1161974" indent="-232395" eaLnBrk="0" hangingPunct="0">
              <a:defRPr sz="2800">
                <a:solidFill>
                  <a:schemeClr val="tx1"/>
                </a:solidFill>
                <a:latin typeface="Times New Roman" pitchFamily="64" charset="0"/>
              </a:defRPr>
            </a:lvl3pPr>
            <a:lvl4pPr marL="1626763" indent="-232395" eaLnBrk="0" hangingPunct="0">
              <a:defRPr sz="2800">
                <a:solidFill>
                  <a:schemeClr val="tx1"/>
                </a:solidFill>
                <a:latin typeface="Times New Roman" pitchFamily="64" charset="0"/>
              </a:defRPr>
            </a:lvl4pPr>
            <a:lvl5pPr marL="2091553" indent="-232395" eaLnBrk="0" hangingPunct="0">
              <a:defRPr sz="2800">
                <a:solidFill>
                  <a:schemeClr val="tx1"/>
                </a:solidFill>
                <a:latin typeface="Times New Roman" pitchFamily="64" charset="0"/>
              </a:defRPr>
            </a:lvl5pPr>
            <a:lvl6pPr marL="2556342" indent="-232395" eaLnBrk="0" fontAlgn="base" hangingPunct="0">
              <a:spcBef>
                <a:spcPct val="0"/>
              </a:spcBef>
              <a:spcAft>
                <a:spcPct val="0"/>
              </a:spcAft>
              <a:defRPr sz="2800">
                <a:solidFill>
                  <a:schemeClr val="tx1"/>
                </a:solidFill>
                <a:latin typeface="Times New Roman" pitchFamily="64" charset="0"/>
              </a:defRPr>
            </a:lvl6pPr>
            <a:lvl7pPr marL="3021132" indent="-232395" eaLnBrk="0" fontAlgn="base" hangingPunct="0">
              <a:spcBef>
                <a:spcPct val="0"/>
              </a:spcBef>
              <a:spcAft>
                <a:spcPct val="0"/>
              </a:spcAft>
              <a:defRPr sz="2800">
                <a:solidFill>
                  <a:schemeClr val="tx1"/>
                </a:solidFill>
                <a:latin typeface="Times New Roman" pitchFamily="64" charset="0"/>
              </a:defRPr>
            </a:lvl7pPr>
            <a:lvl8pPr marL="3485921" indent="-232395" eaLnBrk="0" fontAlgn="base" hangingPunct="0">
              <a:spcBef>
                <a:spcPct val="0"/>
              </a:spcBef>
              <a:spcAft>
                <a:spcPct val="0"/>
              </a:spcAft>
              <a:defRPr sz="2800">
                <a:solidFill>
                  <a:schemeClr val="tx1"/>
                </a:solidFill>
                <a:latin typeface="Times New Roman" pitchFamily="64" charset="0"/>
              </a:defRPr>
            </a:lvl8pPr>
            <a:lvl9pPr marL="3950711" indent="-232395" eaLnBrk="0" fontAlgn="base" hangingPunct="0">
              <a:spcBef>
                <a:spcPct val="0"/>
              </a:spcBef>
              <a:spcAft>
                <a:spcPct val="0"/>
              </a:spcAft>
              <a:defRPr sz="2800">
                <a:solidFill>
                  <a:schemeClr val="tx1"/>
                </a:solidFill>
                <a:latin typeface="Times New Roman" pitchFamily="64" charset="0"/>
              </a:defRPr>
            </a:lvl9pPr>
          </a:lstStyle>
          <a:p>
            <a:pPr eaLnBrk="1" hangingPunct="1"/>
            <a:fld id="{D7D0623E-015C-4494-871F-B9D909E4ADE3}" type="slidenum">
              <a:rPr lang="en-US" sz="1200"/>
              <a:pPr eaLnBrk="1" hangingPunct="1"/>
              <a:t>8</a:t>
            </a:fld>
            <a:endParaRPr lang="en-US" sz="1200"/>
          </a:p>
        </p:txBody>
      </p:sp>
      <p:sp>
        <p:nvSpPr>
          <p:cNvPr id="106499" name="Rectangle 2"/>
          <p:cNvSpPr>
            <a:spLocks noGrp="1" noRot="1" noChangeAspect="1" noChangeArrowheads="1" noTextEdit="1"/>
          </p:cNvSpPr>
          <p:nvPr>
            <p:ph type="sldImg"/>
          </p:nvPr>
        </p:nvSpPr>
        <p:spPr>
          <a:solidFill>
            <a:srgbClr val="FFFFFF"/>
          </a:solidFill>
          <a:ln/>
        </p:spPr>
      </p:sp>
      <p:sp>
        <p:nvSpPr>
          <p:cNvPr id="106500"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7"/>
          <p:cNvSpPr>
            <a:spLocks noGrp="1" noChangeArrowheads="1"/>
          </p:cNvSpPr>
          <p:nvPr>
            <p:ph type="sldNum" sz="quarter" idx="5"/>
          </p:nvPr>
        </p:nvSpPr>
        <p:spPr>
          <a:noFill/>
        </p:spPr>
        <p:txBody>
          <a:bodyPr/>
          <a:lstStyle>
            <a:lvl1pPr eaLnBrk="0" hangingPunct="0">
              <a:defRPr sz="2800">
                <a:solidFill>
                  <a:schemeClr val="tx1"/>
                </a:solidFill>
                <a:latin typeface="Times New Roman" pitchFamily="64" charset="0"/>
              </a:defRPr>
            </a:lvl1pPr>
            <a:lvl2pPr marL="755283" indent="-290493" eaLnBrk="0" hangingPunct="0">
              <a:defRPr sz="2800">
                <a:solidFill>
                  <a:schemeClr val="tx1"/>
                </a:solidFill>
                <a:latin typeface="Times New Roman" pitchFamily="64" charset="0"/>
              </a:defRPr>
            </a:lvl2pPr>
            <a:lvl3pPr marL="1161974" indent="-232395" eaLnBrk="0" hangingPunct="0">
              <a:defRPr sz="2800">
                <a:solidFill>
                  <a:schemeClr val="tx1"/>
                </a:solidFill>
                <a:latin typeface="Times New Roman" pitchFamily="64" charset="0"/>
              </a:defRPr>
            </a:lvl3pPr>
            <a:lvl4pPr marL="1626763" indent="-232395" eaLnBrk="0" hangingPunct="0">
              <a:defRPr sz="2800">
                <a:solidFill>
                  <a:schemeClr val="tx1"/>
                </a:solidFill>
                <a:latin typeface="Times New Roman" pitchFamily="64" charset="0"/>
              </a:defRPr>
            </a:lvl4pPr>
            <a:lvl5pPr marL="2091553" indent="-232395" eaLnBrk="0" hangingPunct="0">
              <a:defRPr sz="2800">
                <a:solidFill>
                  <a:schemeClr val="tx1"/>
                </a:solidFill>
                <a:latin typeface="Times New Roman" pitchFamily="64" charset="0"/>
              </a:defRPr>
            </a:lvl5pPr>
            <a:lvl6pPr marL="2556342" indent="-232395" eaLnBrk="0" fontAlgn="base" hangingPunct="0">
              <a:spcBef>
                <a:spcPct val="0"/>
              </a:spcBef>
              <a:spcAft>
                <a:spcPct val="0"/>
              </a:spcAft>
              <a:defRPr sz="2800">
                <a:solidFill>
                  <a:schemeClr val="tx1"/>
                </a:solidFill>
                <a:latin typeface="Times New Roman" pitchFamily="64" charset="0"/>
              </a:defRPr>
            </a:lvl6pPr>
            <a:lvl7pPr marL="3021132" indent="-232395" eaLnBrk="0" fontAlgn="base" hangingPunct="0">
              <a:spcBef>
                <a:spcPct val="0"/>
              </a:spcBef>
              <a:spcAft>
                <a:spcPct val="0"/>
              </a:spcAft>
              <a:defRPr sz="2800">
                <a:solidFill>
                  <a:schemeClr val="tx1"/>
                </a:solidFill>
                <a:latin typeface="Times New Roman" pitchFamily="64" charset="0"/>
              </a:defRPr>
            </a:lvl7pPr>
            <a:lvl8pPr marL="3485921" indent="-232395" eaLnBrk="0" fontAlgn="base" hangingPunct="0">
              <a:spcBef>
                <a:spcPct val="0"/>
              </a:spcBef>
              <a:spcAft>
                <a:spcPct val="0"/>
              </a:spcAft>
              <a:defRPr sz="2800">
                <a:solidFill>
                  <a:schemeClr val="tx1"/>
                </a:solidFill>
                <a:latin typeface="Times New Roman" pitchFamily="64" charset="0"/>
              </a:defRPr>
            </a:lvl8pPr>
            <a:lvl9pPr marL="3950711" indent="-232395" eaLnBrk="0" fontAlgn="base" hangingPunct="0">
              <a:spcBef>
                <a:spcPct val="0"/>
              </a:spcBef>
              <a:spcAft>
                <a:spcPct val="0"/>
              </a:spcAft>
              <a:defRPr sz="2800">
                <a:solidFill>
                  <a:schemeClr val="tx1"/>
                </a:solidFill>
                <a:latin typeface="Times New Roman" pitchFamily="64" charset="0"/>
              </a:defRPr>
            </a:lvl9pPr>
          </a:lstStyle>
          <a:p>
            <a:pPr eaLnBrk="1" hangingPunct="1"/>
            <a:fld id="{2EA04DB1-059F-4669-AC2C-C9C86480F639}" type="slidenum">
              <a:rPr lang="en-US" sz="1200"/>
              <a:pPr eaLnBrk="1" hangingPunct="1"/>
              <a:t>9</a:t>
            </a:fld>
            <a:endParaRPr lang="en-US" sz="1200"/>
          </a:p>
        </p:txBody>
      </p:sp>
      <p:sp>
        <p:nvSpPr>
          <p:cNvPr id="174083" name="Rectangle 2"/>
          <p:cNvSpPr>
            <a:spLocks noGrp="1" noRot="1" noChangeAspect="1" noChangeArrowheads="1" noTextEdit="1"/>
          </p:cNvSpPr>
          <p:nvPr>
            <p:ph type="sldImg"/>
          </p:nvPr>
        </p:nvSpPr>
        <p:spPr>
          <a:ln/>
        </p:spPr>
      </p:sp>
      <p:sp>
        <p:nvSpPr>
          <p:cNvPr id="174084"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A4348AC-7A22-488D-812D-080E8A2AFA4A}" type="slidenum">
              <a:rPr lang="en-US"/>
              <a:pPr>
                <a:defRPr/>
              </a:pPr>
              <a:t>‹#›</a:t>
            </a:fld>
            <a:endParaRPr lang="en-US"/>
          </a:p>
        </p:txBody>
      </p:sp>
    </p:spTree>
    <p:extLst>
      <p:ext uri="{BB962C8B-B14F-4D97-AF65-F5344CB8AC3E}">
        <p14:creationId xmlns:p14="http://schemas.microsoft.com/office/powerpoint/2010/main" val="1463706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E610565-B988-461F-B2AF-0D95AD8764B4}" type="slidenum">
              <a:rPr lang="en-US"/>
              <a:pPr>
                <a:defRPr/>
              </a:pPr>
              <a:t>‹#›</a:t>
            </a:fld>
            <a:endParaRPr lang="en-US"/>
          </a:p>
        </p:txBody>
      </p:sp>
    </p:spTree>
    <p:extLst>
      <p:ext uri="{BB962C8B-B14F-4D97-AF65-F5344CB8AC3E}">
        <p14:creationId xmlns:p14="http://schemas.microsoft.com/office/powerpoint/2010/main" val="19853760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8CA8208-F4B2-473E-A806-75C2476342EA}" type="slidenum">
              <a:rPr lang="en-US"/>
              <a:pPr>
                <a:defRPr/>
              </a:pPr>
              <a:t>‹#›</a:t>
            </a:fld>
            <a:endParaRPr lang="en-US"/>
          </a:p>
        </p:txBody>
      </p:sp>
    </p:spTree>
    <p:extLst>
      <p:ext uri="{BB962C8B-B14F-4D97-AF65-F5344CB8AC3E}">
        <p14:creationId xmlns:p14="http://schemas.microsoft.com/office/powerpoint/2010/main" val="234367177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4C22028D-0A76-4863-8055-466B607BDD4F}" type="slidenum">
              <a:rPr lang="en-US"/>
              <a:pPr>
                <a:defRPr/>
              </a:pPr>
              <a:t>‹#›</a:t>
            </a:fld>
            <a:endParaRPr lang="en-US"/>
          </a:p>
        </p:txBody>
      </p:sp>
    </p:spTree>
    <p:extLst>
      <p:ext uri="{BB962C8B-B14F-4D97-AF65-F5344CB8AC3E}">
        <p14:creationId xmlns:p14="http://schemas.microsoft.com/office/powerpoint/2010/main" val="37972447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E8A157CA-F9EE-4FFB-B58F-AB7E882F34AF}" type="slidenum">
              <a:rPr lang="en-US"/>
              <a:pPr>
                <a:defRPr/>
              </a:pPr>
              <a:t>‹#›</a:t>
            </a:fld>
            <a:endParaRPr lang="en-US"/>
          </a:p>
        </p:txBody>
      </p:sp>
    </p:spTree>
    <p:extLst>
      <p:ext uri="{BB962C8B-B14F-4D97-AF65-F5344CB8AC3E}">
        <p14:creationId xmlns:p14="http://schemas.microsoft.com/office/powerpoint/2010/main" val="146372269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6D04B48-6303-44DB-9DCD-1179DCF28390}" type="slidenum">
              <a:rPr lang="en-US"/>
              <a:pPr>
                <a:defRPr/>
              </a:pPr>
              <a:t>‹#›</a:t>
            </a:fld>
            <a:endParaRPr lang="en-US"/>
          </a:p>
        </p:txBody>
      </p:sp>
    </p:spTree>
    <p:extLst>
      <p:ext uri="{BB962C8B-B14F-4D97-AF65-F5344CB8AC3E}">
        <p14:creationId xmlns:p14="http://schemas.microsoft.com/office/powerpoint/2010/main" val="198847912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41"/>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145BA0FF-43B6-4FE5-81CA-FC81B961723E}"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67105900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B5D2501D-F2AE-45F0-8EDD-779D53A017EF}"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0487905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6"/>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E29CFDA2-5ECF-4F0B-841C-C21F403C663A}"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77183880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solidFill>
                <a:srgbClr val="FFFFFF"/>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fld id="{14BC3D95-37ED-4930-888E-2396BFF5B19D}"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36163445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9"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solidFill>
                <a:srgbClr val="FFFFFF"/>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FFFFFF"/>
              </a:solidFill>
            </a:endParaRPr>
          </a:p>
        </p:txBody>
      </p:sp>
      <p:sp>
        <p:nvSpPr>
          <p:cNvPr id="9" name="Slide Number Placeholder 8"/>
          <p:cNvSpPr>
            <a:spLocks noGrp="1"/>
          </p:cNvSpPr>
          <p:nvPr>
            <p:ph type="sldNum" sz="quarter" idx="12"/>
          </p:nvPr>
        </p:nvSpPr>
        <p:spPr/>
        <p:txBody>
          <a:bodyPr/>
          <a:lstStyle>
            <a:lvl1pPr>
              <a:defRPr/>
            </a:lvl1pPr>
          </a:lstStyle>
          <a:p>
            <a:fld id="{8689C7E6-A125-4639-A853-AB887A232ADC}"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379207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9C74034-98B3-4814-801C-610952E9B3A7}" type="slidenum">
              <a:rPr lang="en-US"/>
              <a:pPr>
                <a:defRPr/>
              </a:pPr>
              <a:t>‹#›</a:t>
            </a:fld>
            <a:endParaRPr lang="en-US"/>
          </a:p>
        </p:txBody>
      </p:sp>
    </p:spTree>
    <p:extLst>
      <p:ext uri="{BB962C8B-B14F-4D97-AF65-F5344CB8AC3E}">
        <p14:creationId xmlns:p14="http://schemas.microsoft.com/office/powerpoint/2010/main" val="144365417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solidFill>
                <a:srgbClr val="FFFFFF"/>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FFFFFF"/>
              </a:solidFill>
            </a:endParaRPr>
          </a:p>
        </p:txBody>
      </p:sp>
      <p:sp>
        <p:nvSpPr>
          <p:cNvPr id="5" name="Slide Number Placeholder 4"/>
          <p:cNvSpPr>
            <a:spLocks noGrp="1"/>
          </p:cNvSpPr>
          <p:nvPr>
            <p:ph type="sldNum" sz="quarter" idx="12"/>
          </p:nvPr>
        </p:nvSpPr>
        <p:spPr/>
        <p:txBody>
          <a:bodyPr/>
          <a:lstStyle>
            <a:lvl1pPr>
              <a:defRPr/>
            </a:lvl1pPr>
          </a:lstStyle>
          <a:p>
            <a:fld id="{D5B6C509-880F-4D71-8A58-3FDC094E118D}"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06258614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FFFFFF"/>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FFFFFF"/>
              </a:solidFill>
            </a:endParaRPr>
          </a:p>
        </p:txBody>
      </p:sp>
      <p:sp>
        <p:nvSpPr>
          <p:cNvPr id="4" name="Slide Number Placeholder 3"/>
          <p:cNvSpPr>
            <a:spLocks noGrp="1"/>
          </p:cNvSpPr>
          <p:nvPr>
            <p:ph type="sldNum" sz="quarter" idx="12"/>
          </p:nvPr>
        </p:nvSpPr>
        <p:spPr/>
        <p:txBody>
          <a:bodyPr/>
          <a:lstStyle>
            <a:lvl1pPr>
              <a:defRPr/>
            </a:lvl1pPr>
          </a:lstStyle>
          <a:p>
            <a:fld id="{F5CF465A-2A70-461A-ABC5-A90D47A1E899}"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414399455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1" y="27306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FFFFFF"/>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fld id="{06DC61B4-5F7F-4283-8410-523E4D0156E7}"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29134948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FFFFFF"/>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fld id="{9D0649C5-6656-4526-A80B-1866C18E5D6D}"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26495889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69E8FC55-70CA-47B5-9B40-FF2282D5AEEA}"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99522481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7E5E41B3-E25B-4F64-9B3B-76A10246DC69}"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67928682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685800" y="6248400"/>
            <a:ext cx="1905000" cy="457200"/>
          </a:xfrm>
        </p:spPr>
        <p:txBody>
          <a:bodyPr/>
          <a:lstStyle>
            <a:lvl1pPr>
              <a:defRPr/>
            </a:lvl1pPr>
          </a:lstStyle>
          <a:p>
            <a:endParaRPr lang="en-US">
              <a:solidFill>
                <a:srgbClr val="FFFFFF"/>
              </a:solidFill>
            </a:endParaRPr>
          </a:p>
        </p:txBody>
      </p:sp>
      <p:sp>
        <p:nvSpPr>
          <p:cNvPr id="7" name="Footer Placeholder 6"/>
          <p:cNvSpPr>
            <a:spLocks noGrp="1"/>
          </p:cNvSpPr>
          <p:nvPr>
            <p:ph type="ftr" sz="quarter" idx="11"/>
          </p:nvPr>
        </p:nvSpPr>
        <p:spPr>
          <a:xfrm>
            <a:off x="3124200" y="6248400"/>
            <a:ext cx="2895600" cy="457200"/>
          </a:xfrm>
        </p:spPr>
        <p:txBody>
          <a:bodyPr/>
          <a:lstStyle>
            <a:lvl1pPr>
              <a:defRPr/>
            </a:lvl1pPr>
          </a:lstStyle>
          <a:p>
            <a:endParaRPr lang="en-US">
              <a:solidFill>
                <a:srgbClr val="FFFFFF"/>
              </a:solidFill>
            </a:endParaRPr>
          </a:p>
        </p:txBody>
      </p:sp>
      <p:sp>
        <p:nvSpPr>
          <p:cNvPr id="8" name="Slide Number Placeholder 7"/>
          <p:cNvSpPr>
            <a:spLocks noGrp="1"/>
          </p:cNvSpPr>
          <p:nvPr>
            <p:ph type="sldNum" sz="quarter" idx="12"/>
          </p:nvPr>
        </p:nvSpPr>
        <p:spPr>
          <a:xfrm>
            <a:off x="6553200" y="6248400"/>
            <a:ext cx="1905000" cy="457200"/>
          </a:xfrm>
        </p:spPr>
        <p:txBody>
          <a:bodyPr/>
          <a:lstStyle>
            <a:lvl1pPr>
              <a:defRPr/>
            </a:lvl1pPr>
          </a:lstStyle>
          <a:p>
            <a:fld id="{EEA65FF3-923A-4055-B5E3-76690CB50AE9}"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23347475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41"/>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88F7BF0-D5F7-4302-8848-E0A147BF3BA2}" type="datetimeFigureOut">
              <a:rPr lang="en-US" smtClean="0">
                <a:solidFill>
                  <a:prstClr val="black">
                    <a:tint val="75000"/>
                  </a:prstClr>
                </a:solidFill>
              </a:rPr>
              <a:pPr/>
              <a:t>9/16/2015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FC26C32-5CFE-45BE-86B8-99B0E98AB0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7134988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88F7BF0-D5F7-4302-8848-E0A147BF3BA2}" type="datetimeFigureOut">
              <a:rPr lang="en-US" smtClean="0">
                <a:solidFill>
                  <a:prstClr val="black">
                    <a:tint val="75000"/>
                  </a:prstClr>
                </a:solidFill>
              </a:rPr>
              <a:pPr/>
              <a:t>9/16/2015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FC26C32-5CFE-45BE-86B8-99B0E98AB0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2261401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6"/>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88F7BF0-D5F7-4302-8848-E0A147BF3BA2}" type="datetimeFigureOut">
              <a:rPr lang="en-US" smtClean="0">
                <a:solidFill>
                  <a:prstClr val="black">
                    <a:tint val="75000"/>
                  </a:prstClr>
                </a:solidFill>
              </a:rPr>
              <a:pPr/>
              <a:t>9/16/2015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FC26C32-5CFE-45BE-86B8-99B0E98AB0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007756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C6A577F-D3BE-468A-901F-047C0A1DB503}" type="slidenum">
              <a:rPr lang="en-US"/>
              <a:pPr>
                <a:defRPr/>
              </a:pPr>
              <a:t>‹#›</a:t>
            </a:fld>
            <a:endParaRPr lang="en-US"/>
          </a:p>
        </p:txBody>
      </p:sp>
    </p:spTree>
    <p:extLst>
      <p:ext uri="{BB962C8B-B14F-4D97-AF65-F5344CB8AC3E}">
        <p14:creationId xmlns:p14="http://schemas.microsoft.com/office/powerpoint/2010/main" val="193243598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88F7BF0-D5F7-4302-8848-E0A147BF3BA2}" type="datetimeFigureOut">
              <a:rPr lang="en-US" smtClean="0">
                <a:solidFill>
                  <a:prstClr val="black">
                    <a:tint val="75000"/>
                  </a:prstClr>
                </a:solidFill>
              </a:rPr>
              <a:pPr/>
              <a:t>9/16/2015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FC26C32-5CFE-45BE-86B8-99B0E98AB0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8053163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9"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88F7BF0-D5F7-4302-8848-E0A147BF3BA2}" type="datetimeFigureOut">
              <a:rPr lang="en-US" smtClean="0">
                <a:solidFill>
                  <a:prstClr val="black">
                    <a:tint val="75000"/>
                  </a:prstClr>
                </a:solidFill>
              </a:rPr>
              <a:pPr/>
              <a:t>9/16/2015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5FC26C32-5CFE-45BE-86B8-99B0E98AB0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9611316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88F7BF0-D5F7-4302-8848-E0A147BF3BA2}" type="datetimeFigureOut">
              <a:rPr lang="en-US" smtClean="0">
                <a:solidFill>
                  <a:prstClr val="black">
                    <a:tint val="75000"/>
                  </a:prstClr>
                </a:solidFill>
              </a:rPr>
              <a:pPr/>
              <a:t>9/16/2015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FC26C32-5CFE-45BE-86B8-99B0E98AB0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3627701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88F7BF0-D5F7-4302-8848-E0A147BF3BA2}" type="datetimeFigureOut">
              <a:rPr lang="en-US" smtClean="0">
                <a:solidFill>
                  <a:prstClr val="black">
                    <a:tint val="75000"/>
                  </a:prstClr>
                </a:solidFill>
              </a:rPr>
              <a:pPr/>
              <a:t>9/16/2015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5FC26C32-5CFE-45BE-86B8-99B0E98AB0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5896110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1" y="27306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88F7BF0-D5F7-4302-8848-E0A147BF3BA2}" type="datetimeFigureOut">
              <a:rPr lang="en-US" smtClean="0">
                <a:solidFill>
                  <a:prstClr val="black">
                    <a:tint val="75000"/>
                  </a:prstClr>
                </a:solidFill>
              </a:rPr>
              <a:pPr/>
              <a:t>9/16/2015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FC26C32-5CFE-45BE-86B8-99B0E98AB0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8588770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88F7BF0-D5F7-4302-8848-E0A147BF3BA2}" type="datetimeFigureOut">
              <a:rPr lang="en-US" smtClean="0">
                <a:solidFill>
                  <a:prstClr val="black">
                    <a:tint val="75000"/>
                  </a:prstClr>
                </a:solidFill>
              </a:rPr>
              <a:pPr/>
              <a:t>9/16/2015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FC26C32-5CFE-45BE-86B8-99B0E98AB0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8822202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88F7BF0-D5F7-4302-8848-E0A147BF3BA2}" type="datetimeFigureOut">
              <a:rPr lang="en-US" smtClean="0">
                <a:solidFill>
                  <a:prstClr val="black">
                    <a:tint val="75000"/>
                  </a:prstClr>
                </a:solidFill>
              </a:rPr>
              <a:pPr/>
              <a:t>9/16/2015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FC26C32-5CFE-45BE-86B8-99B0E98AB0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0940739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54"/>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54"/>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88F7BF0-D5F7-4302-8848-E0A147BF3BA2}" type="datetimeFigureOut">
              <a:rPr lang="en-US" smtClean="0">
                <a:solidFill>
                  <a:prstClr val="black">
                    <a:tint val="75000"/>
                  </a:prstClr>
                </a:solidFill>
              </a:rPr>
              <a:pPr/>
              <a:t>9/16/2015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FC26C32-5CFE-45BE-86B8-99B0E98AB0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237986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094C712-7EAF-4FF9-86C8-5481859C5139}" type="slidenum">
              <a:rPr lang="en-US"/>
              <a:pPr>
                <a:defRPr/>
              </a:pPr>
              <a:t>‹#›</a:t>
            </a:fld>
            <a:endParaRPr lang="en-US"/>
          </a:p>
        </p:txBody>
      </p:sp>
    </p:spTree>
    <p:extLst>
      <p:ext uri="{BB962C8B-B14F-4D97-AF65-F5344CB8AC3E}">
        <p14:creationId xmlns:p14="http://schemas.microsoft.com/office/powerpoint/2010/main" val="42170196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4D3FB4F4-A4ED-4D8A-88DA-D00B10BB8525}" type="slidenum">
              <a:rPr lang="en-US"/>
              <a:pPr>
                <a:defRPr/>
              </a:pPr>
              <a:t>‹#›</a:t>
            </a:fld>
            <a:endParaRPr lang="en-US"/>
          </a:p>
        </p:txBody>
      </p:sp>
    </p:spTree>
    <p:extLst>
      <p:ext uri="{BB962C8B-B14F-4D97-AF65-F5344CB8AC3E}">
        <p14:creationId xmlns:p14="http://schemas.microsoft.com/office/powerpoint/2010/main" val="18831344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0B0E21D-CEEB-4B4A-A9B9-5D907B3C47A9}" type="slidenum">
              <a:rPr lang="en-US"/>
              <a:pPr>
                <a:defRPr/>
              </a:pPr>
              <a:t>‹#›</a:t>
            </a:fld>
            <a:endParaRPr lang="en-US"/>
          </a:p>
        </p:txBody>
      </p:sp>
    </p:spTree>
    <p:extLst>
      <p:ext uri="{BB962C8B-B14F-4D97-AF65-F5344CB8AC3E}">
        <p14:creationId xmlns:p14="http://schemas.microsoft.com/office/powerpoint/2010/main" val="42156102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7170C5C9-20EB-47D9-84E2-F5B3B79593F8}" type="slidenum">
              <a:rPr lang="en-US"/>
              <a:pPr>
                <a:defRPr/>
              </a:pPr>
              <a:t>‹#›</a:t>
            </a:fld>
            <a:endParaRPr lang="en-US"/>
          </a:p>
        </p:txBody>
      </p:sp>
    </p:spTree>
    <p:extLst>
      <p:ext uri="{BB962C8B-B14F-4D97-AF65-F5344CB8AC3E}">
        <p14:creationId xmlns:p14="http://schemas.microsoft.com/office/powerpoint/2010/main" val="30308896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F6CBE73-4F3A-47A8-9A70-0839B2D67417}" type="slidenum">
              <a:rPr lang="en-US"/>
              <a:pPr>
                <a:defRPr/>
              </a:pPr>
              <a:t>‹#›</a:t>
            </a:fld>
            <a:endParaRPr lang="en-US"/>
          </a:p>
        </p:txBody>
      </p:sp>
    </p:spTree>
    <p:extLst>
      <p:ext uri="{BB962C8B-B14F-4D97-AF65-F5344CB8AC3E}">
        <p14:creationId xmlns:p14="http://schemas.microsoft.com/office/powerpoint/2010/main" val="40284268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F43DC8A-A8DD-4ED7-9B44-E4F0C5980B8F}" type="slidenum">
              <a:rPr lang="en-US"/>
              <a:pPr>
                <a:defRPr/>
              </a:pPr>
              <a:t>‹#›</a:t>
            </a:fld>
            <a:endParaRPr lang="en-US"/>
          </a:p>
        </p:txBody>
      </p:sp>
    </p:spTree>
    <p:extLst>
      <p:ext uri="{BB962C8B-B14F-4D97-AF65-F5344CB8AC3E}">
        <p14:creationId xmlns:p14="http://schemas.microsoft.com/office/powerpoint/2010/main" val="23011597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theme" Target="../theme/theme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theme" Target="../theme/theme3.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a:defRPr/>
            </a:pPr>
            <a:fld id="{A7B37578-CE7B-46E9-B59C-2FE207290886}"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64" charset="0"/>
        </a:defRPr>
      </a:lvl2pPr>
      <a:lvl3pPr algn="ctr" rtl="0" eaLnBrk="0" fontAlgn="base" hangingPunct="0">
        <a:spcBef>
          <a:spcPct val="0"/>
        </a:spcBef>
        <a:spcAft>
          <a:spcPct val="0"/>
        </a:spcAft>
        <a:defRPr sz="4400">
          <a:solidFill>
            <a:schemeClr val="tx2"/>
          </a:solidFill>
          <a:latin typeface="Times New Roman" pitchFamily="64" charset="0"/>
        </a:defRPr>
      </a:lvl3pPr>
      <a:lvl4pPr algn="ctr" rtl="0" eaLnBrk="0" fontAlgn="base" hangingPunct="0">
        <a:spcBef>
          <a:spcPct val="0"/>
        </a:spcBef>
        <a:spcAft>
          <a:spcPct val="0"/>
        </a:spcAft>
        <a:defRPr sz="4400">
          <a:solidFill>
            <a:schemeClr val="tx2"/>
          </a:solidFill>
          <a:latin typeface="Times New Roman" pitchFamily="64" charset="0"/>
        </a:defRPr>
      </a:lvl4pPr>
      <a:lvl5pPr algn="ctr" rtl="0" eaLnBrk="0" fontAlgn="base" hangingPunct="0">
        <a:spcBef>
          <a:spcPct val="0"/>
        </a:spcBef>
        <a:spcAft>
          <a:spcPct val="0"/>
        </a:spcAft>
        <a:defRPr sz="4400">
          <a:solidFill>
            <a:schemeClr val="tx2"/>
          </a:solidFill>
          <a:latin typeface="Times New Roman" pitchFamily="64" charset="0"/>
        </a:defRPr>
      </a:lvl5pPr>
      <a:lvl6pPr marL="457200" algn="ctr" rtl="0" fontAlgn="base">
        <a:spcBef>
          <a:spcPct val="0"/>
        </a:spcBef>
        <a:spcAft>
          <a:spcPct val="0"/>
        </a:spcAft>
        <a:defRPr sz="4400">
          <a:solidFill>
            <a:schemeClr val="tx2"/>
          </a:solidFill>
          <a:latin typeface="Times New Roman" pitchFamily="64" charset="0"/>
        </a:defRPr>
      </a:lvl6pPr>
      <a:lvl7pPr marL="914400" algn="ctr" rtl="0" fontAlgn="base">
        <a:spcBef>
          <a:spcPct val="0"/>
        </a:spcBef>
        <a:spcAft>
          <a:spcPct val="0"/>
        </a:spcAft>
        <a:defRPr sz="4400">
          <a:solidFill>
            <a:schemeClr val="tx2"/>
          </a:solidFill>
          <a:latin typeface="Times New Roman" pitchFamily="64" charset="0"/>
        </a:defRPr>
      </a:lvl7pPr>
      <a:lvl8pPr marL="1371600" algn="ctr" rtl="0" fontAlgn="base">
        <a:spcBef>
          <a:spcPct val="0"/>
        </a:spcBef>
        <a:spcAft>
          <a:spcPct val="0"/>
        </a:spcAft>
        <a:defRPr sz="4400">
          <a:solidFill>
            <a:schemeClr val="tx2"/>
          </a:solidFill>
          <a:latin typeface="Times New Roman" pitchFamily="64" charset="0"/>
        </a:defRPr>
      </a:lvl8pPr>
      <a:lvl9pPr marL="1828800" algn="ctr" rtl="0" fontAlgn="base">
        <a:spcBef>
          <a:spcPct val="0"/>
        </a:spcBef>
        <a:spcAft>
          <a:spcPct val="0"/>
        </a:spcAft>
        <a:defRPr sz="4400">
          <a:solidFill>
            <a:schemeClr val="tx2"/>
          </a:solidFill>
          <a:latin typeface="Times New Roman" pitchFamily="6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n-US" smtClean="0">
              <a:solidFill>
                <a:srgbClr val="FFFFFF"/>
              </a:solidFill>
              <a:latin typeface="Times New Roman"/>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US" smtClean="0">
              <a:solidFill>
                <a:srgbClr val="FFFFFF"/>
              </a:solidFill>
              <a:latin typeface="Times New Roman"/>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C33E786A-4535-42BA-A03F-B27640E95231}" type="slidenum">
              <a:rPr lang="en-US" smtClean="0">
                <a:solidFill>
                  <a:srgbClr val="FFFFFF"/>
                </a:solidFill>
                <a:latin typeface="Times New Roman"/>
              </a:rPr>
              <a:pPr/>
              <a:t>‹#›</a:t>
            </a:fld>
            <a:endParaRPr lang="en-US" smtClean="0">
              <a:solidFill>
                <a:srgbClr val="FFFFFF"/>
              </a:solidFill>
              <a:latin typeface="Times New Roman"/>
            </a:endParaRPr>
          </a:p>
        </p:txBody>
      </p:sp>
    </p:spTree>
    <p:extLst>
      <p:ext uri="{BB962C8B-B14F-4D97-AF65-F5344CB8AC3E}">
        <p14:creationId xmlns:p14="http://schemas.microsoft.com/office/powerpoint/2010/main" val="1649774426"/>
      </p:ext>
    </p:extLst>
  </p:cSld>
  <p:clrMap bg1="dk2" tx1="lt1" bg2="dk1" tx2="lt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 id="2147483675" r:id="rId12"/>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itchFamily="18" charset="0"/>
        </a:defRPr>
      </a:lvl2pPr>
      <a:lvl3pPr algn="ctr" rtl="0" fontAlgn="base">
        <a:spcBef>
          <a:spcPct val="0"/>
        </a:spcBef>
        <a:spcAft>
          <a:spcPct val="0"/>
        </a:spcAft>
        <a:defRPr sz="4400">
          <a:solidFill>
            <a:schemeClr val="tx2"/>
          </a:solidFill>
          <a:latin typeface="Times New Roman" pitchFamily="18" charset="0"/>
        </a:defRPr>
      </a:lvl3pPr>
      <a:lvl4pPr algn="ctr" rtl="0" fontAlgn="base">
        <a:spcBef>
          <a:spcPct val="0"/>
        </a:spcBef>
        <a:spcAft>
          <a:spcPct val="0"/>
        </a:spcAft>
        <a:defRPr sz="4400">
          <a:solidFill>
            <a:schemeClr val="tx2"/>
          </a:solidFill>
          <a:latin typeface="Times New Roman" pitchFamily="18" charset="0"/>
        </a:defRPr>
      </a:lvl4pPr>
      <a:lvl5pPr algn="ctr" rtl="0" fontAlgn="base">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66"/>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F88F7BF0-D5F7-4302-8848-E0A147BF3BA2}" type="datetimeFigureOut">
              <a:rPr lang="en-US" smtClean="0">
                <a:solidFill>
                  <a:prstClr val="black">
                    <a:tint val="75000"/>
                  </a:prstClr>
                </a:solidFill>
                <a:latin typeface="Calibri"/>
              </a:rPr>
              <a:pPr fontAlgn="auto">
                <a:spcBef>
                  <a:spcPts val="0"/>
                </a:spcBef>
                <a:spcAft>
                  <a:spcPts val="0"/>
                </a:spcAft>
              </a:pPr>
              <a:t>9/16/2015</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66"/>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66"/>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5FC26C32-5CFE-45BE-86B8-99B0E98AB06A}" type="slidenum">
              <a:rPr lang="en-US" smtClean="0">
                <a:solidFill>
                  <a:prstClr val="black">
                    <a:tint val="75000"/>
                  </a:prstClr>
                </a:solidFill>
                <a:latin typeface="Calibri"/>
              </a:rPr>
              <a:pPr fontAlgn="auto">
                <a:spcBef>
                  <a:spcPts val="0"/>
                </a:spcBef>
                <a:spcAft>
                  <a:spcPts val="0"/>
                </a:spcAft>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27736167"/>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notesSlide" Target="../notesSlides/notesSlide12.xml"/><Relationship Id="rId7" Type="http://schemas.openxmlformats.org/officeDocument/2006/relationships/image" Target="../media/image23.png"/><Relationship Id="rId2" Type="http://schemas.openxmlformats.org/officeDocument/2006/relationships/slideLayout" Target="../slideLayouts/slideLayout7.xml"/><Relationship Id="rId1" Type="http://schemas.openxmlformats.org/officeDocument/2006/relationships/vmlDrawing" Target="../drawings/vmlDrawing4.vml"/><Relationship Id="rId6" Type="http://schemas.openxmlformats.org/officeDocument/2006/relationships/oleObject" Target="../embeddings/oleObject7.bin"/><Relationship Id="rId5" Type="http://schemas.openxmlformats.org/officeDocument/2006/relationships/image" Target="../media/image22.png"/><Relationship Id="rId4" Type="http://schemas.openxmlformats.org/officeDocument/2006/relationships/oleObject" Target="../embeddings/oleObject6.bin"/><Relationship Id="rId9" Type="http://schemas.openxmlformats.org/officeDocument/2006/relationships/image" Target="../media/image25.jpe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7.xml"/><Relationship Id="rId1" Type="http://schemas.openxmlformats.org/officeDocument/2006/relationships/video" Target="file:///C:\Documents%20and%20Settings\Dennis\My%20Documents\powerpoint\alex\movies\cell98_a6_new.avi" TargetMode="External"/><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7.xml"/><Relationship Id="rId1" Type="http://schemas.openxmlformats.org/officeDocument/2006/relationships/video" Target="file:///C:\Documents%20and%20Settings\Dennis\My%20Documents\powerpoint\alex\movies\cell98_a1_new.avi" TargetMode="External"/><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7.xml"/><Relationship Id="rId1" Type="http://schemas.openxmlformats.org/officeDocument/2006/relationships/video" Target="file:///C:\Documents%20and%20Settings\Dennis\My%20Documents\powerpoint\alex\movies\cell98_a7_new.avi" TargetMode="External"/><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1.jpeg"/><Relationship Id="rId7" Type="http://schemas.openxmlformats.org/officeDocument/2006/relationships/image" Target="../media/image35.jpeg"/><Relationship Id="rId2" Type="http://schemas.openxmlformats.org/officeDocument/2006/relationships/notesSlide" Target="../notesSlides/notesSlide19.xml"/><Relationship Id="rId1" Type="http://schemas.openxmlformats.org/officeDocument/2006/relationships/slideLayout" Target="../slideLayouts/slideLayout6.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jpe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7" Type="http://schemas.openxmlformats.org/officeDocument/2006/relationships/image" Target="../media/image2.emf"/><Relationship Id="rId2" Type="http://schemas.openxmlformats.org/officeDocument/2006/relationships/slideLayout" Target="../slideLayouts/slideLayout33.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image" Target="../media/image1.emf"/><Relationship Id="rId4" Type="http://schemas.openxmlformats.org/officeDocument/2006/relationships/oleObject" Target="../embeddings/oleObject1.bin"/></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file:///C:\Documents%20and%20Settings\Dennis\My%20Documents\powerpoint\alex\movies\dino3d_comp_97_04.avi" TargetMode="External"/><Relationship Id="rId1" Type="http://schemas.openxmlformats.org/officeDocument/2006/relationships/tags" Target="../tags/tag1.xml"/><Relationship Id="rId5" Type="http://schemas.openxmlformats.org/officeDocument/2006/relationships/image" Target="../media/image40.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7.xml"/><Relationship Id="rId1" Type="http://schemas.openxmlformats.org/officeDocument/2006/relationships/vmlDrawing" Target="../drawings/vmlDrawing5.vml"/><Relationship Id="rId6" Type="http://schemas.openxmlformats.org/officeDocument/2006/relationships/image" Target="../media/image41.jpeg"/><Relationship Id="rId5" Type="http://schemas.openxmlformats.org/officeDocument/2006/relationships/image" Target="../media/image12.wmf"/><Relationship Id="rId4" Type="http://schemas.openxmlformats.org/officeDocument/2006/relationships/oleObject" Target="../embeddings/oleObject8.bin"/></Relationships>
</file>

<file path=ppt/slides/_rels/slide24.xml.rels><?xml version="1.0" encoding="UTF-8" standalone="yes"?>
<Relationships xmlns="http://schemas.openxmlformats.org/package/2006/relationships"><Relationship Id="rId8" Type="http://schemas.openxmlformats.org/officeDocument/2006/relationships/image" Target="../media/image47.jpeg"/><Relationship Id="rId3" Type="http://schemas.openxmlformats.org/officeDocument/2006/relationships/image" Target="../media/image42.png"/><Relationship Id="rId7" Type="http://schemas.openxmlformats.org/officeDocument/2006/relationships/image" Target="../media/image46.jpe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45.png"/><Relationship Id="rId5" Type="http://schemas.openxmlformats.org/officeDocument/2006/relationships/image" Target="../media/image44.png"/><Relationship Id="rId10" Type="http://schemas.openxmlformats.org/officeDocument/2006/relationships/image" Target="../media/image49.jpeg"/><Relationship Id="rId4" Type="http://schemas.openxmlformats.org/officeDocument/2006/relationships/image" Target="../media/image43.png"/><Relationship Id="rId9" Type="http://schemas.openxmlformats.org/officeDocument/2006/relationships/image" Target="../media/image48.jpeg"/></Relationships>
</file>

<file path=ppt/slides/_rels/slide2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hyperlink" Target="http://omglnx3.meas.ncsu.edu/yli/simulation_new/08forecast/dino_08.htm" TargetMode="External"/><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51.gif"/></Relationships>
</file>

<file path=ppt/slides/_rels/slide2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8.xml"/><Relationship Id="rId1" Type="http://schemas.openxmlformats.org/officeDocument/2006/relationships/slideLayout" Target="../slideLayouts/slideLayout7.xml"/><Relationship Id="rId5" Type="http://schemas.openxmlformats.org/officeDocument/2006/relationships/image" Target="../media/image54.png"/><Relationship Id="rId4" Type="http://schemas.openxmlformats.org/officeDocument/2006/relationships/image" Target="../media/image53.png"/></Relationships>
</file>

<file path=ppt/slides/_rels/slide2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7" Type="http://schemas.openxmlformats.org/officeDocument/2006/relationships/image" Target="../media/image4.emf"/><Relationship Id="rId2" Type="http://schemas.openxmlformats.org/officeDocument/2006/relationships/slideLayout" Target="../slideLayouts/slideLayout33.xml"/><Relationship Id="rId1" Type="http://schemas.openxmlformats.org/officeDocument/2006/relationships/vmlDrawing" Target="../drawings/vmlDrawing2.vml"/><Relationship Id="rId6" Type="http://schemas.openxmlformats.org/officeDocument/2006/relationships/oleObject" Target="../embeddings/oleObject4.bin"/><Relationship Id="rId5" Type="http://schemas.openxmlformats.org/officeDocument/2006/relationships/image" Target="../media/image3.emf"/><Relationship Id="rId4" Type="http://schemas.openxmlformats.org/officeDocument/2006/relationships/oleObject" Target="../embeddings/oleObject3.bin"/></Relationships>
</file>

<file path=ppt/slides/_rels/slide30.xml.rels><?xml version="1.0" encoding="UTF-8" standalone="yes"?>
<Relationships xmlns="http://schemas.openxmlformats.org/package/2006/relationships"><Relationship Id="rId3" Type="http://schemas.openxmlformats.org/officeDocument/2006/relationships/image" Target="../media/image55.gif"/><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60.wmf"/><Relationship Id="rId2" Type="http://schemas.openxmlformats.org/officeDocument/2006/relationships/notesSlide" Target="../notesSlides/notesSlide37.xml"/><Relationship Id="rId1" Type="http://schemas.openxmlformats.org/officeDocument/2006/relationships/slideLayout" Target="../slideLayouts/slideLayout7.xml"/><Relationship Id="rId4" Type="http://schemas.openxmlformats.org/officeDocument/2006/relationships/image" Target="../media/image61.png"/></Relationships>
</file>

<file path=ppt/slides/_rels/slide38.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38.xml"/><Relationship Id="rId1" Type="http://schemas.openxmlformats.org/officeDocument/2006/relationships/slideLayout" Target="../slideLayouts/slideLayout7.xml"/><Relationship Id="rId4" Type="http://schemas.openxmlformats.org/officeDocument/2006/relationships/image" Target="../media/image8.jpe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7.xml"/><Relationship Id="rId1" Type="http://schemas.openxmlformats.org/officeDocument/2006/relationships/video" Target="file:///C:\Documents%20and%20Settings\Dennis\My%20Documents\powerpoint\alex\movies\esp_2-2-07%20QTgd.wmv" TargetMode="External"/><Relationship Id="rId4" Type="http://schemas.openxmlformats.org/officeDocument/2006/relationships/image" Target="../media/image63.png"/></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20.xml"/></Relationships>
</file>

<file path=ppt/slides/_rels/slide4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0.xml"/><Relationship Id="rId1" Type="http://schemas.openxmlformats.org/officeDocument/2006/relationships/slideLayout" Target="../slideLayouts/slideLayout7.xml"/><Relationship Id="rId5" Type="http://schemas.openxmlformats.org/officeDocument/2006/relationships/image" Target="../media/image66.jpeg"/><Relationship Id="rId4" Type="http://schemas.openxmlformats.org/officeDocument/2006/relationships/image" Target="../media/image65.pn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media/image6.jpeg"/><Relationship Id="rId7"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7.xml"/><Relationship Id="rId1" Type="http://schemas.openxmlformats.org/officeDocument/2006/relationships/vmlDrawing" Target="../drawings/vmlDrawing3.vml"/><Relationship Id="rId5" Type="http://schemas.openxmlformats.org/officeDocument/2006/relationships/image" Target="../media/image12.wmf"/><Relationship Id="rId4" Type="http://schemas.openxmlformats.org/officeDocument/2006/relationships/oleObject" Target="../embeddings/oleObject5.bin"/></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1828800"/>
            <a:ext cx="9144000" cy="2819400"/>
          </a:xfrm>
        </p:spPr>
        <p:txBody>
          <a:bodyPr/>
          <a:lstStyle/>
          <a:p>
            <a:r>
              <a:rPr lang="en-US" sz="6000" dirty="0" smtClean="0"/>
              <a:t>Forecasting New</a:t>
            </a:r>
            <a:r>
              <a:rPr lang="en-US" sz="6000" baseline="0" dirty="0" smtClean="0"/>
              <a:t> England “Red Tides”</a:t>
            </a:r>
            <a:endParaRPr lang="en-US" sz="6000" dirty="0"/>
          </a:p>
        </p:txBody>
      </p:sp>
    </p:spTree>
    <p:extLst>
      <p:ext uri="{BB962C8B-B14F-4D97-AF65-F5344CB8AC3E}">
        <p14:creationId xmlns:p14="http://schemas.microsoft.com/office/powerpoint/2010/main" val="6267161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idx="4294967295"/>
          </p:nvPr>
        </p:nvSpPr>
        <p:spPr>
          <a:xfrm>
            <a:off x="685800" y="-152400"/>
            <a:ext cx="7772400" cy="1143000"/>
          </a:xfrm>
        </p:spPr>
        <p:txBody>
          <a:bodyPr/>
          <a:lstStyle/>
          <a:p>
            <a:pPr eaLnBrk="1" hangingPunct="1"/>
            <a:r>
              <a:rPr lang="en-US" smtClean="0"/>
              <a:t>ECOHAB-GOM Observations</a:t>
            </a:r>
          </a:p>
        </p:txBody>
      </p:sp>
      <p:pic>
        <p:nvPicPr>
          <p:cNvPr id="6147" name="Picture 3" descr="FIG-4_June-Alex-B_W"/>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 y="838200"/>
            <a:ext cx="3427413"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8" name="Text Box 4"/>
          <p:cNvSpPr txBox="1">
            <a:spLocks noChangeArrowheads="1"/>
          </p:cNvSpPr>
          <p:nvPr/>
        </p:nvSpPr>
        <p:spPr bwMode="auto">
          <a:xfrm>
            <a:off x="76200" y="5943600"/>
            <a:ext cx="21971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800">
                <a:solidFill>
                  <a:schemeClr val="tx1"/>
                </a:solidFill>
                <a:latin typeface="Times New Roman" pitchFamily="64" charset="0"/>
              </a:defRPr>
            </a:lvl1pPr>
            <a:lvl2pPr marL="742950" indent="-285750" eaLnBrk="0" hangingPunct="0">
              <a:defRPr sz="2800">
                <a:solidFill>
                  <a:schemeClr val="tx1"/>
                </a:solidFill>
                <a:latin typeface="Times New Roman" pitchFamily="64" charset="0"/>
              </a:defRPr>
            </a:lvl2pPr>
            <a:lvl3pPr marL="1143000" indent="-228600" eaLnBrk="0" hangingPunct="0">
              <a:defRPr sz="2800">
                <a:solidFill>
                  <a:schemeClr val="tx1"/>
                </a:solidFill>
                <a:latin typeface="Times New Roman" pitchFamily="64" charset="0"/>
              </a:defRPr>
            </a:lvl3pPr>
            <a:lvl4pPr marL="1600200" indent="-228600" eaLnBrk="0" hangingPunct="0">
              <a:defRPr sz="2800">
                <a:solidFill>
                  <a:schemeClr val="tx1"/>
                </a:solidFill>
                <a:latin typeface="Times New Roman" pitchFamily="64" charset="0"/>
              </a:defRPr>
            </a:lvl4pPr>
            <a:lvl5pPr marL="2057400" indent="-228600" eaLnBrk="0" hangingPunct="0">
              <a:defRPr sz="2800">
                <a:solidFill>
                  <a:schemeClr val="tx1"/>
                </a:solidFill>
                <a:latin typeface="Times New Roman" pitchFamily="64" charset="0"/>
              </a:defRPr>
            </a:lvl5pPr>
            <a:lvl6pPr marL="2514600" indent="-228600" eaLnBrk="0" fontAlgn="base" hangingPunct="0">
              <a:spcBef>
                <a:spcPct val="0"/>
              </a:spcBef>
              <a:spcAft>
                <a:spcPct val="0"/>
              </a:spcAft>
              <a:defRPr sz="2800">
                <a:solidFill>
                  <a:schemeClr val="tx1"/>
                </a:solidFill>
                <a:latin typeface="Times New Roman" pitchFamily="64" charset="0"/>
              </a:defRPr>
            </a:lvl6pPr>
            <a:lvl7pPr marL="2971800" indent="-228600" eaLnBrk="0" fontAlgn="base" hangingPunct="0">
              <a:spcBef>
                <a:spcPct val="0"/>
              </a:spcBef>
              <a:spcAft>
                <a:spcPct val="0"/>
              </a:spcAft>
              <a:defRPr sz="2800">
                <a:solidFill>
                  <a:schemeClr val="tx1"/>
                </a:solidFill>
                <a:latin typeface="Times New Roman" pitchFamily="64" charset="0"/>
              </a:defRPr>
            </a:lvl7pPr>
            <a:lvl8pPr marL="3429000" indent="-228600" eaLnBrk="0" fontAlgn="base" hangingPunct="0">
              <a:spcBef>
                <a:spcPct val="0"/>
              </a:spcBef>
              <a:spcAft>
                <a:spcPct val="0"/>
              </a:spcAft>
              <a:defRPr sz="2800">
                <a:solidFill>
                  <a:schemeClr val="tx1"/>
                </a:solidFill>
                <a:latin typeface="Times New Roman" pitchFamily="64" charset="0"/>
              </a:defRPr>
            </a:lvl8pPr>
            <a:lvl9pPr marL="3886200" indent="-228600" eaLnBrk="0" fontAlgn="base" hangingPunct="0">
              <a:spcBef>
                <a:spcPct val="0"/>
              </a:spcBef>
              <a:spcAft>
                <a:spcPct val="0"/>
              </a:spcAft>
              <a:defRPr sz="2800">
                <a:solidFill>
                  <a:schemeClr val="tx1"/>
                </a:solidFill>
                <a:latin typeface="Times New Roman" pitchFamily="64" charset="0"/>
              </a:defRPr>
            </a:lvl9pPr>
          </a:lstStyle>
          <a:p>
            <a:pPr eaLnBrk="1" hangingPunct="1"/>
            <a:r>
              <a:rPr lang="en-US" sz="2400"/>
              <a:t>Townsend et al. </a:t>
            </a:r>
          </a:p>
          <a:p>
            <a:pPr eaLnBrk="1" hangingPunct="1"/>
            <a:r>
              <a:rPr lang="en-US" sz="2400"/>
              <a:t>       (2001)</a:t>
            </a:r>
          </a:p>
        </p:txBody>
      </p:sp>
      <p:pic>
        <p:nvPicPr>
          <p:cNvPr id="6149" name="Picture 5" descr="(FIG-5)July-Alex-B&amp;W"/>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19200" y="2362200"/>
            <a:ext cx="3427413" cy="2741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0" name="Picture 6" descr="(FIG-6)August-Alex-B&amp;W"/>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86000" y="3963988"/>
            <a:ext cx="3427413" cy="2741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51" name="Text Box 7"/>
          <p:cNvSpPr txBox="1">
            <a:spLocks noChangeArrowheads="1"/>
          </p:cNvSpPr>
          <p:nvPr/>
        </p:nvSpPr>
        <p:spPr bwMode="auto">
          <a:xfrm>
            <a:off x="3886200" y="1244600"/>
            <a:ext cx="5338763" cy="3935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marL="457200" indent="-457200" eaLnBrk="0" hangingPunct="0">
              <a:defRPr sz="2800">
                <a:solidFill>
                  <a:schemeClr val="tx1"/>
                </a:solidFill>
                <a:latin typeface="Times New Roman" pitchFamily="64" charset="0"/>
              </a:defRPr>
            </a:lvl1pPr>
            <a:lvl2pPr marL="742950" indent="-285750" eaLnBrk="0" hangingPunct="0">
              <a:defRPr sz="2800">
                <a:solidFill>
                  <a:schemeClr val="tx1"/>
                </a:solidFill>
                <a:latin typeface="Times New Roman" pitchFamily="64" charset="0"/>
              </a:defRPr>
            </a:lvl2pPr>
            <a:lvl3pPr marL="1143000" indent="-228600" eaLnBrk="0" hangingPunct="0">
              <a:defRPr sz="2800">
                <a:solidFill>
                  <a:schemeClr val="tx1"/>
                </a:solidFill>
                <a:latin typeface="Times New Roman" pitchFamily="64" charset="0"/>
              </a:defRPr>
            </a:lvl3pPr>
            <a:lvl4pPr marL="1600200" indent="-228600" eaLnBrk="0" hangingPunct="0">
              <a:defRPr sz="2800">
                <a:solidFill>
                  <a:schemeClr val="tx1"/>
                </a:solidFill>
                <a:latin typeface="Times New Roman" pitchFamily="64" charset="0"/>
              </a:defRPr>
            </a:lvl4pPr>
            <a:lvl5pPr marL="2057400" indent="-228600" eaLnBrk="0" hangingPunct="0">
              <a:defRPr sz="2800">
                <a:solidFill>
                  <a:schemeClr val="tx1"/>
                </a:solidFill>
                <a:latin typeface="Times New Roman" pitchFamily="64" charset="0"/>
              </a:defRPr>
            </a:lvl5pPr>
            <a:lvl6pPr marL="2514600" indent="-228600" eaLnBrk="0" fontAlgn="base" hangingPunct="0">
              <a:spcBef>
                <a:spcPct val="0"/>
              </a:spcBef>
              <a:spcAft>
                <a:spcPct val="0"/>
              </a:spcAft>
              <a:defRPr sz="2800">
                <a:solidFill>
                  <a:schemeClr val="tx1"/>
                </a:solidFill>
                <a:latin typeface="Times New Roman" pitchFamily="64" charset="0"/>
              </a:defRPr>
            </a:lvl6pPr>
            <a:lvl7pPr marL="2971800" indent="-228600" eaLnBrk="0" fontAlgn="base" hangingPunct="0">
              <a:spcBef>
                <a:spcPct val="0"/>
              </a:spcBef>
              <a:spcAft>
                <a:spcPct val="0"/>
              </a:spcAft>
              <a:defRPr sz="2800">
                <a:solidFill>
                  <a:schemeClr val="tx1"/>
                </a:solidFill>
                <a:latin typeface="Times New Roman" pitchFamily="64" charset="0"/>
              </a:defRPr>
            </a:lvl7pPr>
            <a:lvl8pPr marL="3429000" indent="-228600" eaLnBrk="0" fontAlgn="base" hangingPunct="0">
              <a:spcBef>
                <a:spcPct val="0"/>
              </a:spcBef>
              <a:spcAft>
                <a:spcPct val="0"/>
              </a:spcAft>
              <a:defRPr sz="2800">
                <a:solidFill>
                  <a:schemeClr val="tx1"/>
                </a:solidFill>
                <a:latin typeface="Times New Roman" pitchFamily="64" charset="0"/>
              </a:defRPr>
            </a:lvl8pPr>
            <a:lvl9pPr marL="3886200" indent="-228600" eaLnBrk="0" fontAlgn="base" hangingPunct="0">
              <a:spcBef>
                <a:spcPct val="0"/>
              </a:spcBef>
              <a:spcAft>
                <a:spcPct val="0"/>
              </a:spcAft>
              <a:defRPr sz="2800">
                <a:solidFill>
                  <a:schemeClr val="tx1"/>
                </a:solidFill>
                <a:latin typeface="Times New Roman" pitchFamily="64" charset="0"/>
              </a:defRPr>
            </a:lvl9pPr>
          </a:lstStyle>
          <a:p>
            <a:pPr eaLnBrk="1" hangingPunct="1">
              <a:buFontTx/>
              <a:buAutoNum type="arabicParenR"/>
            </a:pPr>
            <a:r>
              <a:rPr lang="en-US"/>
              <a:t>Gulf-wide </a:t>
            </a:r>
          </a:p>
          <a:p>
            <a:pPr eaLnBrk="1" hangingPunct="1"/>
            <a:r>
              <a:rPr lang="en-US"/>
              <a:t>     distribution</a:t>
            </a:r>
          </a:p>
          <a:p>
            <a:pPr eaLnBrk="1" hangingPunct="1"/>
            <a:endParaRPr lang="en-US"/>
          </a:p>
          <a:p>
            <a:pPr eaLnBrk="1" hangingPunct="1"/>
            <a:r>
              <a:rPr lang="en-US"/>
              <a:t>          2) Association with coastal</a:t>
            </a:r>
          </a:p>
          <a:p>
            <a:pPr eaLnBrk="1" hangingPunct="1"/>
            <a:r>
              <a:rPr lang="en-US"/>
              <a:t>               current</a:t>
            </a:r>
          </a:p>
          <a:p>
            <a:pPr eaLnBrk="1" hangingPunct="1"/>
            <a:endParaRPr lang="en-US"/>
          </a:p>
          <a:p>
            <a:pPr eaLnBrk="1" hangingPunct="1"/>
            <a:r>
              <a:rPr lang="en-US"/>
              <a:t>                    3) Center of mass </a:t>
            </a:r>
          </a:p>
          <a:p>
            <a:pPr eaLnBrk="1" hangingPunct="1"/>
            <a:r>
              <a:rPr lang="en-US"/>
              <a:t>                         shifts west-to-east</a:t>
            </a:r>
          </a:p>
          <a:p>
            <a:pPr eaLnBrk="1" hangingPunct="1"/>
            <a:r>
              <a:rPr lang="en-US"/>
              <a:t>	                    as season progresses</a:t>
            </a:r>
          </a:p>
        </p:txBody>
      </p:sp>
    </p:spTree>
    <p:extLst>
      <p:ext uri="{BB962C8B-B14F-4D97-AF65-F5344CB8AC3E}">
        <p14:creationId xmlns:p14="http://schemas.microsoft.com/office/powerpoint/2010/main" val="58534941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3"/>
          <p:cNvSpPr>
            <a:spLocks noGrp="1" noChangeArrowheads="1"/>
          </p:cNvSpPr>
          <p:nvPr>
            <p:ph type="title" idx="4294967295"/>
          </p:nvPr>
        </p:nvSpPr>
        <p:spPr>
          <a:xfrm>
            <a:off x="762000" y="838200"/>
            <a:ext cx="7772400" cy="1143000"/>
          </a:xfrm>
        </p:spPr>
        <p:txBody>
          <a:bodyPr/>
          <a:lstStyle/>
          <a:p>
            <a:pPr eaLnBrk="1" hangingPunct="1"/>
            <a:r>
              <a:rPr lang="en-US" smtClean="0"/>
              <a:t>Population dynamics of Alexandrium spp.</a:t>
            </a:r>
          </a:p>
        </p:txBody>
      </p:sp>
      <p:pic>
        <p:nvPicPr>
          <p:cNvPr id="8195" name="Picture 4" descr="Pop_Dynamic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7113" y="303213"/>
            <a:ext cx="7089775" cy="6251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idx="4294967295"/>
          </p:nvPr>
        </p:nvSpPr>
        <p:spPr>
          <a:xfrm>
            <a:off x="685800" y="-304800"/>
            <a:ext cx="7772400" cy="1143000"/>
          </a:xfrm>
        </p:spPr>
        <p:txBody>
          <a:bodyPr/>
          <a:lstStyle/>
          <a:p>
            <a:pPr eaLnBrk="1" hangingPunct="1"/>
            <a:r>
              <a:rPr lang="en-US" sz="3200" i="1" smtClean="0"/>
              <a:t>Alexandrium</a:t>
            </a:r>
            <a:r>
              <a:rPr lang="en-US" sz="3200" smtClean="0"/>
              <a:t> Population Dynamics Model</a:t>
            </a:r>
          </a:p>
        </p:txBody>
      </p:sp>
      <p:graphicFrame>
        <p:nvGraphicFramePr>
          <p:cNvPr id="9219" name="Object 3"/>
          <p:cNvGraphicFramePr>
            <a:graphicFrameLocks noChangeAspect="1"/>
          </p:cNvGraphicFramePr>
          <p:nvPr/>
        </p:nvGraphicFramePr>
        <p:xfrm>
          <a:off x="3113088" y="1219200"/>
          <a:ext cx="2678112" cy="2289175"/>
        </p:xfrm>
        <a:graphic>
          <a:graphicData uri="http://schemas.openxmlformats.org/presentationml/2006/ole">
            <mc:AlternateContent xmlns:mc="http://schemas.openxmlformats.org/markup-compatibility/2006">
              <mc:Choice xmlns:v="urn:schemas-microsoft-com:vml" Requires="v">
                <p:oleObj spid="_x0000_s9333" name="Bitmap Image" r:id="rId4" imgW="3142857" imgH="2685714" progId="Paint.Picture">
                  <p:embed/>
                </p:oleObj>
              </mc:Choice>
              <mc:Fallback>
                <p:oleObj name="Bitmap Image" r:id="rId4" imgW="3142857" imgH="2685714" progId="Paint.Picture">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13088" y="1219200"/>
                        <a:ext cx="2678112" cy="2289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9220" name="Text Box 4"/>
          <p:cNvSpPr txBox="1">
            <a:spLocks noChangeArrowheads="1"/>
          </p:cNvSpPr>
          <p:nvPr/>
        </p:nvSpPr>
        <p:spPr bwMode="auto">
          <a:xfrm>
            <a:off x="357188" y="517525"/>
            <a:ext cx="2309812"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800">
                <a:solidFill>
                  <a:schemeClr val="tx1"/>
                </a:solidFill>
                <a:latin typeface="Times New Roman" pitchFamily="64" charset="0"/>
              </a:defRPr>
            </a:lvl1pPr>
            <a:lvl2pPr marL="742950" indent="-285750" eaLnBrk="0" hangingPunct="0">
              <a:defRPr sz="2800">
                <a:solidFill>
                  <a:schemeClr val="tx1"/>
                </a:solidFill>
                <a:latin typeface="Times New Roman" pitchFamily="64" charset="0"/>
              </a:defRPr>
            </a:lvl2pPr>
            <a:lvl3pPr marL="1143000" indent="-228600" eaLnBrk="0" hangingPunct="0">
              <a:defRPr sz="2800">
                <a:solidFill>
                  <a:schemeClr val="tx1"/>
                </a:solidFill>
                <a:latin typeface="Times New Roman" pitchFamily="64" charset="0"/>
              </a:defRPr>
            </a:lvl3pPr>
            <a:lvl4pPr marL="1600200" indent="-228600" eaLnBrk="0" hangingPunct="0">
              <a:defRPr sz="2800">
                <a:solidFill>
                  <a:schemeClr val="tx1"/>
                </a:solidFill>
                <a:latin typeface="Times New Roman" pitchFamily="64" charset="0"/>
              </a:defRPr>
            </a:lvl4pPr>
            <a:lvl5pPr marL="2057400" indent="-228600" eaLnBrk="0" hangingPunct="0">
              <a:defRPr sz="2800">
                <a:solidFill>
                  <a:schemeClr val="tx1"/>
                </a:solidFill>
                <a:latin typeface="Times New Roman" pitchFamily="64" charset="0"/>
              </a:defRPr>
            </a:lvl5pPr>
            <a:lvl6pPr marL="2514600" indent="-228600" eaLnBrk="0" fontAlgn="base" hangingPunct="0">
              <a:spcBef>
                <a:spcPct val="0"/>
              </a:spcBef>
              <a:spcAft>
                <a:spcPct val="0"/>
              </a:spcAft>
              <a:defRPr sz="2800">
                <a:solidFill>
                  <a:schemeClr val="tx1"/>
                </a:solidFill>
                <a:latin typeface="Times New Roman" pitchFamily="64" charset="0"/>
              </a:defRPr>
            </a:lvl6pPr>
            <a:lvl7pPr marL="2971800" indent="-228600" eaLnBrk="0" fontAlgn="base" hangingPunct="0">
              <a:spcBef>
                <a:spcPct val="0"/>
              </a:spcBef>
              <a:spcAft>
                <a:spcPct val="0"/>
              </a:spcAft>
              <a:defRPr sz="2800">
                <a:solidFill>
                  <a:schemeClr val="tx1"/>
                </a:solidFill>
                <a:latin typeface="Times New Roman" pitchFamily="64" charset="0"/>
              </a:defRPr>
            </a:lvl7pPr>
            <a:lvl8pPr marL="3429000" indent="-228600" eaLnBrk="0" fontAlgn="base" hangingPunct="0">
              <a:spcBef>
                <a:spcPct val="0"/>
              </a:spcBef>
              <a:spcAft>
                <a:spcPct val="0"/>
              </a:spcAft>
              <a:defRPr sz="2800">
                <a:solidFill>
                  <a:schemeClr val="tx1"/>
                </a:solidFill>
                <a:latin typeface="Times New Roman" pitchFamily="64" charset="0"/>
              </a:defRPr>
            </a:lvl8pPr>
            <a:lvl9pPr marL="3886200" indent="-228600" eaLnBrk="0" fontAlgn="base" hangingPunct="0">
              <a:spcBef>
                <a:spcPct val="0"/>
              </a:spcBef>
              <a:spcAft>
                <a:spcPct val="0"/>
              </a:spcAft>
              <a:defRPr sz="2800">
                <a:solidFill>
                  <a:schemeClr val="tx1"/>
                </a:solidFill>
                <a:latin typeface="Times New Roman" pitchFamily="64" charset="0"/>
              </a:defRPr>
            </a:lvl9pPr>
          </a:lstStyle>
          <a:p>
            <a:pPr eaLnBrk="1" hangingPunct="1"/>
            <a:r>
              <a:rPr lang="en-US" sz="2000"/>
              <a:t>Cyst Dist. (# / cm^2)</a:t>
            </a:r>
          </a:p>
        </p:txBody>
      </p:sp>
      <p:sp>
        <p:nvSpPr>
          <p:cNvPr id="9221" name="Text Box 5"/>
          <p:cNvSpPr txBox="1">
            <a:spLocks noChangeArrowheads="1"/>
          </p:cNvSpPr>
          <p:nvPr/>
        </p:nvSpPr>
        <p:spPr bwMode="auto">
          <a:xfrm>
            <a:off x="3352800" y="762000"/>
            <a:ext cx="210978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800">
                <a:solidFill>
                  <a:schemeClr val="tx1"/>
                </a:solidFill>
                <a:latin typeface="Times New Roman" pitchFamily="64" charset="0"/>
              </a:defRPr>
            </a:lvl1pPr>
            <a:lvl2pPr marL="742950" indent="-285750" eaLnBrk="0" hangingPunct="0">
              <a:defRPr sz="2800">
                <a:solidFill>
                  <a:schemeClr val="tx1"/>
                </a:solidFill>
                <a:latin typeface="Times New Roman" pitchFamily="64" charset="0"/>
              </a:defRPr>
            </a:lvl2pPr>
            <a:lvl3pPr marL="1143000" indent="-228600" eaLnBrk="0" hangingPunct="0">
              <a:defRPr sz="2800">
                <a:solidFill>
                  <a:schemeClr val="tx1"/>
                </a:solidFill>
                <a:latin typeface="Times New Roman" pitchFamily="64" charset="0"/>
              </a:defRPr>
            </a:lvl3pPr>
            <a:lvl4pPr marL="1600200" indent="-228600" eaLnBrk="0" hangingPunct="0">
              <a:defRPr sz="2800">
                <a:solidFill>
                  <a:schemeClr val="tx1"/>
                </a:solidFill>
                <a:latin typeface="Times New Roman" pitchFamily="64" charset="0"/>
              </a:defRPr>
            </a:lvl4pPr>
            <a:lvl5pPr marL="2057400" indent="-228600" eaLnBrk="0" hangingPunct="0">
              <a:defRPr sz="2800">
                <a:solidFill>
                  <a:schemeClr val="tx1"/>
                </a:solidFill>
                <a:latin typeface="Times New Roman" pitchFamily="64" charset="0"/>
              </a:defRPr>
            </a:lvl5pPr>
            <a:lvl6pPr marL="2514600" indent="-228600" eaLnBrk="0" fontAlgn="base" hangingPunct="0">
              <a:spcBef>
                <a:spcPct val="0"/>
              </a:spcBef>
              <a:spcAft>
                <a:spcPct val="0"/>
              </a:spcAft>
              <a:defRPr sz="2800">
                <a:solidFill>
                  <a:schemeClr val="tx1"/>
                </a:solidFill>
                <a:latin typeface="Times New Roman" pitchFamily="64" charset="0"/>
              </a:defRPr>
            </a:lvl6pPr>
            <a:lvl7pPr marL="2971800" indent="-228600" eaLnBrk="0" fontAlgn="base" hangingPunct="0">
              <a:spcBef>
                <a:spcPct val="0"/>
              </a:spcBef>
              <a:spcAft>
                <a:spcPct val="0"/>
              </a:spcAft>
              <a:defRPr sz="2800">
                <a:solidFill>
                  <a:schemeClr val="tx1"/>
                </a:solidFill>
                <a:latin typeface="Times New Roman" pitchFamily="64" charset="0"/>
              </a:defRPr>
            </a:lvl7pPr>
            <a:lvl8pPr marL="3429000" indent="-228600" eaLnBrk="0" fontAlgn="base" hangingPunct="0">
              <a:spcBef>
                <a:spcPct val="0"/>
              </a:spcBef>
              <a:spcAft>
                <a:spcPct val="0"/>
              </a:spcAft>
              <a:defRPr sz="2800">
                <a:solidFill>
                  <a:schemeClr val="tx1"/>
                </a:solidFill>
                <a:latin typeface="Times New Roman" pitchFamily="64" charset="0"/>
              </a:defRPr>
            </a:lvl8pPr>
            <a:lvl9pPr marL="3886200" indent="-228600" eaLnBrk="0" fontAlgn="base" hangingPunct="0">
              <a:spcBef>
                <a:spcPct val="0"/>
              </a:spcBef>
              <a:spcAft>
                <a:spcPct val="0"/>
              </a:spcAft>
              <a:defRPr sz="2800">
                <a:solidFill>
                  <a:schemeClr val="tx1"/>
                </a:solidFill>
                <a:latin typeface="Times New Roman" pitchFamily="64" charset="0"/>
              </a:defRPr>
            </a:lvl9pPr>
          </a:lstStyle>
          <a:p>
            <a:pPr eaLnBrk="1" hangingPunct="1"/>
            <a:r>
              <a:rPr lang="en-US" sz="2000"/>
              <a:t>Endogenous Clock</a:t>
            </a:r>
          </a:p>
        </p:txBody>
      </p:sp>
      <p:sp>
        <p:nvSpPr>
          <p:cNvPr id="9222" name="Text Box 6"/>
          <p:cNvSpPr txBox="1">
            <a:spLocks noChangeArrowheads="1"/>
          </p:cNvSpPr>
          <p:nvPr/>
        </p:nvSpPr>
        <p:spPr bwMode="auto">
          <a:xfrm>
            <a:off x="990600" y="4022725"/>
            <a:ext cx="194627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800">
                <a:solidFill>
                  <a:schemeClr val="tx1"/>
                </a:solidFill>
                <a:latin typeface="Times New Roman" pitchFamily="64" charset="0"/>
              </a:defRPr>
            </a:lvl1pPr>
            <a:lvl2pPr marL="742950" indent="-285750" eaLnBrk="0" hangingPunct="0">
              <a:defRPr sz="2800">
                <a:solidFill>
                  <a:schemeClr val="tx1"/>
                </a:solidFill>
                <a:latin typeface="Times New Roman" pitchFamily="64" charset="0"/>
              </a:defRPr>
            </a:lvl2pPr>
            <a:lvl3pPr marL="1143000" indent="-228600" eaLnBrk="0" hangingPunct="0">
              <a:defRPr sz="2800">
                <a:solidFill>
                  <a:schemeClr val="tx1"/>
                </a:solidFill>
                <a:latin typeface="Times New Roman" pitchFamily="64" charset="0"/>
              </a:defRPr>
            </a:lvl3pPr>
            <a:lvl4pPr marL="1600200" indent="-228600" eaLnBrk="0" hangingPunct="0">
              <a:defRPr sz="2800">
                <a:solidFill>
                  <a:schemeClr val="tx1"/>
                </a:solidFill>
                <a:latin typeface="Times New Roman" pitchFamily="64" charset="0"/>
              </a:defRPr>
            </a:lvl4pPr>
            <a:lvl5pPr marL="2057400" indent="-228600" eaLnBrk="0" hangingPunct="0">
              <a:defRPr sz="2800">
                <a:solidFill>
                  <a:schemeClr val="tx1"/>
                </a:solidFill>
                <a:latin typeface="Times New Roman" pitchFamily="64" charset="0"/>
              </a:defRPr>
            </a:lvl5pPr>
            <a:lvl6pPr marL="2514600" indent="-228600" eaLnBrk="0" fontAlgn="base" hangingPunct="0">
              <a:spcBef>
                <a:spcPct val="0"/>
              </a:spcBef>
              <a:spcAft>
                <a:spcPct val="0"/>
              </a:spcAft>
              <a:defRPr sz="2800">
                <a:solidFill>
                  <a:schemeClr val="tx1"/>
                </a:solidFill>
                <a:latin typeface="Times New Roman" pitchFamily="64" charset="0"/>
              </a:defRPr>
            </a:lvl6pPr>
            <a:lvl7pPr marL="2971800" indent="-228600" eaLnBrk="0" fontAlgn="base" hangingPunct="0">
              <a:spcBef>
                <a:spcPct val="0"/>
              </a:spcBef>
              <a:spcAft>
                <a:spcPct val="0"/>
              </a:spcAft>
              <a:defRPr sz="2800">
                <a:solidFill>
                  <a:schemeClr val="tx1"/>
                </a:solidFill>
                <a:latin typeface="Times New Roman" pitchFamily="64" charset="0"/>
              </a:defRPr>
            </a:lvl7pPr>
            <a:lvl8pPr marL="3429000" indent="-228600" eaLnBrk="0" fontAlgn="base" hangingPunct="0">
              <a:spcBef>
                <a:spcPct val="0"/>
              </a:spcBef>
              <a:spcAft>
                <a:spcPct val="0"/>
              </a:spcAft>
              <a:defRPr sz="2800">
                <a:solidFill>
                  <a:schemeClr val="tx1"/>
                </a:solidFill>
                <a:latin typeface="Times New Roman" pitchFamily="64" charset="0"/>
              </a:defRPr>
            </a:lvl8pPr>
            <a:lvl9pPr marL="3886200" indent="-228600" eaLnBrk="0" fontAlgn="base" hangingPunct="0">
              <a:spcBef>
                <a:spcPct val="0"/>
              </a:spcBef>
              <a:spcAft>
                <a:spcPct val="0"/>
              </a:spcAft>
              <a:defRPr sz="2800">
                <a:solidFill>
                  <a:schemeClr val="tx1"/>
                </a:solidFill>
                <a:latin typeface="Times New Roman" pitchFamily="64" charset="0"/>
              </a:defRPr>
            </a:lvl9pPr>
          </a:lstStyle>
          <a:p>
            <a:pPr eaLnBrk="1" hangingPunct="1"/>
            <a:r>
              <a:rPr lang="en-US" sz="2000"/>
              <a:t>Growth (per day)</a:t>
            </a:r>
          </a:p>
        </p:txBody>
      </p:sp>
      <p:graphicFrame>
        <p:nvGraphicFramePr>
          <p:cNvPr id="9223" name="Object 7"/>
          <p:cNvGraphicFramePr>
            <a:graphicFrameLocks noChangeAspect="1"/>
          </p:cNvGraphicFramePr>
          <p:nvPr/>
        </p:nvGraphicFramePr>
        <p:xfrm>
          <a:off x="5984875" y="1219200"/>
          <a:ext cx="3006725" cy="2127250"/>
        </p:xfrm>
        <a:graphic>
          <a:graphicData uri="http://schemas.openxmlformats.org/presentationml/2006/ole">
            <mc:AlternateContent xmlns:mc="http://schemas.openxmlformats.org/markup-compatibility/2006">
              <mc:Choice xmlns:v="urn:schemas-microsoft-com:vml" Requires="v">
                <p:oleObj spid="_x0000_s9334" name="Bitmap Image" r:id="rId6" imgW="4001058" imgH="2828571" progId="Paint.Picture">
                  <p:embed/>
                </p:oleObj>
              </mc:Choice>
              <mc:Fallback>
                <p:oleObj name="Bitmap Image" r:id="rId6" imgW="4001058" imgH="2828571" progId="Paint.Picture">
                  <p:embed/>
                  <p:pic>
                    <p:nvPicPr>
                      <p:cNvPr id="0" name="Object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984875" y="1219200"/>
                        <a:ext cx="3006725" cy="212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9224" name="Text Box 8"/>
          <p:cNvSpPr txBox="1">
            <a:spLocks noChangeArrowheads="1"/>
          </p:cNvSpPr>
          <p:nvPr/>
        </p:nvSpPr>
        <p:spPr bwMode="auto">
          <a:xfrm>
            <a:off x="6324600" y="762000"/>
            <a:ext cx="227488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800">
                <a:solidFill>
                  <a:schemeClr val="tx1"/>
                </a:solidFill>
                <a:latin typeface="Times New Roman" pitchFamily="64" charset="0"/>
              </a:defRPr>
            </a:lvl1pPr>
            <a:lvl2pPr marL="742950" indent="-285750" eaLnBrk="0" hangingPunct="0">
              <a:defRPr sz="2800">
                <a:solidFill>
                  <a:schemeClr val="tx1"/>
                </a:solidFill>
                <a:latin typeface="Times New Roman" pitchFamily="64" charset="0"/>
              </a:defRPr>
            </a:lvl2pPr>
            <a:lvl3pPr marL="1143000" indent="-228600" eaLnBrk="0" hangingPunct="0">
              <a:defRPr sz="2800">
                <a:solidFill>
                  <a:schemeClr val="tx1"/>
                </a:solidFill>
                <a:latin typeface="Times New Roman" pitchFamily="64" charset="0"/>
              </a:defRPr>
            </a:lvl3pPr>
            <a:lvl4pPr marL="1600200" indent="-228600" eaLnBrk="0" hangingPunct="0">
              <a:defRPr sz="2800">
                <a:solidFill>
                  <a:schemeClr val="tx1"/>
                </a:solidFill>
                <a:latin typeface="Times New Roman" pitchFamily="64" charset="0"/>
              </a:defRPr>
            </a:lvl4pPr>
            <a:lvl5pPr marL="2057400" indent="-228600" eaLnBrk="0" hangingPunct="0">
              <a:defRPr sz="2800">
                <a:solidFill>
                  <a:schemeClr val="tx1"/>
                </a:solidFill>
                <a:latin typeface="Times New Roman" pitchFamily="64" charset="0"/>
              </a:defRPr>
            </a:lvl5pPr>
            <a:lvl6pPr marL="2514600" indent="-228600" eaLnBrk="0" fontAlgn="base" hangingPunct="0">
              <a:spcBef>
                <a:spcPct val="0"/>
              </a:spcBef>
              <a:spcAft>
                <a:spcPct val="0"/>
              </a:spcAft>
              <a:defRPr sz="2800">
                <a:solidFill>
                  <a:schemeClr val="tx1"/>
                </a:solidFill>
                <a:latin typeface="Times New Roman" pitchFamily="64" charset="0"/>
              </a:defRPr>
            </a:lvl6pPr>
            <a:lvl7pPr marL="2971800" indent="-228600" eaLnBrk="0" fontAlgn="base" hangingPunct="0">
              <a:spcBef>
                <a:spcPct val="0"/>
              </a:spcBef>
              <a:spcAft>
                <a:spcPct val="0"/>
              </a:spcAft>
              <a:defRPr sz="2800">
                <a:solidFill>
                  <a:schemeClr val="tx1"/>
                </a:solidFill>
                <a:latin typeface="Times New Roman" pitchFamily="64" charset="0"/>
              </a:defRPr>
            </a:lvl7pPr>
            <a:lvl8pPr marL="3429000" indent="-228600" eaLnBrk="0" fontAlgn="base" hangingPunct="0">
              <a:spcBef>
                <a:spcPct val="0"/>
              </a:spcBef>
              <a:spcAft>
                <a:spcPct val="0"/>
              </a:spcAft>
              <a:defRPr sz="2800">
                <a:solidFill>
                  <a:schemeClr val="tx1"/>
                </a:solidFill>
                <a:latin typeface="Times New Roman" pitchFamily="64" charset="0"/>
              </a:defRPr>
            </a:lvl8pPr>
            <a:lvl9pPr marL="3886200" indent="-228600" eaLnBrk="0" fontAlgn="base" hangingPunct="0">
              <a:spcBef>
                <a:spcPct val="0"/>
              </a:spcBef>
              <a:spcAft>
                <a:spcPct val="0"/>
              </a:spcAft>
              <a:defRPr sz="2800">
                <a:solidFill>
                  <a:schemeClr val="tx1"/>
                </a:solidFill>
                <a:latin typeface="Times New Roman" pitchFamily="64" charset="0"/>
              </a:defRPr>
            </a:lvl9pPr>
          </a:lstStyle>
          <a:p>
            <a:pPr eaLnBrk="1" hangingPunct="1"/>
            <a:r>
              <a:rPr lang="en-US" sz="2000"/>
              <a:t>Germ. rate (% / day)</a:t>
            </a:r>
          </a:p>
        </p:txBody>
      </p:sp>
      <p:sp>
        <p:nvSpPr>
          <p:cNvPr id="9225" name="Text Box 9"/>
          <p:cNvSpPr txBox="1">
            <a:spLocks noChangeArrowheads="1"/>
          </p:cNvSpPr>
          <p:nvPr/>
        </p:nvSpPr>
        <p:spPr bwMode="auto">
          <a:xfrm>
            <a:off x="3657600" y="4495800"/>
            <a:ext cx="5476875" cy="191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800">
                <a:solidFill>
                  <a:schemeClr val="tx1"/>
                </a:solidFill>
                <a:latin typeface="Times New Roman" pitchFamily="64" charset="0"/>
              </a:defRPr>
            </a:lvl1pPr>
            <a:lvl2pPr marL="742950" indent="-285750" eaLnBrk="0" hangingPunct="0">
              <a:defRPr sz="2800">
                <a:solidFill>
                  <a:schemeClr val="tx1"/>
                </a:solidFill>
                <a:latin typeface="Times New Roman" pitchFamily="64" charset="0"/>
              </a:defRPr>
            </a:lvl2pPr>
            <a:lvl3pPr marL="1143000" indent="-228600" eaLnBrk="0" hangingPunct="0">
              <a:defRPr sz="2800">
                <a:solidFill>
                  <a:schemeClr val="tx1"/>
                </a:solidFill>
                <a:latin typeface="Times New Roman" pitchFamily="64" charset="0"/>
              </a:defRPr>
            </a:lvl3pPr>
            <a:lvl4pPr marL="1600200" indent="-228600" eaLnBrk="0" hangingPunct="0">
              <a:defRPr sz="2800">
                <a:solidFill>
                  <a:schemeClr val="tx1"/>
                </a:solidFill>
                <a:latin typeface="Times New Roman" pitchFamily="64" charset="0"/>
              </a:defRPr>
            </a:lvl4pPr>
            <a:lvl5pPr marL="2057400" indent="-228600" eaLnBrk="0" hangingPunct="0">
              <a:defRPr sz="2800">
                <a:solidFill>
                  <a:schemeClr val="tx1"/>
                </a:solidFill>
                <a:latin typeface="Times New Roman" pitchFamily="64" charset="0"/>
              </a:defRPr>
            </a:lvl5pPr>
            <a:lvl6pPr marL="2514600" indent="-228600" eaLnBrk="0" fontAlgn="base" hangingPunct="0">
              <a:spcBef>
                <a:spcPct val="0"/>
              </a:spcBef>
              <a:spcAft>
                <a:spcPct val="0"/>
              </a:spcAft>
              <a:defRPr sz="2800">
                <a:solidFill>
                  <a:schemeClr val="tx1"/>
                </a:solidFill>
                <a:latin typeface="Times New Roman" pitchFamily="64" charset="0"/>
              </a:defRPr>
            </a:lvl6pPr>
            <a:lvl7pPr marL="2971800" indent="-228600" eaLnBrk="0" fontAlgn="base" hangingPunct="0">
              <a:spcBef>
                <a:spcPct val="0"/>
              </a:spcBef>
              <a:spcAft>
                <a:spcPct val="0"/>
              </a:spcAft>
              <a:defRPr sz="2800">
                <a:solidFill>
                  <a:schemeClr val="tx1"/>
                </a:solidFill>
                <a:latin typeface="Times New Roman" pitchFamily="64" charset="0"/>
              </a:defRPr>
            </a:lvl7pPr>
            <a:lvl8pPr marL="3429000" indent="-228600" eaLnBrk="0" fontAlgn="base" hangingPunct="0">
              <a:spcBef>
                <a:spcPct val="0"/>
              </a:spcBef>
              <a:spcAft>
                <a:spcPct val="0"/>
              </a:spcAft>
              <a:defRPr sz="2800">
                <a:solidFill>
                  <a:schemeClr val="tx1"/>
                </a:solidFill>
                <a:latin typeface="Times New Roman" pitchFamily="64" charset="0"/>
              </a:defRPr>
            </a:lvl8pPr>
            <a:lvl9pPr marL="3886200" indent="-228600" eaLnBrk="0" fontAlgn="base" hangingPunct="0">
              <a:spcBef>
                <a:spcPct val="0"/>
              </a:spcBef>
              <a:spcAft>
                <a:spcPct val="0"/>
              </a:spcAft>
              <a:defRPr sz="2800">
                <a:solidFill>
                  <a:schemeClr val="tx1"/>
                </a:solidFill>
                <a:latin typeface="Times New Roman" pitchFamily="64" charset="0"/>
              </a:defRPr>
            </a:lvl9pPr>
          </a:lstStyle>
          <a:p>
            <a:pPr eaLnBrk="1" hangingPunct="1"/>
            <a:r>
              <a:rPr lang="en-US" sz="2400"/>
              <a:t>Growth =  min ( f(PAR) , g(T,S,nutrients) )</a:t>
            </a:r>
          </a:p>
          <a:p>
            <a:pPr eaLnBrk="1" hangingPunct="1"/>
            <a:endParaRPr lang="en-US" sz="2400"/>
          </a:p>
          <a:p>
            <a:pPr eaLnBrk="1" hangingPunct="1"/>
            <a:r>
              <a:rPr lang="en-US" sz="2400"/>
              <a:t>Upward swimming 10 m/day</a:t>
            </a:r>
          </a:p>
          <a:p>
            <a:pPr eaLnBrk="1" hangingPunct="1"/>
            <a:endParaRPr lang="en-US" sz="2400"/>
          </a:p>
          <a:p>
            <a:pPr eaLnBrk="1" hangingPunct="1"/>
            <a:r>
              <a:rPr lang="en-US" sz="2400"/>
              <a:t>“Mortality” = 0.1 per day</a:t>
            </a:r>
          </a:p>
        </p:txBody>
      </p:sp>
      <p:pic>
        <p:nvPicPr>
          <p:cNvPr id="9226" name="Picture 11" descr="growth_func"/>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58813" y="4419600"/>
            <a:ext cx="2541587" cy="227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7" name="Picture 12" descr="cyst_comp_col"/>
          <p:cNvPicPr>
            <a:picLocks noChangeAspect="1" noChangeArrowheads="1"/>
          </p:cNvPicPr>
          <p:nvPr/>
        </p:nvPicPr>
        <p:blipFill>
          <a:blip r:embed="rId9">
            <a:extLst>
              <a:ext uri="{28A0092B-C50C-407E-A947-70E740481C1C}">
                <a14:useLocalDpi xmlns:a14="http://schemas.microsoft.com/office/drawing/2010/main" val="0"/>
              </a:ext>
            </a:extLst>
          </a:blip>
          <a:srcRect b="18091"/>
          <a:stretch>
            <a:fillRect/>
          </a:stretch>
        </p:blipFill>
        <p:spPr bwMode="auto">
          <a:xfrm>
            <a:off x="76200" y="1143000"/>
            <a:ext cx="2824163" cy="274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8" name="Picture 13" descr="cyst_comp_col"/>
          <p:cNvPicPr>
            <a:picLocks noChangeAspect="1" noChangeArrowheads="1"/>
          </p:cNvPicPr>
          <p:nvPr/>
        </p:nvPicPr>
        <p:blipFill>
          <a:blip r:embed="rId9">
            <a:extLst>
              <a:ext uri="{28A0092B-C50C-407E-A947-70E740481C1C}">
                <a14:useLocalDpi xmlns:a14="http://schemas.microsoft.com/office/drawing/2010/main" val="0"/>
              </a:ext>
            </a:extLst>
          </a:blip>
          <a:srcRect l="16667" t="88441" r="9525" b="4021"/>
          <a:stretch>
            <a:fillRect/>
          </a:stretch>
        </p:blipFill>
        <p:spPr bwMode="auto">
          <a:xfrm>
            <a:off x="304800" y="914400"/>
            <a:ext cx="22860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9" name="Text Box 14"/>
          <p:cNvSpPr txBox="1">
            <a:spLocks noChangeArrowheads="1"/>
          </p:cNvSpPr>
          <p:nvPr/>
        </p:nvSpPr>
        <p:spPr bwMode="auto">
          <a:xfrm>
            <a:off x="1295400" y="6553200"/>
            <a:ext cx="1225550" cy="336550"/>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800">
                <a:solidFill>
                  <a:schemeClr val="tx1"/>
                </a:solidFill>
                <a:latin typeface="Times New Roman" pitchFamily="64" charset="0"/>
              </a:defRPr>
            </a:lvl1pPr>
            <a:lvl2pPr marL="742950" indent="-285750" eaLnBrk="0" hangingPunct="0">
              <a:defRPr sz="2800">
                <a:solidFill>
                  <a:schemeClr val="tx1"/>
                </a:solidFill>
                <a:latin typeface="Times New Roman" pitchFamily="64" charset="0"/>
              </a:defRPr>
            </a:lvl2pPr>
            <a:lvl3pPr marL="1143000" indent="-228600" eaLnBrk="0" hangingPunct="0">
              <a:defRPr sz="2800">
                <a:solidFill>
                  <a:schemeClr val="tx1"/>
                </a:solidFill>
                <a:latin typeface="Times New Roman" pitchFamily="64" charset="0"/>
              </a:defRPr>
            </a:lvl3pPr>
            <a:lvl4pPr marL="1600200" indent="-228600" eaLnBrk="0" hangingPunct="0">
              <a:defRPr sz="2800">
                <a:solidFill>
                  <a:schemeClr val="tx1"/>
                </a:solidFill>
                <a:latin typeface="Times New Roman" pitchFamily="64" charset="0"/>
              </a:defRPr>
            </a:lvl4pPr>
            <a:lvl5pPr marL="2057400" indent="-228600" eaLnBrk="0" hangingPunct="0">
              <a:defRPr sz="2800">
                <a:solidFill>
                  <a:schemeClr val="tx1"/>
                </a:solidFill>
                <a:latin typeface="Times New Roman" pitchFamily="64" charset="0"/>
              </a:defRPr>
            </a:lvl5pPr>
            <a:lvl6pPr marL="2514600" indent="-228600" eaLnBrk="0" fontAlgn="base" hangingPunct="0">
              <a:spcBef>
                <a:spcPct val="0"/>
              </a:spcBef>
              <a:spcAft>
                <a:spcPct val="0"/>
              </a:spcAft>
              <a:defRPr sz="2800">
                <a:solidFill>
                  <a:schemeClr val="tx1"/>
                </a:solidFill>
                <a:latin typeface="Times New Roman" pitchFamily="64" charset="0"/>
              </a:defRPr>
            </a:lvl6pPr>
            <a:lvl7pPr marL="2971800" indent="-228600" eaLnBrk="0" fontAlgn="base" hangingPunct="0">
              <a:spcBef>
                <a:spcPct val="0"/>
              </a:spcBef>
              <a:spcAft>
                <a:spcPct val="0"/>
              </a:spcAft>
              <a:defRPr sz="2800">
                <a:solidFill>
                  <a:schemeClr val="tx1"/>
                </a:solidFill>
                <a:latin typeface="Times New Roman" pitchFamily="64" charset="0"/>
              </a:defRPr>
            </a:lvl7pPr>
            <a:lvl8pPr marL="3429000" indent="-228600" eaLnBrk="0" fontAlgn="base" hangingPunct="0">
              <a:spcBef>
                <a:spcPct val="0"/>
              </a:spcBef>
              <a:spcAft>
                <a:spcPct val="0"/>
              </a:spcAft>
              <a:defRPr sz="2800">
                <a:solidFill>
                  <a:schemeClr val="tx1"/>
                </a:solidFill>
                <a:latin typeface="Times New Roman" pitchFamily="64" charset="0"/>
              </a:defRPr>
            </a:lvl8pPr>
            <a:lvl9pPr marL="3886200" indent="-228600" eaLnBrk="0" fontAlgn="base" hangingPunct="0">
              <a:spcBef>
                <a:spcPct val="0"/>
              </a:spcBef>
              <a:spcAft>
                <a:spcPct val="0"/>
              </a:spcAft>
              <a:defRPr sz="2800">
                <a:solidFill>
                  <a:schemeClr val="tx1"/>
                </a:solidFill>
                <a:latin typeface="Times New Roman" pitchFamily="64" charset="0"/>
              </a:defRPr>
            </a:lvl9pPr>
          </a:lstStyle>
          <a:p>
            <a:pPr eaLnBrk="1" hangingPunct="1"/>
            <a:r>
              <a:rPr lang="en-US" sz="1600">
                <a:solidFill>
                  <a:schemeClr val="bg2"/>
                </a:solidFill>
              </a:rPr>
              <a:t>Temperature</a:t>
            </a:r>
          </a:p>
        </p:txBody>
      </p:sp>
      <p:sp>
        <p:nvSpPr>
          <p:cNvPr id="9230" name="Text Box 15"/>
          <p:cNvSpPr txBox="1">
            <a:spLocks noChangeArrowheads="1"/>
          </p:cNvSpPr>
          <p:nvPr/>
        </p:nvSpPr>
        <p:spPr bwMode="auto">
          <a:xfrm rot="-5400000">
            <a:off x="184150" y="5270500"/>
            <a:ext cx="819150" cy="336550"/>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800">
                <a:solidFill>
                  <a:schemeClr val="tx1"/>
                </a:solidFill>
                <a:latin typeface="Times New Roman" pitchFamily="64" charset="0"/>
              </a:defRPr>
            </a:lvl1pPr>
            <a:lvl2pPr marL="742950" indent="-285750" eaLnBrk="0" hangingPunct="0">
              <a:defRPr sz="2800">
                <a:solidFill>
                  <a:schemeClr val="tx1"/>
                </a:solidFill>
                <a:latin typeface="Times New Roman" pitchFamily="64" charset="0"/>
              </a:defRPr>
            </a:lvl2pPr>
            <a:lvl3pPr marL="1143000" indent="-228600" eaLnBrk="0" hangingPunct="0">
              <a:defRPr sz="2800">
                <a:solidFill>
                  <a:schemeClr val="tx1"/>
                </a:solidFill>
                <a:latin typeface="Times New Roman" pitchFamily="64" charset="0"/>
              </a:defRPr>
            </a:lvl3pPr>
            <a:lvl4pPr marL="1600200" indent="-228600" eaLnBrk="0" hangingPunct="0">
              <a:defRPr sz="2800">
                <a:solidFill>
                  <a:schemeClr val="tx1"/>
                </a:solidFill>
                <a:latin typeface="Times New Roman" pitchFamily="64" charset="0"/>
              </a:defRPr>
            </a:lvl4pPr>
            <a:lvl5pPr marL="2057400" indent="-228600" eaLnBrk="0" hangingPunct="0">
              <a:defRPr sz="2800">
                <a:solidFill>
                  <a:schemeClr val="tx1"/>
                </a:solidFill>
                <a:latin typeface="Times New Roman" pitchFamily="64" charset="0"/>
              </a:defRPr>
            </a:lvl5pPr>
            <a:lvl6pPr marL="2514600" indent="-228600" eaLnBrk="0" fontAlgn="base" hangingPunct="0">
              <a:spcBef>
                <a:spcPct val="0"/>
              </a:spcBef>
              <a:spcAft>
                <a:spcPct val="0"/>
              </a:spcAft>
              <a:defRPr sz="2800">
                <a:solidFill>
                  <a:schemeClr val="tx1"/>
                </a:solidFill>
                <a:latin typeface="Times New Roman" pitchFamily="64" charset="0"/>
              </a:defRPr>
            </a:lvl6pPr>
            <a:lvl7pPr marL="2971800" indent="-228600" eaLnBrk="0" fontAlgn="base" hangingPunct="0">
              <a:spcBef>
                <a:spcPct val="0"/>
              </a:spcBef>
              <a:spcAft>
                <a:spcPct val="0"/>
              </a:spcAft>
              <a:defRPr sz="2800">
                <a:solidFill>
                  <a:schemeClr val="tx1"/>
                </a:solidFill>
                <a:latin typeface="Times New Roman" pitchFamily="64" charset="0"/>
              </a:defRPr>
            </a:lvl7pPr>
            <a:lvl8pPr marL="3429000" indent="-228600" eaLnBrk="0" fontAlgn="base" hangingPunct="0">
              <a:spcBef>
                <a:spcPct val="0"/>
              </a:spcBef>
              <a:spcAft>
                <a:spcPct val="0"/>
              </a:spcAft>
              <a:defRPr sz="2800">
                <a:solidFill>
                  <a:schemeClr val="tx1"/>
                </a:solidFill>
                <a:latin typeface="Times New Roman" pitchFamily="64" charset="0"/>
              </a:defRPr>
            </a:lvl8pPr>
            <a:lvl9pPr marL="3886200" indent="-228600" eaLnBrk="0" fontAlgn="base" hangingPunct="0">
              <a:spcBef>
                <a:spcPct val="0"/>
              </a:spcBef>
              <a:spcAft>
                <a:spcPct val="0"/>
              </a:spcAft>
              <a:defRPr sz="2800">
                <a:solidFill>
                  <a:schemeClr val="tx1"/>
                </a:solidFill>
                <a:latin typeface="Times New Roman" pitchFamily="64" charset="0"/>
              </a:defRPr>
            </a:lvl9pPr>
          </a:lstStyle>
          <a:p>
            <a:pPr eaLnBrk="1" hangingPunct="1"/>
            <a:r>
              <a:rPr lang="en-US" sz="1600">
                <a:solidFill>
                  <a:schemeClr val="bg2"/>
                </a:solidFill>
              </a:rPr>
              <a:t>Salinity</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2" name="Rectangle 2"/>
          <p:cNvSpPr>
            <a:spLocks noGrp="1" noChangeArrowheads="1"/>
          </p:cNvSpPr>
          <p:nvPr>
            <p:ph type="title" idx="4294967295"/>
          </p:nvPr>
        </p:nvSpPr>
        <p:spPr>
          <a:xfrm>
            <a:off x="685800" y="-228600"/>
            <a:ext cx="7772400" cy="1143000"/>
          </a:xfrm>
        </p:spPr>
        <p:txBody>
          <a:bodyPr/>
          <a:lstStyle/>
          <a:p>
            <a:pPr eaLnBrk="1" hangingPunct="1">
              <a:defRPr/>
            </a:pPr>
            <a:r>
              <a:rPr lang="en-US" sz="3600" smtClean="0">
                <a:effectLst>
                  <a:outerShdw blurRad="38100" dist="38100" dir="2700000" algn="tl">
                    <a:srgbClr val="000000"/>
                  </a:outerShdw>
                </a:effectLst>
              </a:rPr>
              <a:t>Germination Only</a:t>
            </a:r>
          </a:p>
        </p:txBody>
      </p:sp>
      <p:pic>
        <p:nvPicPr>
          <p:cNvPr id="286723" name="cell98_a6_new.avi">
            <a:hlinkClick r:id="" action="ppaction://ole?verb=0"/>
          </p:cNvPr>
          <p:cNvPicPr>
            <a:picLocks noRot="1" noChangeAspect="1" noChangeArrowheads="1"/>
          </p:cNvPicPr>
          <p:nvPr>
            <a:videoFile r:link="rId1"/>
          </p:nvPr>
        </p:nvPicPr>
        <p:blipFill>
          <a:blip r:embed="rId4">
            <a:extLst>
              <a:ext uri="{28A0092B-C50C-407E-A947-70E740481C1C}">
                <a14:useLocalDpi xmlns:a14="http://schemas.microsoft.com/office/drawing/2010/main" val="0"/>
              </a:ext>
            </a:extLst>
          </a:blip>
          <a:srcRect/>
          <a:stretch>
            <a:fillRect/>
          </a:stretch>
        </p:blipFill>
        <p:spPr bwMode="auto">
          <a:xfrm>
            <a:off x="1895475" y="852488"/>
            <a:ext cx="5353050" cy="515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1" fill="hold"/>
                                        <p:tgtEl>
                                          <p:spTgt spid="28672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repeatCount="indefinite" fill="hold" display="0">
                  <p:stCondLst>
                    <p:cond delay="indefinite"/>
                  </p:stCondLst>
                  <p:endCondLst>
                    <p:cond evt="onNext" delay="0">
                      <p:tgtEl>
                        <p:sldTgt/>
                      </p:tgtEl>
                    </p:cond>
                    <p:cond evt="onPrev" delay="0">
                      <p:tgtEl>
                        <p:sldTgt/>
                      </p:tgtEl>
                    </p:cond>
                  </p:endCondLst>
                </p:cTn>
                <p:tgtEl>
                  <p:spTgt spid="286723"/>
                </p:tgtEl>
              </p:cMediaNode>
            </p:video>
            <p:seq concurrent="1" nextAc="seek">
              <p:cTn id="8" restart="whenNotActive" fill="hold" evtFilter="cancelBubble" nodeType="interactiveSeq">
                <p:stCondLst>
                  <p:cond evt="onClick" delay="0">
                    <p:tgtEl>
                      <p:spTgt spid="286723"/>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286723"/>
                                        </p:tgtEl>
                                      </p:cBhvr>
                                    </p:cmd>
                                  </p:childTnLst>
                                </p:cTn>
                              </p:par>
                            </p:childTnLst>
                          </p:cTn>
                        </p:par>
                      </p:childTnLst>
                    </p:cTn>
                  </p:par>
                </p:childTnLst>
              </p:cTn>
              <p:nextCondLst>
                <p:cond evt="onClick" delay="0">
                  <p:tgtEl>
                    <p:spTgt spid="286723"/>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70" name="Rectangle 2"/>
          <p:cNvSpPr>
            <a:spLocks noGrp="1" noChangeArrowheads="1"/>
          </p:cNvSpPr>
          <p:nvPr>
            <p:ph type="title" idx="4294967295"/>
          </p:nvPr>
        </p:nvSpPr>
        <p:spPr>
          <a:xfrm>
            <a:off x="685800" y="-228600"/>
            <a:ext cx="7772400" cy="1143000"/>
          </a:xfrm>
        </p:spPr>
        <p:txBody>
          <a:bodyPr/>
          <a:lstStyle/>
          <a:p>
            <a:pPr eaLnBrk="1" hangingPunct="1">
              <a:defRPr/>
            </a:pPr>
            <a:r>
              <a:rPr lang="en-US" sz="3600" smtClean="0">
                <a:effectLst>
                  <a:outerShdw blurRad="38100" dist="38100" dir="2700000" algn="tl">
                    <a:srgbClr val="000000"/>
                  </a:outerShdw>
                </a:effectLst>
              </a:rPr>
              <a:t>Germination, Growth, ‘Mortality’</a:t>
            </a:r>
          </a:p>
        </p:txBody>
      </p:sp>
      <p:pic>
        <p:nvPicPr>
          <p:cNvPr id="288771" name="cell98_a1_new.avi">
            <a:hlinkClick r:id="" action="ppaction://media"/>
          </p:cNvPr>
          <p:cNvPicPr>
            <a:picLocks noRot="1" noChangeAspect="1" noChangeArrowheads="1"/>
          </p:cNvPicPr>
          <p:nvPr>
            <a:videoFile r:link="rId1"/>
          </p:nvPr>
        </p:nvPicPr>
        <p:blipFill>
          <a:blip r:embed="rId4">
            <a:extLst>
              <a:ext uri="{28A0092B-C50C-407E-A947-70E740481C1C}">
                <a14:useLocalDpi xmlns:a14="http://schemas.microsoft.com/office/drawing/2010/main" val="0"/>
              </a:ext>
            </a:extLst>
          </a:blip>
          <a:srcRect/>
          <a:stretch>
            <a:fillRect/>
          </a:stretch>
        </p:blipFill>
        <p:spPr bwMode="auto">
          <a:xfrm>
            <a:off x="1895475" y="852488"/>
            <a:ext cx="5353050" cy="515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28877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repeatCount="indefinite" fill="hold" display="0">
                  <p:stCondLst>
                    <p:cond delay="indefinite"/>
                  </p:stCondLst>
                  <p:endCondLst>
                    <p:cond evt="onNext" delay="0">
                      <p:tgtEl>
                        <p:sldTgt/>
                      </p:tgtEl>
                    </p:cond>
                    <p:cond evt="onPrev" delay="0">
                      <p:tgtEl>
                        <p:sldTgt/>
                      </p:tgtEl>
                    </p:cond>
                  </p:endCondLst>
                </p:cTn>
                <p:tgtEl>
                  <p:spTgt spid="288771"/>
                </p:tgtEl>
              </p:cMediaNode>
            </p:video>
            <p:seq concurrent="1" nextAc="seek">
              <p:cTn id="8" restart="whenNotActive" fill="hold" evtFilter="cancelBubble" nodeType="interactiveSeq">
                <p:stCondLst>
                  <p:cond evt="onClick" delay="0">
                    <p:tgtEl>
                      <p:spTgt spid="288771"/>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288771"/>
                                        </p:tgtEl>
                                      </p:cBhvr>
                                    </p:cmd>
                                  </p:childTnLst>
                                </p:cTn>
                              </p:par>
                            </p:childTnLst>
                          </p:cTn>
                        </p:par>
                      </p:childTnLst>
                    </p:cTn>
                  </p:par>
                </p:childTnLst>
              </p:cTn>
              <p:nextCondLst>
                <p:cond evt="onClick" delay="0">
                  <p:tgtEl>
                    <p:spTgt spid="288771"/>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8" name="Rectangle 2"/>
          <p:cNvSpPr>
            <a:spLocks noGrp="1" noChangeArrowheads="1"/>
          </p:cNvSpPr>
          <p:nvPr>
            <p:ph type="title" idx="4294967295"/>
          </p:nvPr>
        </p:nvSpPr>
        <p:spPr>
          <a:xfrm>
            <a:off x="0" y="-304800"/>
            <a:ext cx="9144000" cy="1371600"/>
          </a:xfrm>
        </p:spPr>
        <p:txBody>
          <a:bodyPr/>
          <a:lstStyle/>
          <a:p>
            <a:pPr eaLnBrk="1" hangingPunct="1">
              <a:defRPr/>
            </a:pPr>
            <a:r>
              <a:rPr lang="en-US" sz="3600" smtClean="0">
                <a:effectLst>
                  <a:outerShdw blurRad="38100" dist="38100" dir="2700000" algn="tl">
                    <a:srgbClr val="000000"/>
                  </a:outerShdw>
                </a:effectLst>
              </a:rPr>
              <a:t>Germination, Growth, ‘Mortality’, Nut. Limit.</a:t>
            </a:r>
          </a:p>
        </p:txBody>
      </p:sp>
      <p:pic>
        <p:nvPicPr>
          <p:cNvPr id="290819" name="cell98_a7_new.avi">
            <a:hlinkClick r:id="" action="ppaction://media"/>
          </p:cNvPr>
          <p:cNvPicPr>
            <a:picLocks noRot="1" noChangeAspect="1" noChangeArrowheads="1"/>
          </p:cNvPicPr>
          <p:nvPr>
            <a:videoFile r:link="rId1"/>
          </p:nvPr>
        </p:nvPicPr>
        <p:blipFill>
          <a:blip r:embed="rId4">
            <a:extLst>
              <a:ext uri="{28A0092B-C50C-407E-A947-70E740481C1C}">
                <a14:useLocalDpi xmlns:a14="http://schemas.microsoft.com/office/drawing/2010/main" val="0"/>
              </a:ext>
            </a:extLst>
          </a:blip>
          <a:srcRect/>
          <a:stretch>
            <a:fillRect/>
          </a:stretch>
        </p:blipFill>
        <p:spPr bwMode="auto">
          <a:xfrm>
            <a:off x="1895475" y="852488"/>
            <a:ext cx="5353050" cy="515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29081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repeatCount="indefinite" fill="hold" display="0">
                  <p:stCondLst>
                    <p:cond delay="indefinite"/>
                  </p:stCondLst>
                  <p:endCondLst>
                    <p:cond evt="onNext" delay="0">
                      <p:tgtEl>
                        <p:sldTgt/>
                      </p:tgtEl>
                    </p:cond>
                    <p:cond evt="onPrev" delay="0">
                      <p:tgtEl>
                        <p:sldTgt/>
                      </p:tgtEl>
                    </p:cond>
                  </p:endCondLst>
                </p:cTn>
                <p:tgtEl>
                  <p:spTgt spid="290819"/>
                </p:tgtEl>
              </p:cMediaNode>
            </p:video>
            <p:seq concurrent="1" nextAc="seek">
              <p:cTn id="8" restart="whenNotActive" fill="hold" evtFilter="cancelBubble" nodeType="interactiveSeq">
                <p:stCondLst>
                  <p:cond evt="onClick" delay="0">
                    <p:tgtEl>
                      <p:spTgt spid="290819"/>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290819"/>
                                        </p:tgtEl>
                                      </p:cBhvr>
                                    </p:cmd>
                                  </p:childTnLst>
                                </p:cTn>
                              </p:par>
                            </p:childTnLst>
                          </p:cTn>
                        </p:par>
                      </p:childTnLst>
                    </p:cTn>
                  </p:par>
                </p:childTnLst>
              </p:cTn>
              <p:nextCondLst>
                <p:cond evt="onClick" delay="0">
                  <p:tgtEl>
                    <p:spTgt spid="290819"/>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2"/>
          <p:cNvSpPr>
            <a:spLocks noGrp="1" noChangeArrowheads="1"/>
          </p:cNvSpPr>
          <p:nvPr>
            <p:ph type="title" idx="4294967295"/>
          </p:nvPr>
        </p:nvSpPr>
        <p:spPr>
          <a:xfrm>
            <a:off x="0" y="609600"/>
            <a:ext cx="4114800" cy="3200400"/>
          </a:xfrm>
        </p:spPr>
        <p:txBody>
          <a:bodyPr/>
          <a:lstStyle/>
          <a:p>
            <a:pPr eaLnBrk="1" hangingPunct="1">
              <a:defRPr/>
            </a:pPr>
            <a:r>
              <a:rPr lang="en-US" sz="3600" smtClean="0">
                <a:effectLst>
                  <a:outerShdw blurRad="38100" dist="38100" dir="2700000" algn="tl">
                    <a:srgbClr val="000000"/>
                  </a:outerShdw>
                </a:effectLst>
              </a:rPr>
              <a:t>A conceptual model for the large scale seasonal variability of </a:t>
            </a:r>
            <a:r>
              <a:rPr lang="en-US" sz="3600" i="1" smtClean="0">
                <a:effectLst>
                  <a:outerShdw blurRad="38100" dist="38100" dir="2700000" algn="tl">
                    <a:srgbClr val="000000"/>
                  </a:outerShdw>
                </a:effectLst>
              </a:rPr>
              <a:t>A. fundyense</a:t>
            </a:r>
            <a:r>
              <a:rPr lang="en-US" sz="3600" smtClean="0">
                <a:effectLst>
                  <a:outerShdw blurRad="38100" dist="38100" dir="2700000" algn="tl">
                    <a:srgbClr val="000000"/>
                  </a:outerShdw>
                </a:effectLst>
              </a:rPr>
              <a:t> in the Gulf of Maine</a:t>
            </a:r>
          </a:p>
        </p:txBody>
      </p:sp>
      <p:pic>
        <p:nvPicPr>
          <p:cNvPr id="15363" name="Picture 3" descr="CystDeposition_revised_highr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83050" y="228600"/>
            <a:ext cx="4908550" cy="6397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4" name="Text Box 4"/>
          <p:cNvSpPr txBox="1">
            <a:spLocks noChangeArrowheads="1"/>
          </p:cNvSpPr>
          <p:nvPr/>
        </p:nvSpPr>
        <p:spPr bwMode="auto">
          <a:xfrm>
            <a:off x="158750" y="6096000"/>
            <a:ext cx="33210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800">
                <a:solidFill>
                  <a:schemeClr val="tx1"/>
                </a:solidFill>
                <a:latin typeface="Times New Roman" pitchFamily="64" charset="0"/>
              </a:defRPr>
            </a:lvl1pPr>
            <a:lvl2pPr marL="742950" indent="-285750" eaLnBrk="0" hangingPunct="0">
              <a:defRPr sz="2800">
                <a:solidFill>
                  <a:schemeClr val="tx1"/>
                </a:solidFill>
                <a:latin typeface="Times New Roman" pitchFamily="64" charset="0"/>
              </a:defRPr>
            </a:lvl2pPr>
            <a:lvl3pPr marL="1143000" indent="-228600" eaLnBrk="0" hangingPunct="0">
              <a:defRPr sz="2800">
                <a:solidFill>
                  <a:schemeClr val="tx1"/>
                </a:solidFill>
                <a:latin typeface="Times New Roman" pitchFamily="64" charset="0"/>
              </a:defRPr>
            </a:lvl3pPr>
            <a:lvl4pPr marL="1600200" indent="-228600" eaLnBrk="0" hangingPunct="0">
              <a:defRPr sz="2800">
                <a:solidFill>
                  <a:schemeClr val="tx1"/>
                </a:solidFill>
                <a:latin typeface="Times New Roman" pitchFamily="64" charset="0"/>
              </a:defRPr>
            </a:lvl4pPr>
            <a:lvl5pPr marL="2057400" indent="-228600" eaLnBrk="0" hangingPunct="0">
              <a:defRPr sz="2800">
                <a:solidFill>
                  <a:schemeClr val="tx1"/>
                </a:solidFill>
                <a:latin typeface="Times New Roman" pitchFamily="64" charset="0"/>
              </a:defRPr>
            </a:lvl5pPr>
            <a:lvl6pPr marL="2514600" indent="-228600" eaLnBrk="0" fontAlgn="base" hangingPunct="0">
              <a:spcBef>
                <a:spcPct val="0"/>
              </a:spcBef>
              <a:spcAft>
                <a:spcPct val="0"/>
              </a:spcAft>
              <a:defRPr sz="2800">
                <a:solidFill>
                  <a:schemeClr val="tx1"/>
                </a:solidFill>
                <a:latin typeface="Times New Roman" pitchFamily="64" charset="0"/>
              </a:defRPr>
            </a:lvl6pPr>
            <a:lvl7pPr marL="2971800" indent="-228600" eaLnBrk="0" fontAlgn="base" hangingPunct="0">
              <a:spcBef>
                <a:spcPct val="0"/>
              </a:spcBef>
              <a:spcAft>
                <a:spcPct val="0"/>
              </a:spcAft>
              <a:defRPr sz="2800">
                <a:solidFill>
                  <a:schemeClr val="tx1"/>
                </a:solidFill>
                <a:latin typeface="Times New Roman" pitchFamily="64" charset="0"/>
              </a:defRPr>
            </a:lvl7pPr>
            <a:lvl8pPr marL="3429000" indent="-228600" eaLnBrk="0" fontAlgn="base" hangingPunct="0">
              <a:spcBef>
                <a:spcPct val="0"/>
              </a:spcBef>
              <a:spcAft>
                <a:spcPct val="0"/>
              </a:spcAft>
              <a:defRPr sz="2800">
                <a:solidFill>
                  <a:schemeClr val="tx1"/>
                </a:solidFill>
                <a:latin typeface="Times New Roman" pitchFamily="64" charset="0"/>
              </a:defRPr>
            </a:lvl8pPr>
            <a:lvl9pPr marL="3886200" indent="-228600" eaLnBrk="0" fontAlgn="base" hangingPunct="0">
              <a:spcBef>
                <a:spcPct val="0"/>
              </a:spcBef>
              <a:spcAft>
                <a:spcPct val="0"/>
              </a:spcAft>
              <a:defRPr sz="2800">
                <a:solidFill>
                  <a:schemeClr val="tx1"/>
                </a:solidFill>
                <a:latin typeface="Times New Roman" pitchFamily="64" charset="0"/>
              </a:defRPr>
            </a:lvl9pPr>
          </a:lstStyle>
          <a:p>
            <a:pPr eaLnBrk="1" hangingPunct="1"/>
            <a:r>
              <a:rPr lang="en-US" sz="2400"/>
              <a:t>McGillicuddy et al., 2005</a:t>
            </a:r>
          </a:p>
        </p:txBody>
      </p:sp>
      <p:sp>
        <p:nvSpPr>
          <p:cNvPr id="15365" name="Text Box 5"/>
          <p:cNvSpPr txBox="1">
            <a:spLocks noChangeArrowheads="1"/>
          </p:cNvSpPr>
          <p:nvPr/>
        </p:nvSpPr>
        <p:spPr bwMode="auto">
          <a:xfrm>
            <a:off x="4249738" y="379413"/>
            <a:ext cx="1998662" cy="1373187"/>
          </a:xfrm>
          <a:prstGeom prst="rect">
            <a:avLst/>
          </a:prstGeom>
          <a:solidFill>
            <a:srgbClr val="C0C0C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800">
                <a:solidFill>
                  <a:schemeClr val="tx1"/>
                </a:solidFill>
                <a:latin typeface="Times New Roman" pitchFamily="64" charset="0"/>
              </a:defRPr>
            </a:lvl1pPr>
            <a:lvl2pPr marL="742950" indent="-285750" eaLnBrk="0" hangingPunct="0">
              <a:defRPr sz="2800">
                <a:solidFill>
                  <a:schemeClr val="tx1"/>
                </a:solidFill>
                <a:latin typeface="Times New Roman" pitchFamily="64" charset="0"/>
              </a:defRPr>
            </a:lvl2pPr>
            <a:lvl3pPr marL="1143000" indent="-228600" eaLnBrk="0" hangingPunct="0">
              <a:defRPr sz="2800">
                <a:solidFill>
                  <a:schemeClr val="tx1"/>
                </a:solidFill>
                <a:latin typeface="Times New Roman" pitchFamily="64" charset="0"/>
              </a:defRPr>
            </a:lvl3pPr>
            <a:lvl4pPr marL="1600200" indent="-228600" eaLnBrk="0" hangingPunct="0">
              <a:defRPr sz="2800">
                <a:solidFill>
                  <a:schemeClr val="tx1"/>
                </a:solidFill>
                <a:latin typeface="Times New Roman" pitchFamily="64" charset="0"/>
              </a:defRPr>
            </a:lvl4pPr>
            <a:lvl5pPr marL="2057400" indent="-228600" eaLnBrk="0" hangingPunct="0">
              <a:defRPr sz="2800">
                <a:solidFill>
                  <a:schemeClr val="tx1"/>
                </a:solidFill>
                <a:latin typeface="Times New Roman" pitchFamily="64" charset="0"/>
              </a:defRPr>
            </a:lvl5pPr>
            <a:lvl6pPr marL="2514600" indent="-228600" eaLnBrk="0" fontAlgn="base" hangingPunct="0">
              <a:spcBef>
                <a:spcPct val="0"/>
              </a:spcBef>
              <a:spcAft>
                <a:spcPct val="0"/>
              </a:spcAft>
              <a:defRPr sz="2800">
                <a:solidFill>
                  <a:schemeClr val="tx1"/>
                </a:solidFill>
                <a:latin typeface="Times New Roman" pitchFamily="64" charset="0"/>
              </a:defRPr>
            </a:lvl6pPr>
            <a:lvl7pPr marL="2971800" indent="-228600" eaLnBrk="0" fontAlgn="base" hangingPunct="0">
              <a:spcBef>
                <a:spcPct val="0"/>
              </a:spcBef>
              <a:spcAft>
                <a:spcPct val="0"/>
              </a:spcAft>
              <a:defRPr sz="2800">
                <a:solidFill>
                  <a:schemeClr val="tx1"/>
                </a:solidFill>
                <a:latin typeface="Times New Roman" pitchFamily="64" charset="0"/>
              </a:defRPr>
            </a:lvl7pPr>
            <a:lvl8pPr marL="3429000" indent="-228600" eaLnBrk="0" fontAlgn="base" hangingPunct="0">
              <a:spcBef>
                <a:spcPct val="0"/>
              </a:spcBef>
              <a:spcAft>
                <a:spcPct val="0"/>
              </a:spcAft>
              <a:defRPr sz="2800">
                <a:solidFill>
                  <a:schemeClr val="tx1"/>
                </a:solidFill>
                <a:latin typeface="Times New Roman" pitchFamily="64" charset="0"/>
              </a:defRPr>
            </a:lvl8pPr>
            <a:lvl9pPr marL="3886200" indent="-228600" eaLnBrk="0" fontAlgn="base" hangingPunct="0">
              <a:spcBef>
                <a:spcPct val="0"/>
              </a:spcBef>
              <a:spcAft>
                <a:spcPct val="0"/>
              </a:spcAft>
              <a:defRPr sz="2800">
                <a:solidFill>
                  <a:schemeClr val="tx1"/>
                </a:solidFill>
                <a:latin typeface="Times New Roman" pitchFamily="64" charset="0"/>
              </a:defRPr>
            </a:lvl9pPr>
          </a:lstStyle>
          <a:p>
            <a:pPr eaLnBrk="1" hangingPunct="1"/>
            <a:r>
              <a:rPr lang="en-US">
                <a:solidFill>
                  <a:schemeClr val="bg2"/>
                </a:solidFill>
              </a:rPr>
              <a:t>Spring:</a:t>
            </a:r>
          </a:p>
          <a:p>
            <a:pPr eaLnBrk="1" hangingPunct="1"/>
            <a:r>
              <a:rPr lang="en-US">
                <a:solidFill>
                  <a:schemeClr val="bg2"/>
                </a:solidFill>
              </a:rPr>
              <a:t>Temperature</a:t>
            </a:r>
          </a:p>
          <a:p>
            <a:pPr eaLnBrk="1" hangingPunct="1"/>
            <a:r>
              <a:rPr lang="en-US">
                <a:solidFill>
                  <a:schemeClr val="bg2"/>
                </a:solidFill>
              </a:rPr>
              <a:t>limitation</a:t>
            </a:r>
          </a:p>
        </p:txBody>
      </p:sp>
      <p:sp>
        <p:nvSpPr>
          <p:cNvPr id="15366" name="Text Box 6"/>
          <p:cNvSpPr txBox="1">
            <a:spLocks noChangeArrowheads="1"/>
          </p:cNvSpPr>
          <p:nvPr/>
        </p:nvSpPr>
        <p:spPr bwMode="auto">
          <a:xfrm>
            <a:off x="4191000" y="3657600"/>
            <a:ext cx="1563688" cy="1373188"/>
          </a:xfrm>
          <a:prstGeom prst="rect">
            <a:avLst/>
          </a:prstGeom>
          <a:solidFill>
            <a:srgbClr val="C0C0C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800">
                <a:solidFill>
                  <a:schemeClr val="tx1"/>
                </a:solidFill>
                <a:latin typeface="Times New Roman" pitchFamily="64" charset="0"/>
              </a:defRPr>
            </a:lvl1pPr>
            <a:lvl2pPr marL="742950" indent="-285750" eaLnBrk="0" hangingPunct="0">
              <a:defRPr sz="2800">
                <a:solidFill>
                  <a:schemeClr val="tx1"/>
                </a:solidFill>
                <a:latin typeface="Times New Roman" pitchFamily="64" charset="0"/>
              </a:defRPr>
            </a:lvl2pPr>
            <a:lvl3pPr marL="1143000" indent="-228600" eaLnBrk="0" hangingPunct="0">
              <a:defRPr sz="2800">
                <a:solidFill>
                  <a:schemeClr val="tx1"/>
                </a:solidFill>
                <a:latin typeface="Times New Roman" pitchFamily="64" charset="0"/>
              </a:defRPr>
            </a:lvl3pPr>
            <a:lvl4pPr marL="1600200" indent="-228600" eaLnBrk="0" hangingPunct="0">
              <a:defRPr sz="2800">
                <a:solidFill>
                  <a:schemeClr val="tx1"/>
                </a:solidFill>
                <a:latin typeface="Times New Roman" pitchFamily="64" charset="0"/>
              </a:defRPr>
            </a:lvl4pPr>
            <a:lvl5pPr marL="2057400" indent="-228600" eaLnBrk="0" hangingPunct="0">
              <a:defRPr sz="2800">
                <a:solidFill>
                  <a:schemeClr val="tx1"/>
                </a:solidFill>
                <a:latin typeface="Times New Roman" pitchFamily="64" charset="0"/>
              </a:defRPr>
            </a:lvl5pPr>
            <a:lvl6pPr marL="2514600" indent="-228600" eaLnBrk="0" fontAlgn="base" hangingPunct="0">
              <a:spcBef>
                <a:spcPct val="0"/>
              </a:spcBef>
              <a:spcAft>
                <a:spcPct val="0"/>
              </a:spcAft>
              <a:defRPr sz="2800">
                <a:solidFill>
                  <a:schemeClr val="tx1"/>
                </a:solidFill>
                <a:latin typeface="Times New Roman" pitchFamily="64" charset="0"/>
              </a:defRPr>
            </a:lvl6pPr>
            <a:lvl7pPr marL="2971800" indent="-228600" eaLnBrk="0" fontAlgn="base" hangingPunct="0">
              <a:spcBef>
                <a:spcPct val="0"/>
              </a:spcBef>
              <a:spcAft>
                <a:spcPct val="0"/>
              </a:spcAft>
              <a:defRPr sz="2800">
                <a:solidFill>
                  <a:schemeClr val="tx1"/>
                </a:solidFill>
                <a:latin typeface="Times New Roman" pitchFamily="64" charset="0"/>
              </a:defRPr>
            </a:lvl7pPr>
            <a:lvl8pPr marL="3429000" indent="-228600" eaLnBrk="0" fontAlgn="base" hangingPunct="0">
              <a:spcBef>
                <a:spcPct val="0"/>
              </a:spcBef>
              <a:spcAft>
                <a:spcPct val="0"/>
              </a:spcAft>
              <a:defRPr sz="2800">
                <a:solidFill>
                  <a:schemeClr val="tx1"/>
                </a:solidFill>
                <a:latin typeface="Times New Roman" pitchFamily="64" charset="0"/>
              </a:defRPr>
            </a:lvl8pPr>
            <a:lvl9pPr marL="3886200" indent="-228600" eaLnBrk="0" fontAlgn="base" hangingPunct="0">
              <a:spcBef>
                <a:spcPct val="0"/>
              </a:spcBef>
              <a:spcAft>
                <a:spcPct val="0"/>
              </a:spcAft>
              <a:defRPr sz="2800">
                <a:solidFill>
                  <a:schemeClr val="tx1"/>
                </a:solidFill>
                <a:latin typeface="Times New Roman" pitchFamily="64" charset="0"/>
              </a:defRPr>
            </a:lvl9pPr>
          </a:lstStyle>
          <a:p>
            <a:pPr eaLnBrk="1" hangingPunct="1"/>
            <a:r>
              <a:rPr lang="en-US">
                <a:solidFill>
                  <a:schemeClr val="bg2"/>
                </a:solidFill>
              </a:rPr>
              <a:t>Summer:</a:t>
            </a:r>
          </a:p>
          <a:p>
            <a:pPr eaLnBrk="1" hangingPunct="1"/>
            <a:r>
              <a:rPr lang="en-US">
                <a:solidFill>
                  <a:schemeClr val="bg2"/>
                </a:solidFill>
              </a:rPr>
              <a:t>Nutrient</a:t>
            </a:r>
          </a:p>
          <a:p>
            <a:pPr eaLnBrk="1" hangingPunct="1"/>
            <a:r>
              <a:rPr lang="en-US">
                <a:solidFill>
                  <a:schemeClr val="bg2"/>
                </a:solidFill>
              </a:rPr>
              <a:t>limitation</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685800" y="2743200"/>
            <a:ext cx="7772400" cy="1143000"/>
          </a:xfrm>
        </p:spPr>
        <p:txBody>
          <a:bodyPr/>
          <a:lstStyle/>
          <a:p>
            <a:pPr eaLnBrk="1" hangingPunct="1"/>
            <a:r>
              <a:rPr lang="en-US" smtClean="0"/>
              <a:t>What happened in 2005?</a:t>
            </a:r>
          </a:p>
        </p:txBody>
      </p:sp>
    </p:spTree>
    <p:extLst>
      <p:ext uri="{BB962C8B-B14F-4D97-AF65-F5344CB8AC3E}">
        <p14:creationId xmlns:p14="http://schemas.microsoft.com/office/powerpoint/2010/main" val="78896826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4572000" y="-152400"/>
            <a:ext cx="5029200" cy="1143000"/>
          </a:xfrm>
        </p:spPr>
        <p:txBody>
          <a:bodyPr/>
          <a:lstStyle/>
          <a:p>
            <a:pPr eaLnBrk="1" hangingPunct="1"/>
            <a:r>
              <a:rPr lang="en-US" smtClean="0"/>
              <a:t>The 2005 bloom</a:t>
            </a:r>
          </a:p>
        </p:txBody>
      </p:sp>
      <p:sp>
        <p:nvSpPr>
          <p:cNvPr id="253955" name="Text Box 3"/>
          <p:cNvSpPr txBox="1">
            <a:spLocks noChangeArrowheads="1"/>
          </p:cNvSpPr>
          <p:nvPr/>
        </p:nvSpPr>
        <p:spPr bwMode="auto">
          <a:xfrm>
            <a:off x="5334000" y="838200"/>
            <a:ext cx="3810000" cy="6188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eaLnBrk="0" hangingPunct="0">
              <a:buFontTx/>
              <a:buChar char="•"/>
              <a:defRPr/>
            </a:pPr>
            <a:r>
              <a:rPr lang="en-US" sz="2000" b="1">
                <a:solidFill>
                  <a:srgbClr val="FFFFFF"/>
                </a:solidFill>
                <a:effectLst>
                  <a:outerShdw blurRad="38100" dist="38100" dir="2700000" algn="tl">
                    <a:srgbClr val="000000"/>
                  </a:outerShdw>
                </a:effectLst>
                <a:ea typeface="ＭＳ Ｐゴシック" pitchFamily="64" charset="-128"/>
              </a:rPr>
              <a:t>  Most widespread and intense bloom in at least 33 years, perhaps longer</a:t>
            </a:r>
          </a:p>
          <a:p>
            <a:pPr eaLnBrk="0" hangingPunct="0">
              <a:buFontTx/>
              <a:buChar char="•"/>
              <a:defRPr/>
            </a:pPr>
            <a:endParaRPr lang="en-US" sz="2000" b="1">
              <a:solidFill>
                <a:srgbClr val="FFFFFF"/>
              </a:solidFill>
              <a:effectLst>
                <a:outerShdw blurRad="38100" dist="38100" dir="2700000" algn="tl">
                  <a:srgbClr val="000000"/>
                </a:outerShdw>
              </a:effectLst>
              <a:ea typeface="ＭＳ Ｐゴシック" pitchFamily="64" charset="-128"/>
            </a:endParaRPr>
          </a:p>
          <a:p>
            <a:pPr eaLnBrk="0" hangingPunct="0">
              <a:buFontTx/>
              <a:buChar char="•"/>
              <a:defRPr/>
            </a:pPr>
            <a:r>
              <a:rPr lang="en-US" sz="2000" b="1">
                <a:solidFill>
                  <a:srgbClr val="FFFFFF"/>
                </a:solidFill>
                <a:effectLst>
                  <a:outerShdw blurRad="38100" dist="38100" dir="2700000" algn="tl">
                    <a:srgbClr val="000000"/>
                  </a:outerShdw>
                </a:effectLst>
                <a:ea typeface="ＭＳ Ｐゴシック" pitchFamily="64" charset="-128"/>
              </a:rPr>
              <a:t>Record levels of toxicity in some locations; first-time ever records of toxicity in others</a:t>
            </a:r>
          </a:p>
          <a:p>
            <a:pPr eaLnBrk="0" hangingPunct="0">
              <a:buFontTx/>
              <a:buChar char="•"/>
              <a:defRPr/>
            </a:pPr>
            <a:endParaRPr lang="en-US" sz="2000" b="1">
              <a:solidFill>
                <a:srgbClr val="FFFFFF"/>
              </a:solidFill>
              <a:effectLst>
                <a:outerShdw blurRad="38100" dist="38100" dir="2700000" algn="tl">
                  <a:srgbClr val="000000"/>
                </a:outerShdw>
              </a:effectLst>
              <a:ea typeface="ＭＳ Ｐゴシック" pitchFamily="64" charset="-128"/>
            </a:endParaRPr>
          </a:p>
          <a:p>
            <a:pPr eaLnBrk="0" hangingPunct="0">
              <a:buFontTx/>
              <a:buChar char="•"/>
              <a:defRPr/>
            </a:pPr>
            <a:r>
              <a:rPr lang="en-US" sz="2000" b="1">
                <a:solidFill>
                  <a:srgbClr val="FFFFFF"/>
                </a:solidFill>
                <a:effectLst>
                  <a:outerShdw blurRad="38100" dist="38100" dir="2700000" algn="tl">
                    <a:srgbClr val="000000"/>
                  </a:outerShdw>
                </a:effectLst>
                <a:ea typeface="ＭＳ Ｐゴシック" pitchFamily="64" charset="-128"/>
              </a:rPr>
              <a:t>  Record  high </a:t>
            </a:r>
            <a:r>
              <a:rPr lang="en-US" sz="2000" b="1" i="1">
                <a:solidFill>
                  <a:srgbClr val="FFFFFF"/>
                </a:solidFill>
                <a:effectLst>
                  <a:outerShdw blurRad="38100" dist="38100" dir="2700000" algn="tl">
                    <a:srgbClr val="000000"/>
                  </a:outerShdw>
                </a:effectLst>
                <a:ea typeface="ＭＳ Ｐゴシック" pitchFamily="64" charset="-128"/>
              </a:rPr>
              <a:t>A. fundyense</a:t>
            </a:r>
            <a:r>
              <a:rPr lang="en-US" sz="2000" b="1">
                <a:solidFill>
                  <a:srgbClr val="FFFFFF"/>
                </a:solidFill>
                <a:effectLst>
                  <a:outerShdw blurRad="38100" dist="38100" dir="2700000" algn="tl">
                    <a:srgbClr val="000000"/>
                  </a:outerShdw>
                </a:effectLst>
                <a:ea typeface="ＭＳ Ｐゴシック" pitchFamily="64" charset="-128"/>
              </a:rPr>
              <a:t> cell concentrations (for this region)</a:t>
            </a:r>
          </a:p>
          <a:p>
            <a:pPr eaLnBrk="0" hangingPunct="0">
              <a:buFontTx/>
              <a:buChar char="•"/>
              <a:defRPr/>
            </a:pPr>
            <a:endParaRPr lang="en-US" sz="2000" b="1">
              <a:solidFill>
                <a:srgbClr val="FFFFFF"/>
              </a:solidFill>
              <a:effectLst>
                <a:outerShdw blurRad="38100" dist="38100" dir="2700000" algn="tl">
                  <a:srgbClr val="000000"/>
                </a:outerShdw>
              </a:effectLst>
              <a:ea typeface="ＭＳ Ｐゴシック" pitchFamily="64" charset="-128"/>
            </a:endParaRPr>
          </a:p>
          <a:p>
            <a:pPr eaLnBrk="0" hangingPunct="0">
              <a:buFontTx/>
              <a:buChar char="•"/>
              <a:defRPr/>
            </a:pPr>
            <a:r>
              <a:rPr lang="en-US" sz="2000" b="1">
                <a:solidFill>
                  <a:srgbClr val="FFFFFF"/>
                </a:solidFill>
                <a:effectLst>
                  <a:outerShdw blurRad="38100" dist="38100" dir="2700000" algn="tl">
                    <a:srgbClr val="000000"/>
                  </a:outerShdw>
                </a:effectLst>
                <a:ea typeface="ＭＳ Ｐゴシック" pitchFamily="64" charset="-128"/>
              </a:rPr>
              <a:t>Large closure of federal (offshore) waters</a:t>
            </a:r>
          </a:p>
          <a:p>
            <a:pPr eaLnBrk="0" hangingPunct="0">
              <a:buFontTx/>
              <a:buChar char="•"/>
              <a:defRPr/>
            </a:pPr>
            <a:endParaRPr lang="en-US" sz="2000" b="1">
              <a:solidFill>
                <a:srgbClr val="FFFFFF"/>
              </a:solidFill>
              <a:effectLst>
                <a:outerShdw blurRad="38100" dist="38100" dir="2700000" algn="tl">
                  <a:srgbClr val="000000"/>
                </a:outerShdw>
              </a:effectLst>
              <a:ea typeface="ＭＳ Ｐゴシック" pitchFamily="64" charset="-128"/>
            </a:endParaRPr>
          </a:p>
          <a:p>
            <a:pPr eaLnBrk="0" hangingPunct="0">
              <a:buFontTx/>
              <a:buChar char="•"/>
              <a:defRPr/>
            </a:pPr>
            <a:r>
              <a:rPr lang="en-US" sz="2000" b="1">
                <a:solidFill>
                  <a:srgbClr val="FFFFFF"/>
                </a:solidFill>
                <a:effectLst>
                  <a:outerShdw blurRad="38100" dist="38100" dir="2700000" algn="tl">
                    <a:srgbClr val="000000"/>
                  </a:outerShdw>
                </a:effectLst>
                <a:ea typeface="ＭＳ Ｐゴシック" pitchFamily="64" charset="-128"/>
              </a:rPr>
              <a:t>  &gt; $50M loss to shellfish industry in MA alone</a:t>
            </a:r>
          </a:p>
          <a:p>
            <a:pPr eaLnBrk="0" hangingPunct="0">
              <a:buFontTx/>
              <a:buChar char="•"/>
              <a:defRPr/>
            </a:pPr>
            <a:endParaRPr lang="en-US" sz="2000" b="1">
              <a:solidFill>
                <a:srgbClr val="FFFFFF"/>
              </a:solidFill>
              <a:effectLst>
                <a:outerShdw blurRad="38100" dist="38100" dir="2700000" algn="tl">
                  <a:srgbClr val="000000"/>
                </a:outerShdw>
              </a:effectLst>
              <a:ea typeface="ＭＳ Ｐゴシック" pitchFamily="64" charset="-128"/>
            </a:endParaRPr>
          </a:p>
          <a:p>
            <a:pPr eaLnBrk="0" hangingPunct="0">
              <a:buFontTx/>
              <a:buChar char="•"/>
              <a:defRPr/>
            </a:pPr>
            <a:r>
              <a:rPr lang="en-US" sz="2000" b="1">
                <a:solidFill>
                  <a:srgbClr val="FFFFFF"/>
                </a:solidFill>
                <a:effectLst>
                  <a:outerShdw blurRad="38100" dist="38100" dir="2700000" algn="tl">
                    <a:srgbClr val="000000"/>
                  </a:outerShdw>
                </a:effectLst>
                <a:ea typeface="ＭＳ Ｐゴシック" pitchFamily="64" charset="-128"/>
              </a:rPr>
              <a:t> Maine, MA - disaster declarations</a:t>
            </a:r>
          </a:p>
          <a:p>
            <a:pPr eaLnBrk="0" hangingPunct="0">
              <a:defRPr/>
            </a:pPr>
            <a:endParaRPr lang="en-US" sz="2000" b="1">
              <a:solidFill>
                <a:srgbClr val="FFFFFF"/>
              </a:solidFill>
              <a:effectLst>
                <a:outerShdw blurRad="38100" dist="38100" dir="2700000" algn="tl">
                  <a:srgbClr val="000000"/>
                </a:outerShdw>
              </a:effectLst>
              <a:ea typeface="ＭＳ Ｐゴシック" pitchFamily="64" charset="-128"/>
            </a:endParaRPr>
          </a:p>
        </p:txBody>
      </p:sp>
      <p:pic>
        <p:nvPicPr>
          <p:cNvPr id="22532" name="Picture 4"/>
          <p:cNvPicPr>
            <a:picLocks noChangeAspect="1" noChangeArrowheads="1"/>
          </p:cNvPicPr>
          <p:nvPr/>
        </p:nvPicPr>
        <p:blipFill>
          <a:blip r:embed="rId3">
            <a:lum bright="-12000" contrast="12000"/>
            <a:extLst>
              <a:ext uri="{28A0092B-C50C-407E-A947-70E740481C1C}">
                <a14:useLocalDpi xmlns:a14="http://schemas.microsoft.com/office/drawing/2010/main" val="0"/>
              </a:ext>
            </a:extLst>
          </a:blip>
          <a:srcRect/>
          <a:stretch>
            <a:fillRect/>
          </a:stretch>
        </p:blipFill>
        <p:spPr bwMode="auto">
          <a:xfrm>
            <a:off x="117475" y="228600"/>
            <a:ext cx="4835525" cy="6405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2533" name="Text Box 5"/>
          <p:cNvSpPr txBox="1">
            <a:spLocks noChangeArrowheads="1"/>
          </p:cNvSpPr>
          <p:nvPr/>
        </p:nvSpPr>
        <p:spPr bwMode="auto">
          <a:xfrm>
            <a:off x="1752600" y="6186488"/>
            <a:ext cx="3233738"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800">
                <a:solidFill>
                  <a:schemeClr val="tx1"/>
                </a:solidFill>
                <a:latin typeface="Times New Roman" pitchFamily="64" charset="0"/>
              </a:defRPr>
            </a:lvl1pPr>
            <a:lvl2pPr marL="742950" indent="-285750" eaLnBrk="0" hangingPunct="0">
              <a:defRPr sz="2800">
                <a:solidFill>
                  <a:schemeClr val="tx1"/>
                </a:solidFill>
                <a:latin typeface="Times New Roman" pitchFamily="64" charset="0"/>
              </a:defRPr>
            </a:lvl2pPr>
            <a:lvl3pPr marL="1143000" indent="-228600" eaLnBrk="0" hangingPunct="0">
              <a:defRPr sz="2800">
                <a:solidFill>
                  <a:schemeClr val="tx1"/>
                </a:solidFill>
                <a:latin typeface="Times New Roman" pitchFamily="64" charset="0"/>
              </a:defRPr>
            </a:lvl3pPr>
            <a:lvl4pPr marL="1600200" indent="-228600" eaLnBrk="0" hangingPunct="0">
              <a:defRPr sz="2800">
                <a:solidFill>
                  <a:schemeClr val="tx1"/>
                </a:solidFill>
                <a:latin typeface="Times New Roman" pitchFamily="64" charset="0"/>
              </a:defRPr>
            </a:lvl4pPr>
            <a:lvl5pPr marL="2057400" indent="-228600" eaLnBrk="0" hangingPunct="0">
              <a:defRPr sz="2800">
                <a:solidFill>
                  <a:schemeClr val="tx1"/>
                </a:solidFill>
                <a:latin typeface="Times New Roman" pitchFamily="64" charset="0"/>
              </a:defRPr>
            </a:lvl5pPr>
            <a:lvl6pPr marL="2514600" indent="-228600" eaLnBrk="0" fontAlgn="base" hangingPunct="0">
              <a:spcBef>
                <a:spcPct val="0"/>
              </a:spcBef>
              <a:spcAft>
                <a:spcPct val="0"/>
              </a:spcAft>
              <a:defRPr sz="2800">
                <a:solidFill>
                  <a:schemeClr val="tx1"/>
                </a:solidFill>
                <a:latin typeface="Times New Roman" pitchFamily="64" charset="0"/>
              </a:defRPr>
            </a:lvl6pPr>
            <a:lvl7pPr marL="2971800" indent="-228600" eaLnBrk="0" fontAlgn="base" hangingPunct="0">
              <a:spcBef>
                <a:spcPct val="0"/>
              </a:spcBef>
              <a:spcAft>
                <a:spcPct val="0"/>
              </a:spcAft>
              <a:defRPr sz="2800">
                <a:solidFill>
                  <a:schemeClr val="tx1"/>
                </a:solidFill>
                <a:latin typeface="Times New Roman" pitchFamily="64" charset="0"/>
              </a:defRPr>
            </a:lvl7pPr>
            <a:lvl8pPr marL="3429000" indent="-228600" eaLnBrk="0" fontAlgn="base" hangingPunct="0">
              <a:spcBef>
                <a:spcPct val="0"/>
              </a:spcBef>
              <a:spcAft>
                <a:spcPct val="0"/>
              </a:spcAft>
              <a:defRPr sz="2800">
                <a:solidFill>
                  <a:schemeClr val="tx1"/>
                </a:solidFill>
                <a:latin typeface="Times New Roman" pitchFamily="64" charset="0"/>
              </a:defRPr>
            </a:lvl8pPr>
            <a:lvl9pPr marL="3886200" indent="-228600" eaLnBrk="0" fontAlgn="base" hangingPunct="0">
              <a:spcBef>
                <a:spcPct val="0"/>
              </a:spcBef>
              <a:spcAft>
                <a:spcPct val="0"/>
              </a:spcAft>
              <a:defRPr sz="2800">
                <a:solidFill>
                  <a:schemeClr val="tx1"/>
                </a:solidFill>
                <a:latin typeface="Times New Roman" pitchFamily="64" charset="0"/>
              </a:defRPr>
            </a:lvl9pPr>
          </a:lstStyle>
          <a:p>
            <a:pPr eaLnBrk="1" hangingPunct="1"/>
            <a:r>
              <a:rPr lang="en-US">
                <a:solidFill>
                  <a:srgbClr val="000000"/>
                </a:solidFill>
              </a:rPr>
              <a:t>Anderson et al., 2005</a:t>
            </a:r>
          </a:p>
        </p:txBody>
      </p:sp>
    </p:spTree>
    <p:extLst>
      <p:ext uri="{BB962C8B-B14F-4D97-AF65-F5344CB8AC3E}">
        <p14:creationId xmlns:p14="http://schemas.microsoft.com/office/powerpoint/2010/main" val="90808730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685800" y="76200"/>
            <a:ext cx="7772400" cy="1143000"/>
          </a:xfrm>
        </p:spPr>
        <p:txBody>
          <a:bodyPr/>
          <a:lstStyle/>
          <a:p>
            <a:pPr marL="838200" indent="-838200" eaLnBrk="1" hangingPunct="1"/>
            <a:r>
              <a:rPr lang="en-US" sz="4000" i="1" smtClean="0"/>
              <a:t>A. fundyense</a:t>
            </a:r>
            <a:r>
              <a:rPr lang="en-US" sz="4000" smtClean="0"/>
              <a:t> concentrations</a:t>
            </a:r>
            <a:br>
              <a:rPr lang="en-US" sz="4000" smtClean="0"/>
            </a:br>
            <a:endParaRPr lang="en-US" sz="4000" smtClean="0"/>
          </a:p>
        </p:txBody>
      </p:sp>
      <p:pic>
        <p:nvPicPr>
          <p:cNvPr id="23555" name="Picture 3" descr="Alexandrium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1066800"/>
            <a:ext cx="3400969" cy="3566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6" name="Text Box 4"/>
          <p:cNvSpPr txBox="1">
            <a:spLocks noChangeArrowheads="1"/>
          </p:cNvSpPr>
          <p:nvPr/>
        </p:nvSpPr>
        <p:spPr bwMode="auto">
          <a:xfrm>
            <a:off x="76200" y="685800"/>
            <a:ext cx="55276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800">
                <a:solidFill>
                  <a:schemeClr val="tx1"/>
                </a:solidFill>
                <a:latin typeface="Times New Roman" pitchFamily="64" charset="0"/>
              </a:defRPr>
            </a:lvl1pPr>
            <a:lvl2pPr marL="742950" indent="-285750" eaLnBrk="0" hangingPunct="0">
              <a:defRPr sz="2800">
                <a:solidFill>
                  <a:schemeClr val="tx1"/>
                </a:solidFill>
                <a:latin typeface="Times New Roman" pitchFamily="64" charset="0"/>
              </a:defRPr>
            </a:lvl2pPr>
            <a:lvl3pPr marL="1143000" indent="-228600" eaLnBrk="0" hangingPunct="0">
              <a:defRPr sz="2800">
                <a:solidFill>
                  <a:schemeClr val="tx1"/>
                </a:solidFill>
                <a:latin typeface="Times New Roman" pitchFamily="64" charset="0"/>
              </a:defRPr>
            </a:lvl3pPr>
            <a:lvl4pPr marL="1600200" indent="-228600" eaLnBrk="0" hangingPunct="0">
              <a:defRPr sz="2800">
                <a:solidFill>
                  <a:schemeClr val="tx1"/>
                </a:solidFill>
                <a:latin typeface="Times New Roman" pitchFamily="64" charset="0"/>
              </a:defRPr>
            </a:lvl4pPr>
            <a:lvl5pPr marL="2057400" indent="-228600" eaLnBrk="0" hangingPunct="0">
              <a:defRPr sz="2800">
                <a:solidFill>
                  <a:schemeClr val="tx1"/>
                </a:solidFill>
                <a:latin typeface="Times New Roman" pitchFamily="64" charset="0"/>
              </a:defRPr>
            </a:lvl5pPr>
            <a:lvl6pPr marL="2514600" indent="-228600" eaLnBrk="0" fontAlgn="base" hangingPunct="0">
              <a:spcBef>
                <a:spcPct val="0"/>
              </a:spcBef>
              <a:spcAft>
                <a:spcPct val="0"/>
              </a:spcAft>
              <a:defRPr sz="2800">
                <a:solidFill>
                  <a:schemeClr val="tx1"/>
                </a:solidFill>
                <a:latin typeface="Times New Roman" pitchFamily="64" charset="0"/>
              </a:defRPr>
            </a:lvl6pPr>
            <a:lvl7pPr marL="2971800" indent="-228600" eaLnBrk="0" fontAlgn="base" hangingPunct="0">
              <a:spcBef>
                <a:spcPct val="0"/>
              </a:spcBef>
              <a:spcAft>
                <a:spcPct val="0"/>
              </a:spcAft>
              <a:defRPr sz="2800">
                <a:solidFill>
                  <a:schemeClr val="tx1"/>
                </a:solidFill>
                <a:latin typeface="Times New Roman" pitchFamily="64" charset="0"/>
              </a:defRPr>
            </a:lvl7pPr>
            <a:lvl8pPr marL="3429000" indent="-228600" eaLnBrk="0" fontAlgn="base" hangingPunct="0">
              <a:spcBef>
                <a:spcPct val="0"/>
              </a:spcBef>
              <a:spcAft>
                <a:spcPct val="0"/>
              </a:spcAft>
              <a:defRPr sz="2800">
                <a:solidFill>
                  <a:schemeClr val="tx1"/>
                </a:solidFill>
                <a:latin typeface="Times New Roman" pitchFamily="64" charset="0"/>
              </a:defRPr>
            </a:lvl8pPr>
            <a:lvl9pPr marL="3886200" indent="-228600" eaLnBrk="0" fontAlgn="base" hangingPunct="0">
              <a:spcBef>
                <a:spcPct val="0"/>
              </a:spcBef>
              <a:spcAft>
                <a:spcPct val="0"/>
              </a:spcAft>
              <a:defRPr sz="2800">
                <a:solidFill>
                  <a:schemeClr val="tx1"/>
                </a:solidFill>
                <a:latin typeface="Times New Roman" pitchFamily="64" charset="0"/>
              </a:defRPr>
            </a:lvl9pPr>
          </a:lstStyle>
          <a:p>
            <a:pPr eaLnBrk="1" hangingPunct="1"/>
            <a:r>
              <a:rPr lang="en-US" sz="2400" dirty="0">
                <a:solidFill>
                  <a:srgbClr val="FFFFFF"/>
                </a:solidFill>
              </a:rPr>
              <a:t>WHCOHH cruise OC402 May 10-18 2005</a:t>
            </a:r>
          </a:p>
        </p:txBody>
      </p:sp>
      <p:sp>
        <p:nvSpPr>
          <p:cNvPr id="2" name="AutoShape 6" descr="data:image/jpeg;base64,/9j/4AAQSkZJRgABAQAAAQABAAD/2wCEAAkGBhQSEBQUEhQUFBUWFBQUFBUXFBUUFBUUFxQXFRUVFRQXGyYeFxkjGRQUHy8gJCcpLCwsFR4xNTAqNSYrLCkBCQoKDgwOFA8PFykcHBwsKSwpKSkpKSksKSkpKSksKSkpKSkpKSwpKSksKSkpLDUsLCksKSksKSkpKSksLCw1Kf/AABEIALUBFgMBIgACEQEDEQH/xAAcAAACAwEBAQEAAAAAAAAAAAAAAwECBAYFBwj/xABEEAABAwICBggDBQUHBAMAAAABAAIRAyEEEgUxQVFhkQYTInGBobHBMkLRBxRSguEjYnKSwhUWM1Oi0vBDc+LxF4Oy/8QAGAEBAQEBAQAAAAAAAAAAAAAAAAECAwT/xAAhEQEBAQEAAgICAwEAAAAAAAAAEQESAiETUQMxIkFhMv/aAAwDAQACEQMRAD8A+gZlBeluKoSu8ZppeozpBcqEq8pWkvVS5IkourEpuZGZUUwgvmUFyWWKMqQMUWVIUEKi6LJRUSrEpyEiVaUhTSFEJeZRmUhTUSlZkZkhTZRmSsyjMkKbnRnSsyJSFNzozJWdR1iQpuZVLkvrQqmoFYUwuVSqGoFQ1VYzTSFGVK65VNRWFPsokJGdRnSJ0fnQs+dCsOnrkqpQQqErm6LSolUL0B6sSrhytmS8wQXqQpnWKOsSiVVWJTi9Vc9KurBIVJqKpciFBCqIlQoUwqyiUZ0FLKqVfOjrEsqFYU3OoNRLQkKv1inMlyoJSFPDlYFZkSpDo9xVHPKXnKMyQoLlXMpQqiqJV4UwEIXdGUpoKkKVYUKRVxh1dTKm6uZiv3cIVpUJ7amNhqqhqJZUKROly9VLlClVKjMpzoARlQTmU9YqwhCrZkKJUZkKsqOKCVCFRCFKFUVlQSmBqnIlISoVMfjqdETUc1u4a3HuaLlZ9EaUGID3MBaAQ0SbkRM21aylOdXzkVSCSQ4NyiBDYzSZ13tyC0QsVbFNbWFPrTndAaIzmRmJDoFrRrI1r0uoUzV3x0lCd1SjIrUhUIypwKkFKQnq1YU0yVEqVYjIjKrILlKsUyoyK2dVL1U9DIiFBcoQTKguUKEKC9CIQqNMIVoU5VmrFQrgBACtKlXMVJCqSmAK8KVYzlRC0FoUdWFek5Z4UQtBpBR1KvWJzpEIDU7q0ZU6OVGsTBRCs1Ss7rWYr1YXlaZxppljWGC790ERxJMjb8p8F6xasWkNGdZBmCI3QROo2lZ3XT8czy945zSrevZmm0ghxOWlIO0tinOyAah4q+isBUbRqspvAqVAwgkGmAJhxZm/aHsn4soGqF7DNBw7MHXiM3aLo3ZiS8DgHAcFpw+jQwyCRvDQ1rTs7UCX/mJUzdz06/k3w3287RuGDarS4U2BtPIxrS67nXzHN8TiA+e/gvalefh8O11QTBysY5u2DcZu/WPFb8oWsefVSVVNkKC4K1C0XV5RmVqKQVGUqxeVElBXIUZFKIVqRUtVSFeFYNUpCsqMqflCnIE6XkgNU5U7KiFOl5LDUKxCEqw8NRkUlyjMsqgsQiVEqokFWlLlCJTMyjMqQiEKvmUZlWEQgtKiVGVJGIOeIkRYgjWIMHmDKm7FxqrtLWtJtmMAbSNro3KmZZizttBkkDeTYX27FpyrPjv7q7/iZWFmKf8AeXNJaKYY0xFyXTtm2o75tqvLsdjGUabqlQkNaJMAuOuLAa9aThtP0MQ0ikKoLS1xc+nkDgZFiTfkm6Y3gpOKq5GOdE5QTG+E1moJ9DBCpLXaogjeDZN30PCwrmvfTLswgMOUGBIGZocW6xDvQFeq6uyQG5SSDI7UjxlYa2DpteWnKGgCJ1dmAAd4jZwWnDYhhs0iRsFtg1cNSzmruGZP+eKt1ah7rgfxE8YgADdcqxetXUmI6tQaaDUUGor7PQyIyqDUVc6vtPS+VRCrnUZ1YXF0JeZRKQpqglKlRKkKaXIlKRCsSmZwpSSoSFa0IQooQhCAQhCAQhCAScVjWUm5qjg0apO/cBtKcvF0niuthjAHAm37zhu3AbXKbphuL0jnIZTvNtxdvjc0bT4LbhaApNuRqudQ/QJej9HimL3cfid7DcAm4tjTTeHiWlrswOoiDI5KT+9Ws+AM1HOufjdwgvyjyavROomDa/wk+ixaMkUmtDnABrRYlt8om4UUASSDUqmQ03qudF3C06tSz42Lr0RTdrDXGL7p27Vix3WublytzO2FxyttNyYndsXj1MKRiqHWVHO/bMDZJImA8AeLSvf0myr1oLWgsyOkyAc9yOOoAeJU/al4DRj6bMuZjRJN3h5uZ1tJ5KcRhWD467R+Z48i1cp0kwjqtaf2hH3UOaG5i0vl1hFibheVpPQ1d1UOFB7waFEXFg4Umggk7QQVCuxqjCU3HrMQMwNwcsjbEZwdq87TGkqFOozJUdmOUtGVtw6BmHa3RZc/pro3XqYl7mhmVxbBNSmPlaDbNOuUaY0U9+Ma4NaWMDWg579iC3s94I/NwV94ldJU6b4XtSKvZFzLNZMao4BUodN6Gdtqlshj9neXAgGTtBi2zavAwfRx3VnPRJJbBtILsziHEm1gQl4jQ7oHZa0tEHtU7kEm95Ooa96vtK7DRmP6zM8h/bObMWmDO2V6KzaNodXRps/AxjfENAKaKskiOdtsLpiGISa1bKLlo1C54+Ctf8XID3lKi6hUp1SAdt9ob9FIxDix3cfTclWJzDepWepdswLtv2QNcTq708JUSqqSVCtAhCEoEKJQlVplTK5Gp00efgojxLneQAV/711iLUWg7y4xy1rlv5MdONdVKJXIHpPiJiKQ45XEc80KH9KKx2tbvhkzzJhT5MONdhKJXA4rT9WTJOyTndEcADAVW6YrABzX1Im8Fzhv1OHAqfKfG+gSiVwg0ziy4APdEgTlaRJ4hvpuW3RT67nkms8tEZhldJgGA2W2uLkcVfkxOHSaSqtyZblz4DWgwTe8+E+CzYd9KiJfUZmNicwgfut3Af8AOHNaVzPqGS8jUMtN8GwnVbWPJa3dDDDZqMbLQ6A2o433zaVOl5dIdJ0onrGRvzt+qXXxVOox7WvaeyQcpBNx+q5nSXRXqcO6t1mYNIBaGQTJjW58AI0Vg2029e6D2CQC9h1iNggEns7dZTvd/o5z7dTo/wCHvJ8jl9lirY807gZr0muEQWtL3Bzra4Blc9UYTDxIc4XHWPBA3dmmq0cS0F8jVPz1Noaby4WkqZ5m+LpW1adTE0jMkPD2jbIp1BvtqK0aQ0sKRLH1Kjuy0kjIAA52UWjdJ4Lm+jWIdUx3+GLNr3DJMAODYdrFnNHjZdZpTRwqvBNNxhoBN4O0BwIixU8t3W/DnP8AorB6NZUpuOaqIkAF5i0gGABItKt/ZdID4AbQZLjPM8AteDBaDmblkZQM1ME7LAu1KPu9R5Jc1rBDYGbMSb5icojctdaxMZ24dkCGM2fKPArncVjXAkZna/xEL2HaSoU6raL6zTVljerDXuJJiAYFplGK6MsdBdUIsAcrWtBI1uJJNytZqOce+Sb6lHW3KtpTE0KFQsax9XaXHEU2Mk3iYEwp0jpjCNjq30ie1Iy1H/KcsEW+LKO48Fqsx0DsW3KTma06xJGvKDtN9az1ccAZaS49oCC0jWDeBEXXGYjpKwTlgWcAW0WtIkWIJg6zMc5lYq/TxoAHVucQIkuDZ4xeFLp6xq6SdZVxbHgOLYPagjLYiIJgQQBY3udtvR6JaVfRw7m1RDg7sB34SB+E2E5jH1XIYjpu8/DTaO8k+kLDV6WVzta3ub9ZTM1OsfXMLjjUktMC8jITuuCAePklV+lGHoyx1TM7UQMpIttIcYPevj2K6QV6jcrqrssRlBytPeGxPiuj0NoMtpNJp9oiSSBN7iPBTy3lrxzp07emDn2bTAbGUF0kxbWW92wL26PSilDcxIMXsYkbpXGBjjaHeDTKYME8jUfTXqXL5Ndfjx156VUf3uQ+qzf3xZ/luPcQuXGBf+HdbbfgoOCf+AnknyacY6V3TQf5R/nH0SH9M3bKbR3kn0heCMBU/AeYR/ZlT8P+oWU+Ty+14z6eu7phW2CmPyn/AHIXlf2XUHy8nAoTvftec+nqjEuiJ1CNQniVZldwi/d2R9F3NToEMxh4y8RcW7o1qf7jXHab5rrPFw/l9uJdi6n4idWwbNWxLOKqH5vIceC7ap0MdNojvhUZ0LfI+Hmk8T+X25vDUKjgJe7nC01NG1LEOcefcuzodGsu7w1LY3Q/cp/Fff2+e4fRdVzrudIHE2V9I6PcaPVxOa7jE7YNpFotr2L6HS0UA47iIQ3QbJ1CE9L7fPMLoRrWBpnVDTlNrk/iXUU6THNbLmyGNHxCbDdK6UaMpx8ISqehmh0gADcp6Vy3STAD7o9gvmLbWM34yP8A0uUNBz2hjg4MDWAAkEEtc1wOUNseyvrdaiCIgEbQdSQ7RVJ4ALAI3WSjhBhapa3JnIEXl9ztMg75S29C2uOaoKom8CTYga9Ual9LbQDQA0WCuKYKnoc3o7Q7KTYpU4m5NpPeVqbhXZiA0C2028gvbLRsUK0cVS6FTivvDh+1nMHElzQYgQOA1L3Do92U5nX4ABeu2yHMCUcRjOhYe4uFaoxxMlzQATxloBlcv0g+z6t8VN7q5vmzntcIk3X1irHCFkJbeQrnkkfn7FaLq035X03MduLY/wDaluiKp+R3JffDQp1PiY10XGYAjz1Jbn026mMFteUC26e9XpOX5+0no11IAuBuJHELwsVB719805hsPiezWbq1RYhcJ0i6N4RlqZnlI3agtZqbj5e+ypK6DSOiaLR8ZB2bV5Jwg3la3yxPH8flv6bOi2hzisXSpATmdLv4G9p3kDzX2Ov0Jc6nma6De2uY3Lhvs/acLVNSO09uUTsaSD5kDwC+xYTSQqUhvidizpnj9vlWJoljiw6wYNwlXXvdL5NUQAQGj5bi+0+K54g7vQe6sc99JzEn/nujuVcveOM/RAB/4ArEqXFWAdCq5h3nl+qGUzG3l7wkEkHehAad/qhIPqB+0WnF6Tp3T/4qrvtEZ/lx3vB8oXz12JA1Bx4gPPmSlu0jPzNbe+bN5Kc46d6+jD7SGf5J/mCkfaQ2f8A/ztjxP6L5y3FOMQ4HeAQJTtRlzfGZAvtuE4w719Ep/aIw/FTI7nB3oFrp9P8AD7c4O7LPovmhxxmA1o2AzKmnXqa8xbt+GR5OCnGHevpFT7QcONlSf+2VX/5DoRcVB+X9V8+ZiS2/WkHgY16rFxCvU0k8xFR5jX/h+36Jxh27x32kUbRTqnwH1Wmn0/oO2VAeLf1XzxmmH73cdX1Ut00Q6DJ/K2eeVOF6fQqnTegD8/Lz1pD/ALQKANg4+IHuuBq6XG2SdklzeYaAs/8AaAIvlHdn97qcHb6K77QqX4TzBVB9o1NpgsqE8GiOZcvndN7DsdxIc+PCAZVTioPZLx3uqfUJwdvplTp/TiRTqHaAQ1vmSszen4N+qqAbLTy3rgqWMI1nmXx5lMOkj+JpnYL8LSpyvTv2faFSj/CrT/AY8pS6/wBoVA2Dah1/KR7SuAp6SeDZh5cp/VW+8vntW/Mwn6gqcnTtf76tIgU37ybj2WKv03E2pOI4kCe6YK5Z2JP4nGP3v0hKdiHRrdzn2Vh06Wp9ookDqXhsXu2Z7lmr9NszYFN197mhcy5t9p8QoyDc7krninTdjukBIsI81y2k8Q95tm5X717jmfuu5tHuq5I+UjlHC6vKdONdop7jNz3ptDRtRpkAGNU38l1lSlBkhoHFwCuCzfyk8dicYfJ5fbzNH4irPbt3Ae4XQYfStRsRUczZaB5TrWIRxPdaOZCl1TfMbrH3Woz0Zi3GoZe9zjBGY7uV0jqIHxHmD7ocGa+15+VimtewRrB/OFUo+7jfs3pAcBMPj8whOfWmQ13hAd6oZSie1/p95VCWPafmPg8pgww2kzsglXFP991vHyhaKTyLz6D2QYzSJtPmELW3EbXZZ7yedlKKbq4n/tunmUp1c2sJ3mAT4XhZamGeSZcR/wDaJ8gVR2GcGx2nfzHxzZSg1trz8RZ/M0+RCKlc7MhjwnyK8+ngyCT1jx3n/c1amif+r4Sz/aiFPxjzeW+R88tlYYy3acRG7tc4arHCA7L7w5kzxsmsaGC4B2fEfYQg86rpMbXP8G/WFX7806n1R+X6LZVxzAYMTu7U8zA81ppu2w06vl95SDy3Tra9/HMHAeitSL/xjuMwvUqXuQdth9NSzuog3h52Rln+lIBwfaS2N4zau4hVAYD2p4m8eiirii0ZRSeRxLWj1WapiIMFjGnvLj5NQbPvNMapO8dm/NT1rCZyxwOULE8VAbOABiABm2cY9FOGpVhtfG+APU3UK3ivGq0fvSPSFFerOuofBpJ82+6q3Dvm7ql9kN8oKYMCRcucDvOXV3Si+yqP8buPYaPOyYSJ+IkcQPc3Sq1TLfrHeQ9GlDdLwJc4kdznf0gKQNyA7SZ4M91XqYtld4lvoAls0y5x7J5sjzBWoOeR2g3mfdBmDCNjeN/ZSKLibBnMprqPBndlk85Qxrp1TusY7hdVCngmxIHeCfVFOiT8zSO6PRaxWcdTSfEJD6bib0x4ujldBD6TQLgDn9FXq26rn+K48CfqirRg6g3gL/0klLdhXzZ5HeJHL9FRqZRaN3OyoSwah3a49EttJwFzmjZli/fqSqlIu1teOIDWkeNpQPfUGwP8LepS31MontDgSPcrz6ujYNhUPeYHhBU0cKRYNeP5iP8ASiNbcW120cZc1PpBpHyDxaSeQSqeAcNrfFpHmdaOqdOw8ATHIghBoDhr6wDvg+6qK7D/ANRpO7MB7qlKmTJyAHvg/wD5sqV6Y+a3c8H1hFbG1p1DzCF5jqJHzuA2dpn1QgtV0hRA+Jx8S4LHiNOssG5o22b7tJW9miqQPzH8ryOcJjNHDWADwIcweYUPbBSrUqnzDxzt5hgTqeGYRINMjVEuHmXhaMwPZNFo45x5RfzUU6TWyCWAHVBII8HyCqMhr02nLlbO+bczUTC90dljHDi5zvMkBegcOyAWNFtZBaOZDVbrGkQ7n1jj5AAoPJGOrGzKDGxwA8zqWjD1MSTem2ODx6Byv9wpjXSzHxaObyEw4nqx2aLRO45j4lo91BmxGHxLjIYxvDrHegKZRw2MA10/9RPmr1GuqX6zJvAp35mVZmkWtsHvqHV8jB5/RA+nga5+ItHdPoWoq6MfI/aVO4FoHssDsYwmTnndM8jEJw0kZsyoPC3fr1oNJ0WTGZ7v53E859lZ1HKQMzjO839pWHEPLu0W1Tu7T2jysFlqYh25wP53R3RrQet1BLbvcD339llZhyZmo8bNQ/VeOXumxz/xNfbzVm4h0QBSb3NufAgoV6WIwhJjrKru5p9REqrdEsPxEHiZnmSsppPIseBAAPkIt4IZgnxa38zRzEjzUGmnolk2kcWucmvwA+EPqDvLne8BVwlIxfL3yTKd93sRfmR6kqgp6PaNZDvIjvIITKmHGyI4fUFZZjWXEdzY8il1WMFw2PzhnqSg2NwwA1u7hUJ8iVnr1mEx1TjvmQfSDzWR2JYDHZaNsVXOPktdLEt+UgnZmM8pcgKRZspEd7gOV1pp1BFmnuDhHk4rKXS6C0OP8Lf9xPkr08MSbNYP5vSAEGumRu5/qJUVME12xviw+tkl+H7QlrfP0ghKxYyu7EjfZhj/AFAqjYaTWiwHIkJTqroMNaRxJH9KxuxFSPjAtreWgcgCVlp1gbPqMnh1gHoAlG8tqzJIA3S6OYcFoDzEOJje1zh7leecYxouzNxaCBzWSvi2G4pOM/inyiVKj1qtYN+B1QnbOZw87JD8QPmLR35PQvPosWHxpaLUhzPu72WynjM1+qA8bT4tCtGhvVEa2NPcP6UJdGswTmotG6w+qEVNXA5ndog/kaqtwQzEAkRe0AcghCimDClrA8PN7RuvGuZKvSJBLGkiIkgkzNtRNkIQa3YfNkBJMzrJOruIVn6OYwAhrZnXAQhFULMuqBf8Ldgm1uKWaNRwJ60gC8BoB5oQiMrKM2c6o6xN3yO6IVct8rTlExYN3TuQhENOAcy/WHwACzsrdqBI4kyfohCGtdRskN77wN3cpoOOUwTY8IN43IQisNbHducrZ3kAnwIAVcVpExIkfmJQhRmkU9JOda4/MSZ71b76RABd/OY5FCEz2PVok5AZJ743dy8/F1iHTbm7b+ZCFV1mr46LGnTPgfqt1CkwsHYaJE2H1lCFDCKmNa10CmI1a/PUmNx4a2zON3GOQhCECG6Yk3pjwcR5rb1wyB2UboJJHmhCYYvSI3ATuAA1dyino9lzGvbDZ174UIVF6uAmBmdcb5WEYVptHO/jwUoQZ3kNfDWtEHdf1XqMw5jtGeEEf1IQhh1ICSI1DeT7ocYiAB3AIQqqleplNhMi8k+ghCEKD//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8" descr="data:image/jpeg;base64,/9j/4AAQSkZJRgABAQAAAQABAAD/2wCEAAkGBhQSEBQUEhQUFBUWFBQUFBUXFBUUFBUUFxQXFRUVFRQXGyYeFxkjGRQUHy8gJCcpLCwsFR4xNTAqNSYrLCkBCQoKDgwOFA8PFykcHBwsKSwpKSkpKSksKSkpKSksKSkpKSkpKSwpKSksKSkpLDUsLCksKSksKSkpKSksLCw1Kf/AABEIALUBFgMBIgACEQEDEQH/xAAcAAACAwEBAQEAAAAAAAAAAAAAAwECBAYFBwj/xABEEAABAwICBggDBQUHBAMAAAABAAIRAyEEEgUxQVFhkQYTInGBobHBMkLRBxRSguEjYnKSwhUWM1Oi0vBDc+LxF4Oy/8QAGAEBAQEBAQAAAAAAAAAAAAAAAAECAwT/xAAhEQEBAQEAAgICAwEAAAAAAAAAEQESAiETUQMxIkFhMv/aAAwDAQACEQMRAD8A+gZlBeluKoSu8ZppeozpBcqEq8pWkvVS5IkourEpuZGZUUwgvmUFyWWKMqQMUWVIUEKi6LJRUSrEpyEiVaUhTSFEJeZRmUhTUSlZkZkhTZRmSsyjMkKbnRnSsyJSFNzozJWdR1iQpuZVLkvrQqmoFYUwuVSqGoFQ1VYzTSFGVK65VNRWFPsokJGdRnSJ0fnQs+dCsOnrkqpQQqErm6LSolUL0B6sSrhytmS8wQXqQpnWKOsSiVVWJTi9Vc9KurBIVJqKpciFBCqIlQoUwqyiUZ0FLKqVfOjrEsqFYU3OoNRLQkKv1inMlyoJSFPDlYFZkSpDo9xVHPKXnKMyQoLlXMpQqiqJV4UwEIXdGUpoKkKVYUKRVxh1dTKm6uZiv3cIVpUJ7amNhqqhqJZUKROly9VLlClVKjMpzoARlQTmU9YqwhCrZkKJUZkKsqOKCVCFRCFKFUVlQSmBqnIlISoVMfjqdETUc1u4a3HuaLlZ9EaUGID3MBaAQ0SbkRM21aylOdXzkVSCSQ4NyiBDYzSZ13tyC0QsVbFNbWFPrTndAaIzmRmJDoFrRrI1r0uoUzV3x0lCd1SjIrUhUIypwKkFKQnq1YU0yVEqVYjIjKrILlKsUyoyK2dVL1U9DIiFBcoQTKguUKEKC9CIQqNMIVoU5VmrFQrgBACtKlXMVJCqSmAK8KVYzlRC0FoUdWFek5Z4UQtBpBR1KvWJzpEIDU7q0ZU6OVGsTBRCs1Ss7rWYr1YXlaZxppljWGC790ERxJMjb8p8F6xasWkNGdZBmCI3QROo2lZ3XT8czy945zSrevZmm0ghxOWlIO0tinOyAah4q+isBUbRqspvAqVAwgkGmAJhxZm/aHsn4soGqF7DNBw7MHXiM3aLo3ZiS8DgHAcFpw+jQwyCRvDQ1rTs7UCX/mJUzdz06/k3w3287RuGDarS4U2BtPIxrS67nXzHN8TiA+e/gvalefh8O11QTBysY5u2DcZu/WPFb8oWsefVSVVNkKC4K1C0XV5RmVqKQVGUqxeVElBXIUZFKIVqRUtVSFeFYNUpCsqMqflCnIE6XkgNU5U7KiFOl5LDUKxCEqw8NRkUlyjMsqgsQiVEqokFWlLlCJTMyjMqQiEKvmUZlWEQgtKiVGVJGIOeIkRYgjWIMHmDKm7FxqrtLWtJtmMAbSNro3KmZZizttBkkDeTYX27FpyrPjv7q7/iZWFmKf8AeXNJaKYY0xFyXTtm2o75tqvLsdjGUabqlQkNaJMAuOuLAa9aThtP0MQ0ikKoLS1xc+nkDgZFiTfkm6Y3gpOKq5GOdE5QTG+E1moJ9DBCpLXaogjeDZN30PCwrmvfTLswgMOUGBIGZocW6xDvQFeq6uyQG5SSDI7UjxlYa2DpteWnKGgCJ1dmAAd4jZwWnDYhhs0iRsFtg1cNSzmruGZP+eKt1ah7rgfxE8YgADdcqxetXUmI6tQaaDUUGor7PQyIyqDUVc6vtPS+VRCrnUZ1YXF0JeZRKQpqglKlRKkKaXIlKRCsSmZwpSSoSFa0IQooQhCAQhCAQhCAScVjWUm5qjg0apO/cBtKcvF0niuthjAHAm37zhu3AbXKbphuL0jnIZTvNtxdvjc0bT4LbhaApNuRqudQ/QJej9HimL3cfid7DcAm4tjTTeHiWlrswOoiDI5KT+9Ws+AM1HOufjdwgvyjyavROomDa/wk+ixaMkUmtDnABrRYlt8om4UUASSDUqmQ03qudF3C06tSz42Lr0RTdrDXGL7p27Vix3WublytzO2FxyttNyYndsXj1MKRiqHWVHO/bMDZJImA8AeLSvf0myr1oLWgsyOkyAc9yOOoAeJU/al4DRj6bMuZjRJN3h5uZ1tJ5KcRhWD467R+Z48i1cp0kwjqtaf2hH3UOaG5i0vl1hFibheVpPQ1d1UOFB7waFEXFg4Umggk7QQVCuxqjCU3HrMQMwNwcsjbEZwdq87TGkqFOozJUdmOUtGVtw6BmHa3RZc/pro3XqYl7mhmVxbBNSmPlaDbNOuUaY0U9+Ma4NaWMDWg579iC3s94I/NwV94ldJU6b4XtSKvZFzLNZMao4BUodN6Gdtqlshj9neXAgGTtBi2zavAwfRx3VnPRJJbBtILsziHEm1gQl4jQ7oHZa0tEHtU7kEm95Ooa96vtK7DRmP6zM8h/bObMWmDO2V6KzaNodXRps/AxjfENAKaKskiOdtsLpiGISa1bKLlo1C54+Ctf8XID3lKi6hUp1SAdt9ob9FIxDix3cfTclWJzDepWepdswLtv2QNcTq708JUSqqSVCtAhCEoEKJQlVplTK5Gp00efgojxLneQAV/711iLUWg7y4xy1rlv5MdONdVKJXIHpPiJiKQ45XEc80KH9KKx2tbvhkzzJhT5MONdhKJXA4rT9WTJOyTndEcADAVW6YrABzX1Im8Fzhv1OHAqfKfG+gSiVwg0ziy4APdEgTlaRJ4hvpuW3RT67nkms8tEZhldJgGA2W2uLkcVfkxOHSaSqtyZblz4DWgwTe8+E+CzYd9KiJfUZmNicwgfut3Af8AOHNaVzPqGS8jUMtN8GwnVbWPJa3dDDDZqMbLQ6A2o433zaVOl5dIdJ0onrGRvzt+qXXxVOox7WvaeyQcpBNx+q5nSXRXqcO6t1mYNIBaGQTJjW58AI0Vg2029e6D2CQC9h1iNggEns7dZTvd/o5z7dTo/wCHvJ8jl9lirY807gZr0muEQWtL3Bzra4Blc9UYTDxIc4XHWPBA3dmmq0cS0F8jVPz1Noaby4WkqZ5m+LpW1adTE0jMkPD2jbIp1BvtqK0aQ0sKRLH1Kjuy0kjIAA52UWjdJ4Lm+jWIdUx3+GLNr3DJMAODYdrFnNHjZdZpTRwqvBNNxhoBN4O0BwIixU8t3W/DnP8AorB6NZUpuOaqIkAF5i0gGABItKt/ZdID4AbQZLjPM8AteDBaDmblkZQM1ME7LAu1KPu9R5Jc1rBDYGbMSb5icojctdaxMZ24dkCGM2fKPArncVjXAkZna/xEL2HaSoU6raL6zTVljerDXuJJiAYFplGK6MsdBdUIsAcrWtBI1uJJNytZqOce+Sb6lHW3KtpTE0KFQsax9XaXHEU2Mk3iYEwp0jpjCNjq30ie1Iy1H/KcsEW+LKO48Fqsx0DsW3KTma06xJGvKDtN9az1ccAZaS49oCC0jWDeBEXXGYjpKwTlgWcAW0WtIkWIJg6zMc5lYq/TxoAHVucQIkuDZ4xeFLp6xq6SdZVxbHgOLYPagjLYiIJgQQBY3udtvR6JaVfRw7m1RDg7sB34SB+E2E5jH1XIYjpu8/DTaO8k+kLDV6WVzta3ub9ZTM1OsfXMLjjUktMC8jITuuCAePklV+lGHoyx1TM7UQMpIttIcYPevj2K6QV6jcrqrssRlBytPeGxPiuj0NoMtpNJp9oiSSBN7iPBTy3lrxzp07emDn2bTAbGUF0kxbWW92wL26PSilDcxIMXsYkbpXGBjjaHeDTKYME8jUfTXqXL5Ndfjx156VUf3uQ+qzf3xZ/luPcQuXGBf+HdbbfgoOCf+AnknyacY6V3TQf5R/nH0SH9M3bKbR3kn0heCMBU/AeYR/ZlT8P+oWU+Ty+14z6eu7phW2CmPyn/AHIXlf2XUHy8nAoTvftec+nqjEuiJ1CNQniVZldwi/d2R9F3NToEMxh4y8RcW7o1qf7jXHab5rrPFw/l9uJdi6n4idWwbNWxLOKqH5vIceC7ap0MdNojvhUZ0LfI+Hmk8T+X25vDUKjgJe7nC01NG1LEOcefcuzodGsu7w1LY3Q/cp/Fff2+e4fRdVzrudIHE2V9I6PcaPVxOa7jE7YNpFotr2L6HS0UA47iIQ3QbJ1CE9L7fPMLoRrWBpnVDTlNrk/iXUU6THNbLmyGNHxCbDdK6UaMpx8ISqehmh0gADcp6Vy3STAD7o9gvmLbWM34yP8A0uUNBz2hjg4MDWAAkEEtc1wOUNseyvrdaiCIgEbQdSQ7RVJ4ALAI3WSjhBhapa3JnIEXl9ztMg75S29C2uOaoKom8CTYga9Ual9LbQDQA0WCuKYKnoc3o7Q7KTYpU4m5NpPeVqbhXZiA0C2028gvbLRsUK0cVS6FTivvDh+1nMHElzQYgQOA1L3Do92U5nX4ABeu2yHMCUcRjOhYe4uFaoxxMlzQATxloBlcv0g+z6t8VN7q5vmzntcIk3X1irHCFkJbeQrnkkfn7FaLq035X03MduLY/wDaluiKp+R3JffDQp1PiY10XGYAjz1Jbn026mMFteUC26e9XpOX5+0no11IAuBuJHELwsVB719805hsPiezWbq1RYhcJ0i6N4RlqZnlI3agtZqbj5e+ypK6DSOiaLR8ZB2bV5Jwg3la3yxPH8flv6bOi2hzisXSpATmdLv4G9p3kDzX2Ov0Jc6nma6De2uY3Lhvs/acLVNSO09uUTsaSD5kDwC+xYTSQqUhvidizpnj9vlWJoljiw6wYNwlXXvdL5NUQAQGj5bi+0+K54g7vQe6sc99JzEn/nujuVcveOM/RAB/4ArEqXFWAdCq5h3nl+qGUzG3l7wkEkHehAad/qhIPqB+0WnF6Tp3T/4qrvtEZ/lx3vB8oXz12JA1Bx4gPPmSlu0jPzNbe+bN5Kc46d6+jD7SGf5J/mCkfaQ2f8A/ztjxP6L5y3FOMQ4HeAQJTtRlzfGZAvtuE4w719Ep/aIw/FTI7nB3oFrp9P8AD7c4O7LPovmhxxmA1o2AzKmnXqa8xbt+GR5OCnGHevpFT7QcONlSf+2VX/5DoRcVB+X9V8+ZiS2/WkHgY16rFxCvU0k8xFR5jX/h+36Jxh27x32kUbRTqnwH1Wmn0/oO2VAeLf1XzxmmH73cdX1Ut00Q6DJ/K2eeVOF6fQqnTegD8/Lz1pD/ALQKANg4+IHuuBq6XG2SdklzeYaAs/8AaAIvlHdn97qcHb6K77QqX4TzBVB9o1NpgsqE8GiOZcvndN7DsdxIc+PCAZVTioPZLx3uqfUJwdvplTp/TiRTqHaAQ1vmSszen4N+qqAbLTy3rgqWMI1nmXx5lMOkj+JpnYL8LSpyvTv2faFSj/CrT/AY8pS6/wBoVA2Dah1/KR7SuAp6SeDZh5cp/VW+8vntW/Mwn6gqcnTtf76tIgU37ybj2WKv03E2pOI4kCe6YK5Z2JP4nGP3v0hKdiHRrdzn2Vh06Wp9ookDqXhsXu2Z7lmr9NszYFN197mhcy5t9p8QoyDc7krninTdjukBIsI81y2k8Q95tm5X717jmfuu5tHuq5I+UjlHC6vKdONdop7jNz3ptDRtRpkAGNU38l1lSlBkhoHFwCuCzfyk8dicYfJ5fbzNH4irPbt3Ae4XQYfStRsRUczZaB5TrWIRxPdaOZCl1TfMbrH3Woz0Zi3GoZe9zjBGY7uV0jqIHxHmD7ocGa+15+VimtewRrB/OFUo+7jfs3pAcBMPj8whOfWmQ13hAd6oZSie1/p95VCWPafmPg8pgww2kzsglXFP991vHyhaKTyLz6D2QYzSJtPmELW3EbXZZ7yedlKKbq4n/tunmUp1c2sJ3mAT4XhZamGeSZcR/wDaJ8gVR2GcGx2nfzHxzZSg1trz8RZ/M0+RCKlc7MhjwnyK8+ngyCT1jx3n/c1amif+r4Sz/aiFPxjzeW+R88tlYYy3acRG7tc4arHCA7L7w5kzxsmsaGC4B2fEfYQg86rpMbXP8G/WFX7806n1R+X6LZVxzAYMTu7U8zA81ppu2w06vl95SDy3Tra9/HMHAeitSL/xjuMwvUqXuQdth9NSzuog3h52Rln+lIBwfaS2N4zau4hVAYD2p4m8eiirii0ZRSeRxLWj1WapiIMFjGnvLj5NQbPvNMapO8dm/NT1rCZyxwOULE8VAbOABiABm2cY9FOGpVhtfG+APU3UK3ivGq0fvSPSFFerOuofBpJ82+6q3Dvm7ql9kN8oKYMCRcucDvOXV3Si+yqP8buPYaPOyYSJ+IkcQPc3Sq1TLfrHeQ9GlDdLwJc4kdznf0gKQNyA7SZ4M91XqYtld4lvoAls0y5x7J5sjzBWoOeR2g3mfdBmDCNjeN/ZSKLibBnMprqPBndlk85Qxrp1TusY7hdVCngmxIHeCfVFOiT8zSO6PRaxWcdTSfEJD6bib0x4ujldBD6TQLgDn9FXq26rn+K48CfqirRg6g3gL/0klLdhXzZ5HeJHL9FRqZRaN3OyoSwah3a49EttJwFzmjZli/fqSqlIu1teOIDWkeNpQPfUGwP8LepS31MontDgSPcrz6ujYNhUPeYHhBU0cKRYNeP5iP8ASiNbcW120cZc1PpBpHyDxaSeQSqeAcNrfFpHmdaOqdOw8ATHIghBoDhr6wDvg+6qK7D/ANRpO7MB7qlKmTJyAHvg/wD5sqV6Y+a3c8H1hFbG1p1DzCF5jqJHzuA2dpn1QgtV0hRA+Jx8S4LHiNOssG5o22b7tJW9miqQPzH8ryOcJjNHDWADwIcweYUPbBSrUqnzDxzt5hgTqeGYRINMjVEuHmXhaMwPZNFo45x5RfzUU6TWyCWAHVBII8HyCqMhr02nLlbO+bczUTC90dljHDi5zvMkBegcOyAWNFtZBaOZDVbrGkQ7n1jj5AAoPJGOrGzKDGxwA8zqWjD1MSTem2ODx6Byv9wpjXSzHxaObyEw4nqx2aLRO45j4lo91BmxGHxLjIYxvDrHegKZRw2MA10/9RPmr1GuqX6zJvAp35mVZmkWtsHvqHV8jB5/RA+nga5+ItHdPoWoq6MfI/aVO4FoHssDsYwmTnndM8jEJw0kZsyoPC3fr1oNJ0WTGZ7v53E859lZ1HKQMzjO839pWHEPLu0W1Tu7T2jysFlqYh25wP53R3RrQet1BLbvcD339llZhyZmo8bNQ/VeOXumxz/xNfbzVm4h0QBSb3NufAgoV6WIwhJjrKru5p9REqrdEsPxEHiZnmSsppPIseBAAPkIt4IZgnxa38zRzEjzUGmnolk2kcWucmvwA+EPqDvLne8BVwlIxfL3yTKd93sRfmR6kqgp6PaNZDvIjvIITKmHGyI4fUFZZjWXEdzY8il1WMFw2PzhnqSg2NwwA1u7hUJ8iVnr1mEx1TjvmQfSDzWR2JYDHZaNsVXOPktdLEt+UgnZmM8pcgKRZspEd7gOV1pp1BFmnuDhHk4rKXS6C0OP8Lf9xPkr08MSbNYP5vSAEGumRu5/qJUVME12xviw+tkl+H7QlrfP0ghKxYyu7EjfZhj/AFAqjYaTWiwHIkJTqroMNaRxJH9KxuxFSPjAtreWgcgCVlp1gbPqMnh1gHoAlG8tqzJIA3S6OYcFoDzEOJje1zh7leecYxouzNxaCBzWSvi2G4pOM/inyiVKj1qtYN+B1QnbOZw87JD8QPmLR35PQvPosWHxpaLUhzPu72WynjM1+qA8bT4tCtGhvVEa2NPcP6UJdGswTmotG6w+qEVNXA5ndog/kaqtwQzEAkRe0AcghCimDClrA8PN7RuvGuZKvSJBLGkiIkgkzNtRNkIQa3YfNkBJMzrJOruIVn6OYwAhrZnXAQhFULMuqBf8Ldgm1uKWaNRwJ60gC8BoB5oQiMrKM2c6o6xN3yO6IVct8rTlExYN3TuQhENOAcy/WHwACzsrdqBI4kyfohCGtdRskN77wN3cpoOOUwTY8IN43IQisNbHducrZ3kAnwIAVcVpExIkfmJQhRmkU9JOda4/MSZ71b76RABd/OY5FCEz2PVok5AZJ743dy8/F1iHTbm7b+ZCFV1mr46LGnTPgfqt1CkwsHYaJE2H1lCFDCKmNa10CmI1a/PUmNx4a2zON3GOQhCECG6Yk3pjwcR5rb1wyB2UboJJHmhCYYvSI3ATuAA1dyino9lzGvbDZ174UIVF6uAmBmdcb5WEYVptHO/jwUoQZ3kNfDWtEHdf1XqMw5jtGeEEf1IQhh1ICSI1DeT7ocYiAB3AIQqqleplNhMi8k+ghCEKD//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AutoShape 10" descr="data:image/jpeg;base64,/9j/4AAQSkZJRgABAQAAAQABAAD/2wCEAAkGBhQSEBQUEhQUFBUWFBQUFBUXFBUUFBUUFxQXFRUVFRQXGyYeFxkjGRQUHy8gJCcpLCwsFR4xNTAqNSYrLCkBCQoKDgwOFA8PFykcHBwsKSwpKSkpKSksKSkpKSksKSkpKSkpKSwpKSksKSkpLDUsLCksKSksKSkpKSksLCw1Kf/AABEIALUBFgMBIgACEQEDEQH/xAAcAAACAwEBAQEAAAAAAAAAAAAAAwECBAYFBwj/xABEEAABAwICBggDBQUHBAMAAAABAAIRAyEEEgUxQVFhkQYTInGBobHBMkLRBxRSguEjYnKSwhUWM1Oi0vBDc+LxF4Oy/8QAGAEBAQEBAQAAAAAAAAAAAAAAAAECAwT/xAAhEQEBAQEAAgICAwEAAAAAAAAAEQESAiETUQMxIkFhMv/aAAwDAQACEQMRAD8A+gZlBeluKoSu8ZppeozpBcqEq8pWkvVS5IkourEpuZGZUUwgvmUFyWWKMqQMUWVIUEKi6LJRUSrEpyEiVaUhTSFEJeZRmUhTUSlZkZkhTZRmSsyjMkKbnRnSsyJSFNzozJWdR1iQpuZVLkvrQqmoFYUwuVSqGoFQ1VYzTSFGVK65VNRWFPsokJGdRnSJ0fnQs+dCsOnrkqpQQqErm6LSolUL0B6sSrhytmS8wQXqQpnWKOsSiVVWJTi9Vc9KurBIVJqKpciFBCqIlQoUwqyiUZ0FLKqVfOjrEsqFYU3OoNRLQkKv1inMlyoJSFPDlYFZkSpDo9xVHPKXnKMyQoLlXMpQqiqJV4UwEIXdGUpoKkKVYUKRVxh1dTKm6uZiv3cIVpUJ7amNhqqhqJZUKROly9VLlClVKjMpzoARlQTmU9YqwhCrZkKJUZkKsqOKCVCFRCFKFUVlQSmBqnIlISoVMfjqdETUc1u4a3HuaLlZ9EaUGID3MBaAQ0SbkRM21aylOdXzkVSCSQ4NyiBDYzSZ13tyC0QsVbFNbWFPrTndAaIzmRmJDoFrRrI1r0uoUzV3x0lCd1SjIrUhUIypwKkFKQnq1YU0yVEqVYjIjKrILlKsUyoyK2dVL1U9DIiFBcoQTKguUKEKC9CIQqNMIVoU5VmrFQrgBACtKlXMVJCqSmAK8KVYzlRC0FoUdWFek5Z4UQtBpBR1KvWJzpEIDU7q0ZU6OVGsTBRCs1Ss7rWYr1YXlaZxppljWGC790ERxJMjb8p8F6xasWkNGdZBmCI3QROo2lZ3XT8czy945zSrevZmm0ghxOWlIO0tinOyAah4q+isBUbRqspvAqVAwgkGmAJhxZm/aHsn4soGqF7DNBw7MHXiM3aLo3ZiS8DgHAcFpw+jQwyCRvDQ1rTs7UCX/mJUzdz06/k3w3287RuGDarS4U2BtPIxrS67nXzHN8TiA+e/gvalefh8O11QTBysY5u2DcZu/WPFb8oWsefVSVVNkKC4K1C0XV5RmVqKQVGUqxeVElBXIUZFKIVqRUtVSFeFYNUpCsqMqflCnIE6XkgNU5U7KiFOl5LDUKxCEqw8NRkUlyjMsqgsQiVEqokFWlLlCJTMyjMqQiEKvmUZlWEQgtKiVGVJGIOeIkRYgjWIMHmDKm7FxqrtLWtJtmMAbSNro3KmZZizttBkkDeTYX27FpyrPjv7q7/iZWFmKf8AeXNJaKYY0xFyXTtm2o75tqvLsdjGUabqlQkNaJMAuOuLAa9aThtP0MQ0ikKoLS1xc+nkDgZFiTfkm6Y3gpOKq5GOdE5QTG+E1moJ9DBCpLXaogjeDZN30PCwrmvfTLswgMOUGBIGZocW6xDvQFeq6uyQG5SSDI7UjxlYa2DpteWnKGgCJ1dmAAd4jZwWnDYhhs0iRsFtg1cNSzmruGZP+eKt1ah7rgfxE8YgADdcqxetXUmI6tQaaDUUGor7PQyIyqDUVc6vtPS+VRCrnUZ1YXF0JeZRKQpqglKlRKkKaXIlKRCsSmZwpSSoSFa0IQooQhCAQhCAQhCAScVjWUm5qjg0apO/cBtKcvF0niuthjAHAm37zhu3AbXKbphuL0jnIZTvNtxdvjc0bT4LbhaApNuRqudQ/QJej9HimL3cfid7DcAm4tjTTeHiWlrswOoiDI5KT+9Ws+AM1HOufjdwgvyjyavROomDa/wk+ixaMkUmtDnABrRYlt8om4UUASSDUqmQ03qudF3C06tSz42Lr0RTdrDXGL7p27Vix3WublytzO2FxyttNyYndsXj1MKRiqHWVHO/bMDZJImA8AeLSvf0myr1oLWgsyOkyAc9yOOoAeJU/al4DRj6bMuZjRJN3h5uZ1tJ5KcRhWD467R+Z48i1cp0kwjqtaf2hH3UOaG5i0vl1hFibheVpPQ1d1UOFB7waFEXFg4Umggk7QQVCuxqjCU3HrMQMwNwcsjbEZwdq87TGkqFOozJUdmOUtGVtw6BmHa3RZc/pro3XqYl7mhmVxbBNSmPlaDbNOuUaY0U9+Ma4NaWMDWg579iC3s94I/NwV94ldJU6b4XtSKvZFzLNZMao4BUodN6Gdtqlshj9neXAgGTtBi2zavAwfRx3VnPRJJbBtILsziHEm1gQl4jQ7oHZa0tEHtU7kEm95Ooa96vtK7DRmP6zM8h/bObMWmDO2V6KzaNodXRps/AxjfENAKaKskiOdtsLpiGISa1bKLlo1C54+Ctf8XID3lKi6hUp1SAdt9ob9FIxDix3cfTclWJzDepWepdswLtv2QNcTq708JUSqqSVCtAhCEoEKJQlVplTK5Gp00efgojxLneQAV/711iLUWg7y4xy1rlv5MdONdVKJXIHpPiJiKQ45XEc80KH9KKx2tbvhkzzJhT5MONdhKJXA4rT9WTJOyTndEcADAVW6YrABzX1Im8Fzhv1OHAqfKfG+gSiVwg0ziy4APdEgTlaRJ4hvpuW3RT67nkms8tEZhldJgGA2W2uLkcVfkxOHSaSqtyZblz4DWgwTe8+E+CzYd9KiJfUZmNicwgfut3Af8AOHNaVzPqGS8jUMtN8GwnVbWPJa3dDDDZqMbLQ6A2o433zaVOl5dIdJ0onrGRvzt+qXXxVOox7WvaeyQcpBNx+q5nSXRXqcO6t1mYNIBaGQTJjW58AI0Vg2029e6D2CQC9h1iNggEns7dZTvd/o5z7dTo/wCHvJ8jl9lirY807gZr0muEQWtL3Bzra4Blc9UYTDxIc4XHWPBA3dmmq0cS0F8jVPz1Noaby4WkqZ5m+LpW1adTE0jMkPD2jbIp1BvtqK0aQ0sKRLH1Kjuy0kjIAA52UWjdJ4Lm+jWIdUx3+GLNr3DJMAODYdrFnNHjZdZpTRwqvBNNxhoBN4O0BwIixU8t3W/DnP8AorB6NZUpuOaqIkAF5i0gGABItKt/ZdID4AbQZLjPM8AteDBaDmblkZQM1ME7LAu1KPu9R5Jc1rBDYGbMSb5icojctdaxMZ24dkCGM2fKPArncVjXAkZna/xEL2HaSoU6raL6zTVljerDXuJJiAYFplGK6MsdBdUIsAcrWtBI1uJJNytZqOce+Sb6lHW3KtpTE0KFQsax9XaXHEU2Mk3iYEwp0jpjCNjq30ie1Iy1H/KcsEW+LKO48Fqsx0DsW3KTma06xJGvKDtN9az1ccAZaS49oCC0jWDeBEXXGYjpKwTlgWcAW0WtIkWIJg6zMc5lYq/TxoAHVucQIkuDZ4xeFLp6xq6SdZVxbHgOLYPagjLYiIJgQQBY3udtvR6JaVfRw7m1RDg7sB34SB+E2E5jH1XIYjpu8/DTaO8k+kLDV6WVzta3ub9ZTM1OsfXMLjjUktMC8jITuuCAePklV+lGHoyx1TM7UQMpIttIcYPevj2K6QV6jcrqrssRlBytPeGxPiuj0NoMtpNJp9oiSSBN7iPBTy3lrxzp07emDn2bTAbGUF0kxbWW92wL26PSilDcxIMXsYkbpXGBjjaHeDTKYME8jUfTXqXL5Ndfjx156VUf3uQ+qzf3xZ/luPcQuXGBf+HdbbfgoOCf+AnknyacY6V3TQf5R/nH0SH9M3bKbR3kn0heCMBU/AeYR/ZlT8P+oWU+Ty+14z6eu7phW2CmPyn/AHIXlf2XUHy8nAoTvftec+nqjEuiJ1CNQniVZldwi/d2R9F3NToEMxh4y8RcW7o1qf7jXHab5rrPFw/l9uJdi6n4idWwbNWxLOKqH5vIceC7ap0MdNojvhUZ0LfI+Hmk8T+X25vDUKjgJe7nC01NG1LEOcefcuzodGsu7w1LY3Q/cp/Fff2+e4fRdVzrudIHE2V9I6PcaPVxOa7jE7YNpFotr2L6HS0UA47iIQ3QbJ1CE9L7fPMLoRrWBpnVDTlNrk/iXUU6THNbLmyGNHxCbDdK6UaMpx8ISqehmh0gADcp6Vy3STAD7o9gvmLbWM34yP8A0uUNBz2hjg4MDWAAkEEtc1wOUNseyvrdaiCIgEbQdSQ7RVJ4ALAI3WSjhBhapa3JnIEXl9ztMg75S29C2uOaoKom8CTYga9Ual9LbQDQA0WCuKYKnoc3o7Q7KTYpU4m5NpPeVqbhXZiA0C2028gvbLRsUK0cVS6FTivvDh+1nMHElzQYgQOA1L3Do92U5nX4ABeu2yHMCUcRjOhYe4uFaoxxMlzQATxloBlcv0g+z6t8VN7q5vmzntcIk3X1irHCFkJbeQrnkkfn7FaLq035X03MduLY/wDaluiKp+R3JffDQp1PiY10XGYAjz1Jbn026mMFteUC26e9XpOX5+0no11IAuBuJHELwsVB719805hsPiezWbq1RYhcJ0i6N4RlqZnlI3agtZqbj5e+ypK6DSOiaLR8ZB2bV5Jwg3la3yxPH8flv6bOi2hzisXSpATmdLv4G9p3kDzX2Ov0Jc6nma6De2uY3Lhvs/acLVNSO09uUTsaSD5kDwC+xYTSQqUhvidizpnj9vlWJoljiw6wYNwlXXvdL5NUQAQGj5bi+0+K54g7vQe6sc99JzEn/nujuVcveOM/RAB/4ArEqXFWAdCq5h3nl+qGUzG3l7wkEkHehAad/qhIPqB+0WnF6Tp3T/4qrvtEZ/lx3vB8oXz12JA1Bx4gPPmSlu0jPzNbe+bN5Kc46d6+jD7SGf5J/mCkfaQ2f8A/ztjxP6L5y3FOMQ4HeAQJTtRlzfGZAvtuE4w719Ep/aIw/FTI7nB3oFrp9P8AD7c4O7LPovmhxxmA1o2AzKmnXqa8xbt+GR5OCnGHevpFT7QcONlSf+2VX/5DoRcVB+X9V8+ZiS2/WkHgY16rFxCvU0k8xFR5jX/h+36Jxh27x32kUbRTqnwH1Wmn0/oO2VAeLf1XzxmmH73cdX1Ut00Q6DJ/K2eeVOF6fQqnTegD8/Lz1pD/ALQKANg4+IHuuBq6XG2SdklzeYaAs/8AaAIvlHdn97qcHb6K77QqX4TzBVB9o1NpgsqE8GiOZcvndN7DsdxIc+PCAZVTioPZLx3uqfUJwdvplTp/TiRTqHaAQ1vmSszen4N+qqAbLTy3rgqWMI1nmXx5lMOkj+JpnYL8LSpyvTv2faFSj/CrT/AY8pS6/wBoVA2Dah1/KR7SuAp6SeDZh5cp/VW+8vntW/Mwn6gqcnTtf76tIgU37ybj2WKv03E2pOI4kCe6YK5Z2JP4nGP3v0hKdiHRrdzn2Vh06Wp9ookDqXhsXu2Z7lmr9NszYFN197mhcy5t9p8QoyDc7krninTdjukBIsI81y2k8Q95tm5X717jmfuu5tHuq5I+UjlHC6vKdONdop7jNz3ptDRtRpkAGNU38l1lSlBkhoHFwCuCzfyk8dicYfJ5fbzNH4irPbt3Ae4XQYfStRsRUczZaB5TrWIRxPdaOZCl1TfMbrH3Woz0Zi3GoZe9zjBGY7uV0jqIHxHmD7ocGa+15+VimtewRrB/OFUo+7jfs3pAcBMPj8whOfWmQ13hAd6oZSie1/p95VCWPafmPg8pgww2kzsglXFP991vHyhaKTyLz6D2QYzSJtPmELW3EbXZZ7yedlKKbq4n/tunmUp1c2sJ3mAT4XhZamGeSZcR/wDaJ8gVR2GcGx2nfzHxzZSg1trz8RZ/M0+RCKlc7MhjwnyK8+ngyCT1jx3n/c1amif+r4Sz/aiFPxjzeW+R88tlYYy3acRG7tc4arHCA7L7w5kzxsmsaGC4B2fEfYQg86rpMbXP8G/WFX7806n1R+X6LZVxzAYMTu7U8zA81ppu2w06vl95SDy3Tra9/HMHAeitSL/xjuMwvUqXuQdth9NSzuog3h52Rln+lIBwfaS2N4zau4hVAYD2p4m8eiirii0ZRSeRxLWj1WapiIMFjGnvLj5NQbPvNMapO8dm/NT1rCZyxwOULE8VAbOABiABm2cY9FOGpVhtfG+APU3UK3ivGq0fvSPSFFerOuofBpJ82+6q3Dvm7ql9kN8oKYMCRcucDvOXV3Si+yqP8buPYaPOyYSJ+IkcQPc3Sq1TLfrHeQ9GlDdLwJc4kdznf0gKQNyA7SZ4M91XqYtld4lvoAls0y5x7J5sjzBWoOeR2g3mfdBmDCNjeN/ZSKLibBnMprqPBndlk85Qxrp1TusY7hdVCngmxIHeCfVFOiT8zSO6PRaxWcdTSfEJD6bib0x4ujldBD6TQLgDn9FXq26rn+K48CfqirRg6g3gL/0klLdhXzZ5HeJHL9FRqZRaN3OyoSwah3a49EttJwFzmjZli/fqSqlIu1teOIDWkeNpQPfUGwP8LepS31MontDgSPcrz6ujYNhUPeYHhBU0cKRYNeP5iP8ASiNbcW120cZc1PpBpHyDxaSeQSqeAcNrfFpHmdaOqdOw8ATHIghBoDhr6wDvg+6qK7D/ANRpO7MB7qlKmTJyAHvg/wD5sqV6Y+a3c8H1hFbG1p1DzCF5jqJHzuA2dpn1QgtV0hRA+Jx8S4LHiNOssG5o22b7tJW9miqQPzH8ryOcJjNHDWADwIcweYUPbBSrUqnzDxzt5hgTqeGYRINMjVEuHmXhaMwPZNFo45x5RfzUU6TWyCWAHVBII8HyCqMhr02nLlbO+bczUTC90dljHDi5zvMkBegcOyAWNFtZBaOZDVbrGkQ7n1jj5AAoPJGOrGzKDGxwA8zqWjD1MSTem2ODx6Byv9wpjXSzHxaObyEw4nqx2aLRO45j4lo91BmxGHxLjIYxvDrHegKZRw2MA10/9RPmr1GuqX6zJvAp35mVZmkWtsHvqHV8jB5/RA+nga5+ItHdPoWoq6MfI/aVO4FoHssDsYwmTnndM8jEJw0kZsyoPC3fr1oNJ0WTGZ7v53E859lZ1HKQMzjO839pWHEPLu0W1Tu7T2jysFlqYh25wP53R3RrQet1BLbvcD339llZhyZmo8bNQ/VeOXumxz/xNfbzVm4h0QBSb3NufAgoV6WIwhJjrKru5p9REqrdEsPxEHiZnmSsppPIseBAAPkIt4IZgnxa38zRzEjzUGmnolk2kcWucmvwA+EPqDvLne8BVwlIxfL3yTKd93sRfmR6kqgp6PaNZDvIjvIITKmHGyI4fUFZZjWXEdzY8il1WMFw2PzhnqSg2NwwA1u7hUJ8iVnr1mEx1TjvmQfSDzWR2JYDHZaNsVXOPktdLEt+UgnZmM8pcgKRZspEd7gOV1pp1BFmnuDhHk4rKXS6C0OP8Lf9xPkr08MSbNYP5vSAEGumRu5/qJUVME12xviw+tkl+H7QlrfP0ghKxYyu7EjfZhj/AFAqjYaTWiwHIkJTqroMNaRxJH9KxuxFSPjAtreWgcgCVlp1gbPqMnh1gHoAlG8tqzJIA3S6OYcFoDzEOJje1zh7leecYxouzNxaCBzWSvi2G4pOM/inyiVKj1qtYN+B1QnbOZw87JD8QPmLR35PQvPosWHxpaLUhzPu72WynjM1+qA8bT4tCtGhvVEa2NPcP6UJdGswTmotG6w+qEVNXA5ndog/kaqtwQzEAkRe0AcghCimDClrA8PN7RuvGuZKvSJBLGkiIkgkzNtRNkIQa3YfNkBJMzrJOruIVn6OYwAhrZnXAQhFULMuqBf8Ldgm1uKWaNRwJ60gC8BoB5oQiMrKM2c6o6xN3yO6IVct8rTlExYN3TuQhENOAcy/WHwACzsrdqBI4kyfohCGtdRskN77wN3cpoOOUwTY8IN43IQisNbHducrZ3kAnwIAVcVpExIkfmJQhRmkU9JOda4/MSZ71b76RABd/OY5FCEz2PVok5AZJ743dy8/F1iHTbm7b+ZCFV1mr46LGnTPgfqt1CkwsHYaJE2H1lCFDCKmNa10CmI1a/PUmNx4a2zON3GOQhCECG6Yk3pjwcR5rb1wyB2UboJJHmhCYYvSI3ATuAA1dyino9lzGvbDZ174UIVF6uAmBmdcb5WEYVptHO/jwUoQZ3kNfDWtEHdf1XqMw5jtGeEEf1IQhh1ICSI1DeT7ocYiAB3AIQqqleplNhMi8k+ghCEKD//Z"/>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05828" name="Picture 4" descr="http://www.whoi.edu/cms/images/oceanus/2005/7/keefer_11955.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2173" y="4724400"/>
            <a:ext cx="2692027" cy="2011680"/>
          </a:xfrm>
          <a:prstGeom prst="rect">
            <a:avLst/>
          </a:prstGeom>
          <a:noFill/>
          <a:extLst>
            <a:ext uri="{909E8E84-426E-40DD-AFC4-6F175D3DCCD1}">
              <a14:hiddenFill xmlns:a14="http://schemas.microsoft.com/office/drawing/2010/main">
                <a:solidFill>
                  <a:srgbClr val="FFFFFF"/>
                </a:solidFill>
              </a14:hiddenFill>
            </a:ext>
          </a:extLst>
        </p:spPr>
      </p:pic>
      <p:pic>
        <p:nvPicPr>
          <p:cNvPr id="23557" name="Picture 5" descr="alex_surf_four_sources_v3"/>
          <p:cNvPicPr>
            <a:picLocks noChangeAspect="1" noChangeArrowheads="1"/>
          </p:cNvPicPr>
          <p:nvPr/>
        </p:nvPicPr>
        <p:blipFill>
          <a:blip r:embed="rId5">
            <a:lum bright="-12000"/>
            <a:extLst>
              <a:ext uri="{28A0092B-C50C-407E-A947-70E740481C1C}">
                <a14:useLocalDpi xmlns:a14="http://schemas.microsoft.com/office/drawing/2010/main" val="0"/>
              </a:ext>
            </a:extLst>
          </a:blip>
          <a:srcRect/>
          <a:stretch>
            <a:fillRect/>
          </a:stretch>
        </p:blipFill>
        <p:spPr bwMode="auto">
          <a:xfrm>
            <a:off x="6402387" y="3581400"/>
            <a:ext cx="2741613" cy="3233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8" name="Text Box 6"/>
          <p:cNvSpPr txBox="1">
            <a:spLocks noChangeArrowheads="1"/>
          </p:cNvSpPr>
          <p:nvPr/>
        </p:nvSpPr>
        <p:spPr bwMode="auto">
          <a:xfrm>
            <a:off x="6745617" y="2826603"/>
            <a:ext cx="2149948"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800">
                <a:solidFill>
                  <a:schemeClr val="tx1"/>
                </a:solidFill>
                <a:latin typeface="Times New Roman" pitchFamily="64" charset="0"/>
              </a:defRPr>
            </a:lvl1pPr>
            <a:lvl2pPr marL="742950" indent="-285750" eaLnBrk="0" hangingPunct="0">
              <a:defRPr sz="2800">
                <a:solidFill>
                  <a:schemeClr val="tx1"/>
                </a:solidFill>
                <a:latin typeface="Times New Roman" pitchFamily="64" charset="0"/>
              </a:defRPr>
            </a:lvl2pPr>
            <a:lvl3pPr marL="1143000" indent="-228600" eaLnBrk="0" hangingPunct="0">
              <a:defRPr sz="2800">
                <a:solidFill>
                  <a:schemeClr val="tx1"/>
                </a:solidFill>
                <a:latin typeface="Times New Roman" pitchFamily="64" charset="0"/>
              </a:defRPr>
            </a:lvl3pPr>
            <a:lvl4pPr marL="1600200" indent="-228600" eaLnBrk="0" hangingPunct="0">
              <a:defRPr sz="2800">
                <a:solidFill>
                  <a:schemeClr val="tx1"/>
                </a:solidFill>
                <a:latin typeface="Times New Roman" pitchFamily="64" charset="0"/>
              </a:defRPr>
            </a:lvl4pPr>
            <a:lvl5pPr marL="2057400" indent="-228600" eaLnBrk="0" hangingPunct="0">
              <a:defRPr sz="2800">
                <a:solidFill>
                  <a:schemeClr val="tx1"/>
                </a:solidFill>
                <a:latin typeface="Times New Roman" pitchFamily="64" charset="0"/>
              </a:defRPr>
            </a:lvl5pPr>
            <a:lvl6pPr marL="2514600" indent="-228600" eaLnBrk="0" fontAlgn="base" hangingPunct="0">
              <a:spcBef>
                <a:spcPct val="0"/>
              </a:spcBef>
              <a:spcAft>
                <a:spcPct val="0"/>
              </a:spcAft>
              <a:defRPr sz="2800">
                <a:solidFill>
                  <a:schemeClr val="tx1"/>
                </a:solidFill>
                <a:latin typeface="Times New Roman" pitchFamily="64" charset="0"/>
              </a:defRPr>
            </a:lvl6pPr>
            <a:lvl7pPr marL="2971800" indent="-228600" eaLnBrk="0" fontAlgn="base" hangingPunct="0">
              <a:spcBef>
                <a:spcPct val="0"/>
              </a:spcBef>
              <a:spcAft>
                <a:spcPct val="0"/>
              </a:spcAft>
              <a:defRPr sz="2800">
                <a:solidFill>
                  <a:schemeClr val="tx1"/>
                </a:solidFill>
                <a:latin typeface="Times New Roman" pitchFamily="64" charset="0"/>
              </a:defRPr>
            </a:lvl7pPr>
            <a:lvl8pPr marL="3429000" indent="-228600" eaLnBrk="0" fontAlgn="base" hangingPunct="0">
              <a:spcBef>
                <a:spcPct val="0"/>
              </a:spcBef>
              <a:spcAft>
                <a:spcPct val="0"/>
              </a:spcAft>
              <a:defRPr sz="2800">
                <a:solidFill>
                  <a:schemeClr val="tx1"/>
                </a:solidFill>
                <a:latin typeface="Times New Roman" pitchFamily="64" charset="0"/>
              </a:defRPr>
            </a:lvl8pPr>
            <a:lvl9pPr marL="3886200" indent="-228600" eaLnBrk="0" fontAlgn="base" hangingPunct="0">
              <a:spcBef>
                <a:spcPct val="0"/>
              </a:spcBef>
              <a:spcAft>
                <a:spcPct val="0"/>
              </a:spcAft>
              <a:defRPr sz="2800">
                <a:solidFill>
                  <a:schemeClr val="tx1"/>
                </a:solidFill>
                <a:latin typeface="Times New Roman" pitchFamily="64" charset="0"/>
              </a:defRPr>
            </a:lvl9pPr>
          </a:lstStyle>
          <a:p>
            <a:pPr algn="ctr" eaLnBrk="1" hangingPunct="1"/>
            <a:r>
              <a:rPr lang="en-US" sz="2400" dirty="0" smtClean="0">
                <a:solidFill>
                  <a:srgbClr val="FFFFFF"/>
                </a:solidFill>
              </a:rPr>
              <a:t>Rapid response </a:t>
            </a:r>
            <a:endParaRPr lang="en-US" sz="2400" dirty="0">
              <a:solidFill>
                <a:srgbClr val="FFFFFF"/>
              </a:solidFill>
            </a:endParaRPr>
          </a:p>
          <a:p>
            <a:pPr algn="ctr" eaLnBrk="1" hangingPunct="1"/>
            <a:r>
              <a:rPr lang="en-US" sz="2400" dirty="0" smtClean="0">
                <a:solidFill>
                  <a:srgbClr val="FFFFFF"/>
                </a:solidFill>
              </a:rPr>
              <a:t>surveys</a:t>
            </a:r>
            <a:endParaRPr lang="en-US" sz="2400" dirty="0">
              <a:solidFill>
                <a:srgbClr val="FFFFFF"/>
              </a:solidFill>
            </a:endParaRPr>
          </a:p>
        </p:txBody>
      </p:sp>
      <p:pic>
        <p:nvPicPr>
          <p:cNvPr id="205826" name="Picture 2" descr="http://www.whoi.edu/cms/images/oceanus/2005/7/action_11953.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81400" y="3128077"/>
            <a:ext cx="2743200" cy="2129723"/>
          </a:xfrm>
          <a:prstGeom prst="rect">
            <a:avLst/>
          </a:prstGeom>
          <a:noFill/>
          <a:extLst>
            <a:ext uri="{909E8E84-426E-40DD-AFC4-6F175D3DCCD1}">
              <a14:hiddenFill xmlns:a14="http://schemas.microsoft.com/office/drawing/2010/main">
                <a:solidFill>
                  <a:srgbClr val="FFFFFF"/>
                </a:solidFill>
              </a14:hiddenFill>
            </a:ext>
          </a:extLst>
        </p:spPr>
      </p:pic>
      <p:pic>
        <p:nvPicPr>
          <p:cNvPr id="205836" name="Picture 12" descr="http://jmsnet.com/email/RV%20Tioga%20-%20Built.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760720" y="691043"/>
            <a:ext cx="3383280" cy="22045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2077273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graphicFrame>
        <p:nvGraphicFramePr>
          <p:cNvPr id="19458" name="Object 2"/>
          <p:cNvGraphicFramePr>
            <a:graphicFrameLocks noChangeAspect="1"/>
          </p:cNvGraphicFramePr>
          <p:nvPr/>
        </p:nvGraphicFramePr>
        <p:xfrm>
          <a:off x="1981200" y="2286016"/>
          <a:ext cx="3684588" cy="1000125"/>
        </p:xfrm>
        <a:graphic>
          <a:graphicData uri="http://schemas.openxmlformats.org/presentationml/2006/ole">
            <mc:AlternateContent xmlns:mc="http://schemas.openxmlformats.org/markup-compatibility/2006">
              <mc:Choice xmlns:v="urn:schemas-microsoft-com:vml" Requires="v">
                <p:oleObj spid="_x0000_s201786" name="Equation" r:id="rId4" imgW="1592526" imgH="388620" progId="Equation.3">
                  <p:embed/>
                </p:oleObj>
              </mc:Choice>
              <mc:Fallback>
                <p:oleObj name="Equation" r:id="rId4" imgW="1592526" imgH="38862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81200" y="2286016"/>
                        <a:ext cx="3684588" cy="1000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9459" name="Line 3"/>
          <p:cNvSpPr>
            <a:spLocks noChangeShapeType="1"/>
          </p:cNvSpPr>
          <p:nvPr/>
        </p:nvSpPr>
        <p:spPr bwMode="auto">
          <a:xfrm>
            <a:off x="762000" y="2057400"/>
            <a:ext cx="71628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sz="1800">
              <a:solidFill>
                <a:prstClr val="black"/>
              </a:solidFill>
              <a:latin typeface="Calibri"/>
            </a:endParaRPr>
          </a:p>
        </p:txBody>
      </p:sp>
      <p:sp>
        <p:nvSpPr>
          <p:cNvPr id="19460" name="Line 4"/>
          <p:cNvSpPr>
            <a:spLocks noChangeShapeType="1"/>
          </p:cNvSpPr>
          <p:nvPr/>
        </p:nvSpPr>
        <p:spPr bwMode="auto">
          <a:xfrm>
            <a:off x="914400" y="6400800"/>
            <a:ext cx="71628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sz="1800">
              <a:solidFill>
                <a:prstClr val="black"/>
              </a:solidFill>
              <a:latin typeface="Calibri"/>
            </a:endParaRPr>
          </a:p>
        </p:txBody>
      </p:sp>
      <p:graphicFrame>
        <p:nvGraphicFramePr>
          <p:cNvPr id="19461" name="Object 5"/>
          <p:cNvGraphicFramePr>
            <a:graphicFrameLocks noChangeAspect="1"/>
          </p:cNvGraphicFramePr>
          <p:nvPr/>
        </p:nvGraphicFramePr>
        <p:xfrm>
          <a:off x="2438402" y="5334016"/>
          <a:ext cx="2833688" cy="982663"/>
        </p:xfrm>
        <a:graphic>
          <a:graphicData uri="http://schemas.openxmlformats.org/presentationml/2006/ole">
            <mc:AlternateContent xmlns:mc="http://schemas.openxmlformats.org/markup-compatibility/2006">
              <mc:Choice xmlns:v="urn:schemas-microsoft-com:vml" Requires="v">
                <p:oleObj spid="_x0000_s201787" name="Equation" r:id="rId6" imgW="1196286" imgH="388620" progId="Equation.3">
                  <p:embed/>
                </p:oleObj>
              </mc:Choice>
              <mc:Fallback>
                <p:oleObj name="Equation" r:id="rId6" imgW="1196286" imgH="38862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438402" y="5334016"/>
                        <a:ext cx="2833688" cy="982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9462" name="Line 6"/>
          <p:cNvSpPr>
            <a:spLocks noChangeShapeType="1"/>
          </p:cNvSpPr>
          <p:nvPr/>
        </p:nvSpPr>
        <p:spPr bwMode="auto">
          <a:xfrm>
            <a:off x="838200" y="3962400"/>
            <a:ext cx="7162800" cy="0"/>
          </a:xfrm>
          <a:prstGeom prst="line">
            <a:avLst/>
          </a:prstGeom>
          <a:noFill/>
          <a:ln w="9525">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sz="1800">
              <a:solidFill>
                <a:prstClr val="black"/>
              </a:solidFill>
              <a:latin typeface="Calibri"/>
            </a:endParaRPr>
          </a:p>
        </p:txBody>
      </p:sp>
      <p:sp>
        <p:nvSpPr>
          <p:cNvPr id="19463" name="AutoShape 7"/>
          <p:cNvSpPr>
            <a:spLocks noChangeArrowheads="1"/>
          </p:cNvSpPr>
          <p:nvPr/>
        </p:nvSpPr>
        <p:spPr bwMode="auto">
          <a:xfrm>
            <a:off x="3276600" y="457200"/>
            <a:ext cx="914400" cy="914400"/>
          </a:xfrm>
          <a:prstGeom prst="sun">
            <a:avLst>
              <a:gd name="adj" fmla="val 25000"/>
            </a:avLst>
          </a:prstGeom>
          <a:solidFill>
            <a:srgbClr val="FFFF00"/>
          </a:solidFill>
          <a:ln w="9525">
            <a:solidFill>
              <a:schemeClr val="tx1"/>
            </a:solidFill>
            <a:miter lim="800000"/>
            <a:headEnd/>
            <a:tailEnd/>
          </a:ln>
        </p:spPr>
        <p:txBody>
          <a:bodyPr wrap="none" anchor="ctr"/>
          <a:lstStyle/>
          <a:p>
            <a:pPr fontAlgn="auto">
              <a:spcBef>
                <a:spcPts val="0"/>
              </a:spcBef>
              <a:spcAft>
                <a:spcPts val="0"/>
              </a:spcAft>
            </a:pPr>
            <a:endParaRPr lang="en-US" sz="1800">
              <a:solidFill>
                <a:prstClr val="black"/>
              </a:solidFill>
              <a:latin typeface="Calibri"/>
            </a:endParaRPr>
          </a:p>
        </p:txBody>
      </p:sp>
      <p:sp>
        <p:nvSpPr>
          <p:cNvPr id="19464" name="Line 8"/>
          <p:cNvSpPr>
            <a:spLocks noChangeShapeType="1"/>
          </p:cNvSpPr>
          <p:nvPr/>
        </p:nvSpPr>
        <p:spPr bwMode="auto">
          <a:xfrm>
            <a:off x="3733800" y="1447800"/>
            <a:ext cx="0" cy="5334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sz="1800">
              <a:solidFill>
                <a:prstClr val="black"/>
              </a:solidFill>
              <a:latin typeface="Calibri"/>
            </a:endParaRPr>
          </a:p>
        </p:txBody>
      </p:sp>
      <p:sp>
        <p:nvSpPr>
          <p:cNvPr id="19466" name="Line 10"/>
          <p:cNvSpPr>
            <a:spLocks noChangeShapeType="1"/>
          </p:cNvSpPr>
          <p:nvPr/>
        </p:nvSpPr>
        <p:spPr bwMode="auto">
          <a:xfrm flipV="1">
            <a:off x="3810000" y="4038600"/>
            <a:ext cx="0" cy="1066800"/>
          </a:xfrm>
          <a:prstGeom prst="line">
            <a:avLst/>
          </a:prstGeom>
          <a:noFill/>
          <a:ln w="9525">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sz="1800">
              <a:solidFill>
                <a:prstClr val="black"/>
              </a:solidFill>
              <a:latin typeface="Calibri"/>
            </a:endParaRPr>
          </a:p>
        </p:txBody>
      </p:sp>
      <p:sp>
        <p:nvSpPr>
          <p:cNvPr id="162827" name="Text Box 11"/>
          <p:cNvSpPr txBox="1">
            <a:spLocks noChangeArrowheads="1"/>
          </p:cNvSpPr>
          <p:nvPr/>
        </p:nvSpPr>
        <p:spPr bwMode="auto">
          <a:xfrm>
            <a:off x="4648200" y="533404"/>
            <a:ext cx="4078552"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auto">
              <a:spcBef>
                <a:spcPts val="0"/>
              </a:spcBef>
              <a:spcAft>
                <a:spcPts val="0"/>
              </a:spcAft>
              <a:defRPr/>
            </a:pPr>
            <a:r>
              <a:rPr lang="en-US" dirty="0">
                <a:solidFill>
                  <a:prstClr val="white"/>
                </a:solidFill>
                <a:effectLst>
                  <a:outerShdw blurRad="38100" dist="38100" dir="2700000" algn="tl">
                    <a:srgbClr val="000000"/>
                  </a:outerShdw>
                </a:effectLst>
                <a:latin typeface="Calibri"/>
              </a:rPr>
              <a:t>Plankton Production in the</a:t>
            </a:r>
          </a:p>
          <a:p>
            <a:pPr fontAlgn="auto">
              <a:spcBef>
                <a:spcPts val="0"/>
              </a:spcBef>
              <a:spcAft>
                <a:spcPts val="0"/>
              </a:spcAft>
              <a:defRPr/>
            </a:pPr>
            <a:r>
              <a:rPr lang="en-US" dirty="0">
                <a:solidFill>
                  <a:prstClr val="white"/>
                </a:solidFill>
                <a:effectLst>
                  <a:outerShdw blurRad="38100" dist="38100" dir="2700000" algn="tl">
                    <a:srgbClr val="000000"/>
                  </a:outerShdw>
                </a:effectLst>
                <a:latin typeface="Calibri"/>
              </a:rPr>
              <a:t>Open Ocean</a:t>
            </a:r>
          </a:p>
        </p:txBody>
      </p:sp>
      <p:sp>
        <p:nvSpPr>
          <p:cNvPr id="19468" name="Line 12"/>
          <p:cNvSpPr>
            <a:spLocks noChangeShapeType="1"/>
          </p:cNvSpPr>
          <p:nvPr/>
        </p:nvSpPr>
        <p:spPr bwMode="auto">
          <a:xfrm flipH="1">
            <a:off x="838200" y="6400800"/>
            <a:ext cx="152400" cy="228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sz="1800">
              <a:solidFill>
                <a:prstClr val="black"/>
              </a:solidFill>
              <a:latin typeface="Calibri"/>
            </a:endParaRPr>
          </a:p>
        </p:txBody>
      </p:sp>
      <p:sp>
        <p:nvSpPr>
          <p:cNvPr id="19469" name="Line 13"/>
          <p:cNvSpPr>
            <a:spLocks noChangeShapeType="1"/>
          </p:cNvSpPr>
          <p:nvPr/>
        </p:nvSpPr>
        <p:spPr bwMode="auto">
          <a:xfrm flipH="1">
            <a:off x="7391400" y="6400800"/>
            <a:ext cx="152400" cy="228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sz="1800">
              <a:solidFill>
                <a:prstClr val="black"/>
              </a:solidFill>
              <a:latin typeface="Calibri"/>
            </a:endParaRPr>
          </a:p>
        </p:txBody>
      </p:sp>
      <p:sp>
        <p:nvSpPr>
          <p:cNvPr id="19470" name="Line 14"/>
          <p:cNvSpPr>
            <a:spLocks noChangeShapeType="1"/>
          </p:cNvSpPr>
          <p:nvPr/>
        </p:nvSpPr>
        <p:spPr bwMode="auto">
          <a:xfrm flipH="1">
            <a:off x="1600200" y="6400800"/>
            <a:ext cx="152400" cy="228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sz="1800">
              <a:solidFill>
                <a:prstClr val="black"/>
              </a:solidFill>
              <a:latin typeface="Calibri"/>
            </a:endParaRPr>
          </a:p>
        </p:txBody>
      </p:sp>
      <p:sp>
        <p:nvSpPr>
          <p:cNvPr id="19471" name="Line 15"/>
          <p:cNvSpPr>
            <a:spLocks noChangeShapeType="1"/>
          </p:cNvSpPr>
          <p:nvPr/>
        </p:nvSpPr>
        <p:spPr bwMode="auto">
          <a:xfrm flipH="1">
            <a:off x="1219200" y="6400800"/>
            <a:ext cx="152400" cy="228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sz="1800">
              <a:solidFill>
                <a:prstClr val="black"/>
              </a:solidFill>
              <a:latin typeface="Calibri"/>
            </a:endParaRPr>
          </a:p>
        </p:txBody>
      </p:sp>
      <p:sp>
        <p:nvSpPr>
          <p:cNvPr id="19472" name="Line 16"/>
          <p:cNvSpPr>
            <a:spLocks noChangeShapeType="1"/>
          </p:cNvSpPr>
          <p:nvPr/>
        </p:nvSpPr>
        <p:spPr bwMode="auto">
          <a:xfrm flipH="1">
            <a:off x="4800600" y="6400800"/>
            <a:ext cx="152400" cy="228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sz="1800">
              <a:solidFill>
                <a:prstClr val="black"/>
              </a:solidFill>
              <a:latin typeface="Calibri"/>
            </a:endParaRPr>
          </a:p>
        </p:txBody>
      </p:sp>
      <p:sp>
        <p:nvSpPr>
          <p:cNvPr id="19473" name="Line 17"/>
          <p:cNvSpPr>
            <a:spLocks noChangeShapeType="1"/>
          </p:cNvSpPr>
          <p:nvPr/>
        </p:nvSpPr>
        <p:spPr bwMode="auto">
          <a:xfrm flipH="1">
            <a:off x="4343400" y="6400800"/>
            <a:ext cx="152400" cy="228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sz="1800">
              <a:solidFill>
                <a:prstClr val="black"/>
              </a:solidFill>
              <a:latin typeface="Calibri"/>
            </a:endParaRPr>
          </a:p>
        </p:txBody>
      </p:sp>
      <p:sp>
        <p:nvSpPr>
          <p:cNvPr id="19474" name="Line 18"/>
          <p:cNvSpPr>
            <a:spLocks noChangeShapeType="1"/>
          </p:cNvSpPr>
          <p:nvPr/>
        </p:nvSpPr>
        <p:spPr bwMode="auto">
          <a:xfrm flipH="1">
            <a:off x="3886200" y="6400800"/>
            <a:ext cx="152400" cy="228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sz="1800">
              <a:solidFill>
                <a:prstClr val="black"/>
              </a:solidFill>
              <a:latin typeface="Calibri"/>
            </a:endParaRPr>
          </a:p>
        </p:txBody>
      </p:sp>
      <p:sp>
        <p:nvSpPr>
          <p:cNvPr id="19475" name="Line 19"/>
          <p:cNvSpPr>
            <a:spLocks noChangeShapeType="1"/>
          </p:cNvSpPr>
          <p:nvPr/>
        </p:nvSpPr>
        <p:spPr bwMode="auto">
          <a:xfrm flipH="1">
            <a:off x="3429000" y="6400800"/>
            <a:ext cx="152400" cy="228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sz="1800">
              <a:solidFill>
                <a:prstClr val="black"/>
              </a:solidFill>
              <a:latin typeface="Calibri"/>
            </a:endParaRPr>
          </a:p>
        </p:txBody>
      </p:sp>
      <p:sp>
        <p:nvSpPr>
          <p:cNvPr id="19476" name="Line 20"/>
          <p:cNvSpPr>
            <a:spLocks noChangeShapeType="1"/>
          </p:cNvSpPr>
          <p:nvPr/>
        </p:nvSpPr>
        <p:spPr bwMode="auto">
          <a:xfrm flipH="1">
            <a:off x="2971800" y="6400800"/>
            <a:ext cx="152400" cy="228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sz="1800">
              <a:solidFill>
                <a:prstClr val="black"/>
              </a:solidFill>
              <a:latin typeface="Calibri"/>
            </a:endParaRPr>
          </a:p>
        </p:txBody>
      </p:sp>
      <p:sp>
        <p:nvSpPr>
          <p:cNvPr id="19477" name="Line 21"/>
          <p:cNvSpPr>
            <a:spLocks noChangeShapeType="1"/>
          </p:cNvSpPr>
          <p:nvPr/>
        </p:nvSpPr>
        <p:spPr bwMode="auto">
          <a:xfrm flipH="1">
            <a:off x="2057400" y="6400800"/>
            <a:ext cx="152400" cy="228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sz="1800">
              <a:solidFill>
                <a:prstClr val="black"/>
              </a:solidFill>
              <a:latin typeface="Calibri"/>
            </a:endParaRPr>
          </a:p>
        </p:txBody>
      </p:sp>
      <p:sp>
        <p:nvSpPr>
          <p:cNvPr id="19478" name="Line 22"/>
          <p:cNvSpPr>
            <a:spLocks noChangeShapeType="1"/>
          </p:cNvSpPr>
          <p:nvPr/>
        </p:nvSpPr>
        <p:spPr bwMode="auto">
          <a:xfrm flipH="1">
            <a:off x="7772400" y="6400800"/>
            <a:ext cx="152400" cy="228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sz="1800">
              <a:solidFill>
                <a:prstClr val="black"/>
              </a:solidFill>
              <a:latin typeface="Calibri"/>
            </a:endParaRPr>
          </a:p>
        </p:txBody>
      </p:sp>
      <p:sp>
        <p:nvSpPr>
          <p:cNvPr id="19479" name="Line 23"/>
          <p:cNvSpPr>
            <a:spLocks noChangeShapeType="1"/>
          </p:cNvSpPr>
          <p:nvPr/>
        </p:nvSpPr>
        <p:spPr bwMode="auto">
          <a:xfrm flipH="1">
            <a:off x="2514600" y="6400800"/>
            <a:ext cx="152400" cy="228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sz="1800">
              <a:solidFill>
                <a:prstClr val="black"/>
              </a:solidFill>
              <a:latin typeface="Calibri"/>
            </a:endParaRPr>
          </a:p>
        </p:txBody>
      </p:sp>
      <p:sp>
        <p:nvSpPr>
          <p:cNvPr id="19480" name="Line 24"/>
          <p:cNvSpPr>
            <a:spLocks noChangeShapeType="1"/>
          </p:cNvSpPr>
          <p:nvPr/>
        </p:nvSpPr>
        <p:spPr bwMode="auto">
          <a:xfrm flipH="1">
            <a:off x="6934200" y="6400800"/>
            <a:ext cx="152400" cy="228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sz="1800">
              <a:solidFill>
                <a:prstClr val="black"/>
              </a:solidFill>
              <a:latin typeface="Calibri"/>
            </a:endParaRPr>
          </a:p>
        </p:txBody>
      </p:sp>
      <p:sp>
        <p:nvSpPr>
          <p:cNvPr id="19481" name="Line 25"/>
          <p:cNvSpPr>
            <a:spLocks noChangeShapeType="1"/>
          </p:cNvSpPr>
          <p:nvPr/>
        </p:nvSpPr>
        <p:spPr bwMode="auto">
          <a:xfrm flipH="1">
            <a:off x="6477000" y="6400800"/>
            <a:ext cx="152400" cy="228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sz="1800">
              <a:solidFill>
                <a:prstClr val="black"/>
              </a:solidFill>
              <a:latin typeface="Calibri"/>
            </a:endParaRPr>
          </a:p>
        </p:txBody>
      </p:sp>
      <p:sp>
        <p:nvSpPr>
          <p:cNvPr id="19482" name="Line 26"/>
          <p:cNvSpPr>
            <a:spLocks noChangeShapeType="1"/>
          </p:cNvSpPr>
          <p:nvPr/>
        </p:nvSpPr>
        <p:spPr bwMode="auto">
          <a:xfrm flipH="1">
            <a:off x="5715000" y="6400800"/>
            <a:ext cx="152400" cy="228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sz="1800">
              <a:solidFill>
                <a:prstClr val="black"/>
              </a:solidFill>
              <a:latin typeface="Calibri"/>
            </a:endParaRPr>
          </a:p>
        </p:txBody>
      </p:sp>
      <p:sp>
        <p:nvSpPr>
          <p:cNvPr id="19483" name="Line 27"/>
          <p:cNvSpPr>
            <a:spLocks noChangeShapeType="1"/>
          </p:cNvSpPr>
          <p:nvPr/>
        </p:nvSpPr>
        <p:spPr bwMode="auto">
          <a:xfrm flipH="1">
            <a:off x="5257800" y="6400800"/>
            <a:ext cx="152400" cy="228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sz="1800">
              <a:solidFill>
                <a:prstClr val="black"/>
              </a:solidFill>
              <a:latin typeface="Calibri"/>
            </a:endParaRPr>
          </a:p>
        </p:txBody>
      </p:sp>
      <p:sp>
        <p:nvSpPr>
          <p:cNvPr id="19484" name="Line 28"/>
          <p:cNvSpPr>
            <a:spLocks noChangeShapeType="1"/>
          </p:cNvSpPr>
          <p:nvPr/>
        </p:nvSpPr>
        <p:spPr bwMode="auto">
          <a:xfrm flipH="1">
            <a:off x="6096000" y="6400800"/>
            <a:ext cx="152400" cy="228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sz="1800">
              <a:solidFill>
                <a:prstClr val="black"/>
              </a:solidFill>
              <a:latin typeface="Calibri"/>
            </a:endParaRPr>
          </a:p>
        </p:txBody>
      </p:sp>
      <p:sp>
        <p:nvSpPr>
          <p:cNvPr id="19485" name="Text Box 29"/>
          <p:cNvSpPr txBox="1">
            <a:spLocks noChangeArrowheads="1"/>
          </p:cNvSpPr>
          <p:nvPr/>
        </p:nvSpPr>
        <p:spPr bwMode="auto">
          <a:xfrm>
            <a:off x="212725" y="1676400"/>
            <a:ext cx="145424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auto" hangingPunct="1">
              <a:spcBef>
                <a:spcPts val="0"/>
              </a:spcBef>
              <a:spcAft>
                <a:spcPts val="0"/>
              </a:spcAft>
            </a:pPr>
            <a:r>
              <a:rPr lang="en-US" sz="1800">
                <a:solidFill>
                  <a:prstClr val="white"/>
                </a:solidFill>
              </a:rPr>
              <a:t>Sea Surface</a:t>
            </a:r>
          </a:p>
        </p:txBody>
      </p:sp>
      <p:sp>
        <p:nvSpPr>
          <p:cNvPr id="19486" name="Text Box 30"/>
          <p:cNvSpPr txBox="1">
            <a:spLocks noChangeArrowheads="1"/>
          </p:cNvSpPr>
          <p:nvPr/>
        </p:nvSpPr>
        <p:spPr bwMode="auto">
          <a:xfrm>
            <a:off x="304808" y="3546475"/>
            <a:ext cx="761747"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auto" hangingPunct="1">
              <a:spcBef>
                <a:spcPts val="0"/>
              </a:spcBef>
              <a:spcAft>
                <a:spcPts val="0"/>
              </a:spcAft>
            </a:pPr>
            <a:r>
              <a:rPr lang="en-US" sz="1800">
                <a:solidFill>
                  <a:prstClr val="white"/>
                </a:solidFill>
              </a:rPr>
              <a:t>100m</a:t>
            </a:r>
          </a:p>
        </p:txBody>
      </p:sp>
      <p:sp>
        <p:nvSpPr>
          <p:cNvPr id="32" name="Up-Down Arrow 31"/>
          <p:cNvSpPr/>
          <p:nvPr/>
        </p:nvSpPr>
        <p:spPr>
          <a:xfrm>
            <a:off x="5105400" y="1447800"/>
            <a:ext cx="484632" cy="1216152"/>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grpSp>
        <p:nvGrpSpPr>
          <p:cNvPr id="16" name="Group 15"/>
          <p:cNvGrpSpPr/>
          <p:nvPr/>
        </p:nvGrpSpPr>
        <p:grpSpPr>
          <a:xfrm>
            <a:off x="4495800" y="3200400"/>
            <a:ext cx="4251798" cy="609600"/>
            <a:chOff x="4495800" y="3200400"/>
            <a:chExt cx="4251798" cy="609600"/>
          </a:xfrm>
        </p:grpSpPr>
        <p:cxnSp>
          <p:nvCxnSpPr>
            <p:cNvPr id="4" name="Elbow Connector 3"/>
            <p:cNvCxnSpPr/>
            <p:nvPr/>
          </p:nvCxnSpPr>
          <p:spPr>
            <a:xfrm>
              <a:off x="4495800" y="3200400"/>
              <a:ext cx="1524000" cy="346075"/>
            </a:xfrm>
            <a:prstGeom prst="bentConnector3">
              <a:avLst>
                <a:gd name="adj1" fmla="val 141"/>
              </a:avLst>
            </a:prstGeom>
            <a:ln w="3810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6019800" y="3348335"/>
              <a:ext cx="2727798" cy="461665"/>
            </a:xfrm>
            <a:prstGeom prst="rect">
              <a:avLst/>
            </a:prstGeom>
            <a:noFill/>
          </p:spPr>
          <p:txBody>
            <a:bodyPr wrap="none" rtlCol="0">
              <a:spAutoFit/>
            </a:bodyPr>
            <a:lstStyle/>
            <a:p>
              <a:pPr fontAlgn="auto">
                <a:spcBef>
                  <a:spcPts val="0"/>
                </a:spcBef>
                <a:spcAft>
                  <a:spcPts val="0"/>
                </a:spcAft>
              </a:pPr>
              <a:r>
                <a:rPr lang="en-US" sz="2400" dirty="0" smtClean="0">
                  <a:solidFill>
                    <a:prstClr val="white"/>
                  </a:solidFill>
                  <a:latin typeface="Calibri"/>
                </a:rPr>
                <a:t>Zooplankton       Fish</a:t>
              </a:r>
              <a:endParaRPr lang="en-US" sz="2400" dirty="0">
                <a:solidFill>
                  <a:prstClr val="white"/>
                </a:solidFill>
                <a:latin typeface="Calibri"/>
              </a:endParaRPr>
            </a:p>
          </p:txBody>
        </p:sp>
        <p:cxnSp>
          <p:nvCxnSpPr>
            <p:cNvPr id="15" name="Straight Arrow Connector 14"/>
            <p:cNvCxnSpPr/>
            <p:nvPr/>
          </p:nvCxnSpPr>
          <p:spPr>
            <a:xfrm>
              <a:off x="7772400" y="3579167"/>
              <a:ext cx="304800" cy="0"/>
            </a:xfrm>
            <a:prstGeom prst="straightConnector1">
              <a:avLst/>
            </a:prstGeom>
            <a:ln w="41275">
              <a:solidFill>
                <a:schemeClr val="bg1"/>
              </a:solidFill>
              <a:tailEnd type="arrow"/>
            </a:ln>
          </p:spPr>
          <p:style>
            <a:lnRef idx="1">
              <a:schemeClr val="accent1"/>
            </a:lnRef>
            <a:fillRef idx="0">
              <a:schemeClr val="accent1"/>
            </a:fillRef>
            <a:effectRef idx="0">
              <a:schemeClr val="accent1"/>
            </a:effectRef>
            <a:fontRef idx="minor">
              <a:schemeClr val="tx1"/>
            </a:fontRef>
          </p:style>
        </p:cxnSp>
      </p:grpSp>
      <p:sp>
        <p:nvSpPr>
          <p:cNvPr id="37" name="Up-Down Arrow 36"/>
          <p:cNvSpPr/>
          <p:nvPr/>
        </p:nvSpPr>
        <p:spPr>
          <a:xfrm>
            <a:off x="2029968" y="1527048"/>
            <a:ext cx="484632" cy="1216152"/>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Tree>
    <p:extLst>
      <p:ext uri="{BB962C8B-B14F-4D97-AF65-F5344CB8AC3E}">
        <p14:creationId xmlns:p14="http://schemas.microsoft.com/office/powerpoint/2010/main" val="3976685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7"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2" name="Rectangle 2"/>
          <p:cNvSpPr>
            <a:spLocks noGrp="1" noChangeArrowheads="1"/>
          </p:cNvSpPr>
          <p:nvPr>
            <p:ph type="title"/>
          </p:nvPr>
        </p:nvSpPr>
        <p:spPr>
          <a:xfrm>
            <a:off x="685800" y="0"/>
            <a:ext cx="7772400" cy="1143000"/>
          </a:xfrm>
        </p:spPr>
        <p:txBody>
          <a:bodyPr/>
          <a:lstStyle/>
          <a:p>
            <a:pPr eaLnBrk="1" hangingPunct="1">
              <a:defRPr/>
            </a:pPr>
            <a:r>
              <a:rPr lang="en-US" sz="4000" smtClean="0">
                <a:solidFill>
                  <a:srgbClr val="FFFF00"/>
                </a:solidFill>
                <a:effectLst>
                  <a:outerShdw blurRad="38100" dist="38100" dir="2700000" algn="tl">
                    <a:srgbClr val="000000"/>
                  </a:outerShdw>
                </a:effectLst>
              </a:rPr>
              <a:t>Hypotheses</a:t>
            </a:r>
          </a:p>
        </p:txBody>
      </p:sp>
      <p:sp>
        <p:nvSpPr>
          <p:cNvPr id="307203" name="Rectangle 3"/>
          <p:cNvSpPr>
            <a:spLocks noGrp="1" noChangeArrowheads="1"/>
          </p:cNvSpPr>
          <p:nvPr>
            <p:ph type="body" idx="1"/>
          </p:nvPr>
        </p:nvSpPr>
        <p:spPr>
          <a:xfrm>
            <a:off x="76200" y="1295400"/>
            <a:ext cx="8991600" cy="4754563"/>
          </a:xfrm>
        </p:spPr>
        <p:txBody>
          <a:bodyPr/>
          <a:lstStyle/>
          <a:p>
            <a:pPr marL="609600" indent="-609600" eaLnBrk="1" hangingPunct="1">
              <a:lnSpc>
                <a:spcPct val="90000"/>
              </a:lnSpc>
              <a:buFontTx/>
              <a:buAutoNum type="arabicPeriod"/>
              <a:defRPr/>
            </a:pPr>
            <a:r>
              <a:rPr lang="en-US" smtClean="0">
                <a:effectLst>
                  <a:outerShdw blurRad="38100" dist="38100" dir="2700000" algn="tl">
                    <a:srgbClr val="000000"/>
                  </a:outerShdw>
                </a:effectLst>
              </a:rPr>
              <a:t>Source: High abundance of  </a:t>
            </a:r>
            <a:r>
              <a:rPr lang="en-US" i="1" smtClean="0">
                <a:effectLst>
                  <a:outerShdw blurRad="38100" dist="38100" dir="2700000" algn="tl">
                    <a:srgbClr val="000000"/>
                  </a:outerShdw>
                </a:effectLst>
              </a:rPr>
              <a:t>A. fundyense</a:t>
            </a:r>
            <a:r>
              <a:rPr lang="en-US" smtClean="0">
                <a:effectLst>
                  <a:outerShdw blurRad="38100" dist="38100" dir="2700000" algn="tl">
                    <a:srgbClr val="000000"/>
                  </a:outerShdw>
                </a:effectLst>
              </a:rPr>
              <a:t> cysts in western GOM sediments.</a:t>
            </a:r>
          </a:p>
          <a:p>
            <a:pPr marL="609600" indent="-609600" eaLnBrk="1" hangingPunct="1">
              <a:lnSpc>
                <a:spcPct val="90000"/>
              </a:lnSpc>
              <a:buFontTx/>
              <a:buAutoNum type="arabicPeriod"/>
              <a:defRPr/>
            </a:pPr>
            <a:endParaRPr lang="en-US" smtClean="0">
              <a:effectLst>
                <a:outerShdw blurRad="38100" dist="38100" dir="2700000" algn="tl">
                  <a:srgbClr val="000000"/>
                </a:outerShdw>
              </a:effectLst>
            </a:endParaRPr>
          </a:p>
          <a:p>
            <a:pPr marL="609600" indent="-609600" eaLnBrk="1" hangingPunct="1">
              <a:lnSpc>
                <a:spcPct val="90000"/>
              </a:lnSpc>
              <a:buFontTx/>
              <a:buAutoNum type="arabicPeriod"/>
              <a:defRPr/>
            </a:pPr>
            <a:r>
              <a:rPr lang="en-US" smtClean="0">
                <a:effectLst>
                  <a:outerShdw blurRad="38100" dist="38100" dir="2700000" algn="tl">
                    <a:srgbClr val="000000"/>
                  </a:outerShdw>
                </a:effectLst>
              </a:rPr>
              <a:t>Transport: Northeast winds caused strong onshore advection of A. </a:t>
            </a:r>
            <a:r>
              <a:rPr lang="en-US" i="1" smtClean="0">
                <a:effectLst>
                  <a:outerShdw blurRad="38100" dist="38100" dir="2700000" algn="tl">
                    <a:srgbClr val="000000"/>
                  </a:outerShdw>
                </a:effectLst>
              </a:rPr>
              <a:t>fundyense</a:t>
            </a:r>
            <a:r>
              <a:rPr lang="en-US" smtClean="0">
                <a:effectLst>
                  <a:outerShdw blurRad="38100" dist="38100" dir="2700000" algn="tl">
                    <a:srgbClr val="000000"/>
                  </a:outerShdw>
                </a:effectLst>
              </a:rPr>
              <a:t> populations</a:t>
            </a:r>
          </a:p>
          <a:p>
            <a:pPr marL="609600" indent="-609600" eaLnBrk="1" hangingPunct="1">
              <a:lnSpc>
                <a:spcPct val="90000"/>
              </a:lnSpc>
              <a:buFontTx/>
              <a:buAutoNum type="arabicPeriod"/>
              <a:defRPr/>
            </a:pPr>
            <a:endParaRPr lang="en-US" smtClean="0">
              <a:effectLst>
                <a:outerShdw blurRad="38100" dist="38100" dir="2700000" algn="tl">
                  <a:srgbClr val="000000"/>
                </a:outerShdw>
              </a:effectLst>
            </a:endParaRPr>
          </a:p>
          <a:p>
            <a:pPr marL="609600" indent="-609600" eaLnBrk="1" hangingPunct="1">
              <a:lnSpc>
                <a:spcPct val="90000"/>
              </a:lnSpc>
              <a:buFontTx/>
              <a:buAutoNum type="arabicPeriod"/>
              <a:defRPr/>
            </a:pPr>
            <a:r>
              <a:rPr lang="en-US" smtClean="0">
                <a:effectLst>
                  <a:outerShdw blurRad="38100" dist="38100" dir="2700000" algn="tl">
                    <a:srgbClr val="000000"/>
                  </a:outerShdw>
                </a:effectLst>
              </a:rPr>
              <a:t>Anomalously high river runoff resulted in enhanced alongshore transport, and higher micro- and macro-nutrient concentrations.</a:t>
            </a:r>
          </a:p>
        </p:txBody>
      </p:sp>
    </p:spTree>
    <p:extLst>
      <p:ext uri="{BB962C8B-B14F-4D97-AF65-F5344CB8AC3E}">
        <p14:creationId xmlns:p14="http://schemas.microsoft.com/office/powerpoint/2010/main" val="88696350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idx="4294967295"/>
          </p:nvPr>
        </p:nvSpPr>
        <p:spPr>
          <a:xfrm>
            <a:off x="0" y="-304800"/>
            <a:ext cx="9144000" cy="1219200"/>
          </a:xfrm>
        </p:spPr>
        <p:txBody>
          <a:bodyPr/>
          <a:lstStyle/>
          <a:p>
            <a:pPr eaLnBrk="1" hangingPunct="1"/>
            <a:r>
              <a:rPr lang="en-US" sz="4000" dirty="0" smtClean="0"/>
              <a:t>Interannual variability in cyst population</a:t>
            </a:r>
          </a:p>
        </p:txBody>
      </p:sp>
      <p:sp>
        <p:nvSpPr>
          <p:cNvPr id="26627" name="Text Box 3"/>
          <p:cNvSpPr txBox="1">
            <a:spLocks noChangeArrowheads="1"/>
          </p:cNvSpPr>
          <p:nvPr/>
        </p:nvSpPr>
        <p:spPr bwMode="auto">
          <a:xfrm>
            <a:off x="1981200" y="609600"/>
            <a:ext cx="525145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800">
                <a:solidFill>
                  <a:schemeClr val="tx1"/>
                </a:solidFill>
                <a:latin typeface="Times New Roman" pitchFamily="64" charset="0"/>
              </a:defRPr>
            </a:lvl1pPr>
            <a:lvl2pPr marL="742950" indent="-285750" eaLnBrk="0" hangingPunct="0">
              <a:defRPr sz="2800">
                <a:solidFill>
                  <a:schemeClr val="tx1"/>
                </a:solidFill>
                <a:latin typeface="Times New Roman" pitchFamily="64" charset="0"/>
              </a:defRPr>
            </a:lvl2pPr>
            <a:lvl3pPr marL="1143000" indent="-228600" eaLnBrk="0" hangingPunct="0">
              <a:defRPr sz="2800">
                <a:solidFill>
                  <a:schemeClr val="tx1"/>
                </a:solidFill>
                <a:latin typeface="Times New Roman" pitchFamily="64" charset="0"/>
              </a:defRPr>
            </a:lvl3pPr>
            <a:lvl4pPr marL="1600200" indent="-228600" eaLnBrk="0" hangingPunct="0">
              <a:defRPr sz="2800">
                <a:solidFill>
                  <a:schemeClr val="tx1"/>
                </a:solidFill>
                <a:latin typeface="Times New Roman" pitchFamily="64" charset="0"/>
              </a:defRPr>
            </a:lvl4pPr>
            <a:lvl5pPr marL="2057400" indent="-228600" eaLnBrk="0" hangingPunct="0">
              <a:defRPr sz="2800">
                <a:solidFill>
                  <a:schemeClr val="tx1"/>
                </a:solidFill>
                <a:latin typeface="Times New Roman" pitchFamily="64" charset="0"/>
              </a:defRPr>
            </a:lvl5pPr>
            <a:lvl6pPr marL="2514600" indent="-228600" eaLnBrk="0" fontAlgn="base" hangingPunct="0">
              <a:spcBef>
                <a:spcPct val="0"/>
              </a:spcBef>
              <a:spcAft>
                <a:spcPct val="0"/>
              </a:spcAft>
              <a:defRPr sz="2800">
                <a:solidFill>
                  <a:schemeClr val="tx1"/>
                </a:solidFill>
                <a:latin typeface="Times New Roman" pitchFamily="64" charset="0"/>
              </a:defRPr>
            </a:lvl6pPr>
            <a:lvl7pPr marL="2971800" indent="-228600" eaLnBrk="0" fontAlgn="base" hangingPunct="0">
              <a:spcBef>
                <a:spcPct val="0"/>
              </a:spcBef>
              <a:spcAft>
                <a:spcPct val="0"/>
              </a:spcAft>
              <a:defRPr sz="2800">
                <a:solidFill>
                  <a:schemeClr val="tx1"/>
                </a:solidFill>
                <a:latin typeface="Times New Roman" pitchFamily="64" charset="0"/>
              </a:defRPr>
            </a:lvl7pPr>
            <a:lvl8pPr marL="3429000" indent="-228600" eaLnBrk="0" fontAlgn="base" hangingPunct="0">
              <a:spcBef>
                <a:spcPct val="0"/>
              </a:spcBef>
              <a:spcAft>
                <a:spcPct val="0"/>
              </a:spcAft>
              <a:defRPr sz="2800">
                <a:solidFill>
                  <a:schemeClr val="tx1"/>
                </a:solidFill>
                <a:latin typeface="Times New Roman" pitchFamily="64" charset="0"/>
              </a:defRPr>
            </a:lvl8pPr>
            <a:lvl9pPr marL="3886200" indent="-228600" eaLnBrk="0" fontAlgn="base" hangingPunct="0">
              <a:spcBef>
                <a:spcPct val="0"/>
              </a:spcBef>
              <a:spcAft>
                <a:spcPct val="0"/>
              </a:spcAft>
              <a:defRPr sz="2800">
                <a:solidFill>
                  <a:schemeClr val="tx1"/>
                </a:solidFill>
                <a:latin typeface="Times New Roman" pitchFamily="64" charset="0"/>
              </a:defRPr>
            </a:lvl9pPr>
          </a:lstStyle>
          <a:p>
            <a:pPr eaLnBrk="1" hangingPunct="1"/>
            <a:r>
              <a:rPr lang="en-US" dirty="0">
                <a:solidFill>
                  <a:srgbClr val="FFFFFF"/>
                </a:solidFill>
              </a:rPr>
              <a:t>1997                                         2004</a:t>
            </a:r>
          </a:p>
        </p:txBody>
      </p:sp>
      <p:pic>
        <p:nvPicPr>
          <p:cNvPr id="26628" name="Picture 4" descr="dona-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7388" y="1066800"/>
            <a:ext cx="3656012" cy="342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9" name="Picture 5" descr="dona-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76800" y="1066800"/>
            <a:ext cx="3656013" cy="342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30" name="Text Box 6"/>
          <p:cNvSpPr txBox="1">
            <a:spLocks noChangeArrowheads="1"/>
          </p:cNvSpPr>
          <p:nvPr/>
        </p:nvSpPr>
        <p:spPr bwMode="auto">
          <a:xfrm>
            <a:off x="76200" y="5232737"/>
            <a:ext cx="4114800"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800">
                <a:solidFill>
                  <a:schemeClr val="tx1"/>
                </a:solidFill>
                <a:latin typeface="Times New Roman" pitchFamily="64" charset="0"/>
              </a:defRPr>
            </a:lvl1pPr>
            <a:lvl2pPr marL="742950" indent="-285750" eaLnBrk="0" hangingPunct="0">
              <a:defRPr sz="2800">
                <a:solidFill>
                  <a:schemeClr val="tx1"/>
                </a:solidFill>
                <a:latin typeface="Times New Roman" pitchFamily="64" charset="0"/>
              </a:defRPr>
            </a:lvl2pPr>
            <a:lvl3pPr marL="1143000" indent="-228600" eaLnBrk="0" hangingPunct="0">
              <a:defRPr sz="2800">
                <a:solidFill>
                  <a:schemeClr val="tx1"/>
                </a:solidFill>
                <a:latin typeface="Times New Roman" pitchFamily="64" charset="0"/>
              </a:defRPr>
            </a:lvl3pPr>
            <a:lvl4pPr marL="1600200" indent="-228600" eaLnBrk="0" hangingPunct="0">
              <a:defRPr sz="2800">
                <a:solidFill>
                  <a:schemeClr val="tx1"/>
                </a:solidFill>
                <a:latin typeface="Times New Roman" pitchFamily="64" charset="0"/>
              </a:defRPr>
            </a:lvl4pPr>
            <a:lvl5pPr marL="2057400" indent="-228600" eaLnBrk="0" hangingPunct="0">
              <a:defRPr sz="2800">
                <a:solidFill>
                  <a:schemeClr val="tx1"/>
                </a:solidFill>
                <a:latin typeface="Times New Roman" pitchFamily="64" charset="0"/>
              </a:defRPr>
            </a:lvl5pPr>
            <a:lvl6pPr marL="2514600" indent="-228600" eaLnBrk="0" fontAlgn="base" hangingPunct="0">
              <a:spcBef>
                <a:spcPct val="0"/>
              </a:spcBef>
              <a:spcAft>
                <a:spcPct val="0"/>
              </a:spcAft>
              <a:defRPr sz="2800">
                <a:solidFill>
                  <a:schemeClr val="tx1"/>
                </a:solidFill>
                <a:latin typeface="Times New Roman" pitchFamily="64" charset="0"/>
              </a:defRPr>
            </a:lvl6pPr>
            <a:lvl7pPr marL="2971800" indent="-228600" eaLnBrk="0" fontAlgn="base" hangingPunct="0">
              <a:spcBef>
                <a:spcPct val="0"/>
              </a:spcBef>
              <a:spcAft>
                <a:spcPct val="0"/>
              </a:spcAft>
              <a:defRPr sz="2800">
                <a:solidFill>
                  <a:schemeClr val="tx1"/>
                </a:solidFill>
                <a:latin typeface="Times New Roman" pitchFamily="64" charset="0"/>
              </a:defRPr>
            </a:lvl7pPr>
            <a:lvl8pPr marL="3429000" indent="-228600" eaLnBrk="0" fontAlgn="base" hangingPunct="0">
              <a:spcBef>
                <a:spcPct val="0"/>
              </a:spcBef>
              <a:spcAft>
                <a:spcPct val="0"/>
              </a:spcAft>
              <a:defRPr sz="2800">
                <a:solidFill>
                  <a:schemeClr val="tx1"/>
                </a:solidFill>
                <a:latin typeface="Times New Roman" pitchFamily="64" charset="0"/>
              </a:defRPr>
            </a:lvl8pPr>
            <a:lvl9pPr marL="3886200" indent="-228600" eaLnBrk="0" fontAlgn="base" hangingPunct="0">
              <a:spcBef>
                <a:spcPct val="0"/>
              </a:spcBef>
              <a:spcAft>
                <a:spcPct val="0"/>
              </a:spcAft>
              <a:defRPr sz="2800">
                <a:solidFill>
                  <a:schemeClr val="tx1"/>
                </a:solidFill>
                <a:latin typeface="Times New Roman" pitchFamily="64" charset="0"/>
              </a:defRPr>
            </a:lvl9pPr>
          </a:lstStyle>
          <a:p>
            <a:pPr eaLnBrk="1" hangingPunct="1"/>
            <a:r>
              <a:rPr lang="en-US" sz="2000" dirty="0" smtClean="0">
                <a:solidFill>
                  <a:srgbClr val="FFFFFF"/>
                </a:solidFill>
              </a:rPr>
              <a:t>Bay of </a:t>
            </a:r>
            <a:r>
              <a:rPr lang="en-US" sz="2000" dirty="0">
                <a:solidFill>
                  <a:srgbClr val="FFFFFF"/>
                </a:solidFill>
              </a:rPr>
              <a:t>Fundy cyst bed </a:t>
            </a:r>
            <a:r>
              <a:rPr lang="en-US" sz="2000" dirty="0" smtClean="0">
                <a:solidFill>
                  <a:srgbClr val="FFFFFF"/>
                </a:solidFill>
              </a:rPr>
              <a:t>stable</a:t>
            </a:r>
            <a:endParaRPr lang="en-US" sz="2000" dirty="0">
              <a:solidFill>
                <a:srgbClr val="FFFFFF"/>
              </a:solidFill>
            </a:endParaRPr>
          </a:p>
          <a:p>
            <a:pPr eaLnBrk="1" hangingPunct="1"/>
            <a:endParaRPr lang="en-US" sz="2000" dirty="0">
              <a:solidFill>
                <a:srgbClr val="FFFFFF"/>
              </a:solidFill>
            </a:endParaRPr>
          </a:p>
          <a:p>
            <a:pPr eaLnBrk="1" hangingPunct="1"/>
            <a:r>
              <a:rPr lang="en-US" sz="2000" dirty="0">
                <a:solidFill>
                  <a:srgbClr val="FFFFFF"/>
                </a:solidFill>
              </a:rPr>
              <a:t>WGOM cyst bed: </a:t>
            </a:r>
            <a:r>
              <a:rPr lang="en-US" sz="2000" dirty="0" smtClean="0">
                <a:solidFill>
                  <a:srgbClr val="FFFFFF"/>
                </a:solidFill>
              </a:rPr>
              <a:t>2004 </a:t>
            </a:r>
            <a:r>
              <a:rPr lang="en-US" sz="2000" dirty="0">
                <a:solidFill>
                  <a:srgbClr val="FFFFFF"/>
                </a:solidFill>
              </a:rPr>
              <a:t>= 10 X 1997</a:t>
            </a:r>
          </a:p>
        </p:txBody>
      </p:sp>
      <p:pic>
        <p:nvPicPr>
          <p:cNvPr id="204802" name="Picture 2" descr="http://www.whoi.edu/cms/images/oceanus/2005/6/v44n1-redtide6_1058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00256" y="4572000"/>
            <a:ext cx="1567544" cy="2194560"/>
          </a:xfrm>
          <a:prstGeom prst="rect">
            <a:avLst/>
          </a:prstGeom>
          <a:noFill/>
          <a:extLst>
            <a:ext uri="{909E8E84-426E-40DD-AFC4-6F175D3DCCD1}">
              <a14:hiddenFill xmlns:a14="http://schemas.microsoft.com/office/drawing/2010/main">
                <a:solidFill>
                  <a:srgbClr val="FFFFFF"/>
                </a:solidFill>
              </a14:hiddenFill>
            </a:ext>
          </a:extLst>
        </p:spPr>
      </p:pic>
      <p:pic>
        <p:nvPicPr>
          <p:cNvPr id="204804" name="Picture 4" descr="http://www.whoi.edu/cms/images/oceanus/callout-ss-seeing-red_282773.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20133" y="4572000"/>
            <a:ext cx="3071267" cy="21945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530690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ext Box 2"/>
          <p:cNvSpPr txBox="1">
            <a:spLocks noChangeArrowheads="1"/>
          </p:cNvSpPr>
          <p:nvPr/>
        </p:nvSpPr>
        <p:spPr bwMode="auto">
          <a:xfrm>
            <a:off x="838200" y="882650"/>
            <a:ext cx="2817813"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800">
                <a:solidFill>
                  <a:schemeClr val="tx1"/>
                </a:solidFill>
                <a:latin typeface="Times New Roman" pitchFamily="64" charset="0"/>
              </a:defRPr>
            </a:lvl1pPr>
            <a:lvl2pPr marL="742950" indent="-285750" eaLnBrk="0" hangingPunct="0">
              <a:defRPr sz="2800">
                <a:solidFill>
                  <a:schemeClr val="tx1"/>
                </a:solidFill>
                <a:latin typeface="Times New Roman" pitchFamily="64" charset="0"/>
              </a:defRPr>
            </a:lvl2pPr>
            <a:lvl3pPr marL="1143000" indent="-228600" eaLnBrk="0" hangingPunct="0">
              <a:defRPr sz="2800">
                <a:solidFill>
                  <a:schemeClr val="tx1"/>
                </a:solidFill>
                <a:latin typeface="Times New Roman" pitchFamily="64" charset="0"/>
              </a:defRPr>
            </a:lvl3pPr>
            <a:lvl4pPr marL="1600200" indent="-228600" eaLnBrk="0" hangingPunct="0">
              <a:defRPr sz="2800">
                <a:solidFill>
                  <a:schemeClr val="tx1"/>
                </a:solidFill>
                <a:latin typeface="Times New Roman" pitchFamily="64" charset="0"/>
              </a:defRPr>
            </a:lvl4pPr>
            <a:lvl5pPr marL="2057400" indent="-228600" eaLnBrk="0" hangingPunct="0">
              <a:defRPr sz="2800">
                <a:solidFill>
                  <a:schemeClr val="tx1"/>
                </a:solidFill>
                <a:latin typeface="Times New Roman" pitchFamily="64" charset="0"/>
              </a:defRPr>
            </a:lvl5pPr>
            <a:lvl6pPr marL="2514600" indent="-228600" eaLnBrk="0" fontAlgn="base" hangingPunct="0">
              <a:spcBef>
                <a:spcPct val="0"/>
              </a:spcBef>
              <a:spcAft>
                <a:spcPct val="0"/>
              </a:spcAft>
              <a:defRPr sz="2800">
                <a:solidFill>
                  <a:schemeClr val="tx1"/>
                </a:solidFill>
                <a:latin typeface="Times New Roman" pitchFamily="64" charset="0"/>
              </a:defRPr>
            </a:lvl6pPr>
            <a:lvl7pPr marL="2971800" indent="-228600" eaLnBrk="0" fontAlgn="base" hangingPunct="0">
              <a:spcBef>
                <a:spcPct val="0"/>
              </a:spcBef>
              <a:spcAft>
                <a:spcPct val="0"/>
              </a:spcAft>
              <a:defRPr sz="2800">
                <a:solidFill>
                  <a:schemeClr val="tx1"/>
                </a:solidFill>
                <a:latin typeface="Times New Roman" pitchFamily="64" charset="0"/>
              </a:defRPr>
            </a:lvl7pPr>
            <a:lvl8pPr marL="3429000" indent="-228600" eaLnBrk="0" fontAlgn="base" hangingPunct="0">
              <a:spcBef>
                <a:spcPct val="0"/>
              </a:spcBef>
              <a:spcAft>
                <a:spcPct val="0"/>
              </a:spcAft>
              <a:defRPr sz="2800">
                <a:solidFill>
                  <a:schemeClr val="tx1"/>
                </a:solidFill>
                <a:latin typeface="Times New Roman" pitchFamily="64" charset="0"/>
              </a:defRPr>
            </a:lvl8pPr>
            <a:lvl9pPr marL="3886200" indent="-228600" eaLnBrk="0" fontAlgn="base" hangingPunct="0">
              <a:spcBef>
                <a:spcPct val="0"/>
              </a:spcBef>
              <a:spcAft>
                <a:spcPct val="0"/>
              </a:spcAft>
              <a:defRPr sz="2800">
                <a:solidFill>
                  <a:schemeClr val="tx1"/>
                </a:solidFill>
                <a:latin typeface="Times New Roman" pitchFamily="64" charset="0"/>
              </a:defRPr>
            </a:lvl9pPr>
          </a:lstStyle>
          <a:p>
            <a:pPr eaLnBrk="1" hangingPunct="1"/>
            <a:r>
              <a:rPr lang="en-US">
                <a:solidFill>
                  <a:srgbClr val="FFFFFF"/>
                </a:solidFill>
              </a:rPr>
              <a:t>2005 physics +</a:t>
            </a:r>
          </a:p>
          <a:p>
            <a:pPr eaLnBrk="1" hangingPunct="1"/>
            <a:r>
              <a:rPr lang="en-US">
                <a:solidFill>
                  <a:srgbClr val="FFFFFF"/>
                </a:solidFill>
              </a:rPr>
              <a:t>fall 1997 cyst map</a:t>
            </a:r>
          </a:p>
        </p:txBody>
      </p:sp>
      <p:sp>
        <p:nvSpPr>
          <p:cNvPr id="27651" name="Text Box 3"/>
          <p:cNvSpPr txBox="1">
            <a:spLocks noChangeArrowheads="1"/>
          </p:cNvSpPr>
          <p:nvPr/>
        </p:nvSpPr>
        <p:spPr bwMode="auto">
          <a:xfrm>
            <a:off x="5335588" y="882650"/>
            <a:ext cx="2817812"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800">
                <a:solidFill>
                  <a:schemeClr val="tx1"/>
                </a:solidFill>
                <a:latin typeface="Times New Roman" pitchFamily="64" charset="0"/>
              </a:defRPr>
            </a:lvl1pPr>
            <a:lvl2pPr marL="742950" indent="-285750" eaLnBrk="0" hangingPunct="0">
              <a:defRPr sz="2800">
                <a:solidFill>
                  <a:schemeClr val="tx1"/>
                </a:solidFill>
                <a:latin typeface="Times New Roman" pitchFamily="64" charset="0"/>
              </a:defRPr>
            </a:lvl2pPr>
            <a:lvl3pPr marL="1143000" indent="-228600" eaLnBrk="0" hangingPunct="0">
              <a:defRPr sz="2800">
                <a:solidFill>
                  <a:schemeClr val="tx1"/>
                </a:solidFill>
                <a:latin typeface="Times New Roman" pitchFamily="64" charset="0"/>
              </a:defRPr>
            </a:lvl3pPr>
            <a:lvl4pPr marL="1600200" indent="-228600" eaLnBrk="0" hangingPunct="0">
              <a:defRPr sz="2800">
                <a:solidFill>
                  <a:schemeClr val="tx1"/>
                </a:solidFill>
                <a:latin typeface="Times New Roman" pitchFamily="64" charset="0"/>
              </a:defRPr>
            </a:lvl4pPr>
            <a:lvl5pPr marL="2057400" indent="-228600" eaLnBrk="0" hangingPunct="0">
              <a:defRPr sz="2800">
                <a:solidFill>
                  <a:schemeClr val="tx1"/>
                </a:solidFill>
                <a:latin typeface="Times New Roman" pitchFamily="64" charset="0"/>
              </a:defRPr>
            </a:lvl5pPr>
            <a:lvl6pPr marL="2514600" indent="-228600" eaLnBrk="0" fontAlgn="base" hangingPunct="0">
              <a:spcBef>
                <a:spcPct val="0"/>
              </a:spcBef>
              <a:spcAft>
                <a:spcPct val="0"/>
              </a:spcAft>
              <a:defRPr sz="2800">
                <a:solidFill>
                  <a:schemeClr val="tx1"/>
                </a:solidFill>
                <a:latin typeface="Times New Roman" pitchFamily="64" charset="0"/>
              </a:defRPr>
            </a:lvl6pPr>
            <a:lvl7pPr marL="2971800" indent="-228600" eaLnBrk="0" fontAlgn="base" hangingPunct="0">
              <a:spcBef>
                <a:spcPct val="0"/>
              </a:spcBef>
              <a:spcAft>
                <a:spcPct val="0"/>
              </a:spcAft>
              <a:defRPr sz="2800">
                <a:solidFill>
                  <a:schemeClr val="tx1"/>
                </a:solidFill>
                <a:latin typeface="Times New Roman" pitchFamily="64" charset="0"/>
              </a:defRPr>
            </a:lvl7pPr>
            <a:lvl8pPr marL="3429000" indent="-228600" eaLnBrk="0" fontAlgn="base" hangingPunct="0">
              <a:spcBef>
                <a:spcPct val="0"/>
              </a:spcBef>
              <a:spcAft>
                <a:spcPct val="0"/>
              </a:spcAft>
              <a:defRPr sz="2800">
                <a:solidFill>
                  <a:schemeClr val="tx1"/>
                </a:solidFill>
                <a:latin typeface="Times New Roman" pitchFamily="64" charset="0"/>
              </a:defRPr>
            </a:lvl8pPr>
            <a:lvl9pPr marL="3886200" indent="-228600" eaLnBrk="0" fontAlgn="base" hangingPunct="0">
              <a:spcBef>
                <a:spcPct val="0"/>
              </a:spcBef>
              <a:spcAft>
                <a:spcPct val="0"/>
              </a:spcAft>
              <a:defRPr sz="2800">
                <a:solidFill>
                  <a:schemeClr val="tx1"/>
                </a:solidFill>
                <a:latin typeface="Times New Roman" pitchFamily="64" charset="0"/>
              </a:defRPr>
            </a:lvl9pPr>
          </a:lstStyle>
          <a:p>
            <a:pPr eaLnBrk="1" hangingPunct="1"/>
            <a:r>
              <a:rPr lang="en-US">
                <a:solidFill>
                  <a:srgbClr val="FFFFFF"/>
                </a:solidFill>
              </a:rPr>
              <a:t>2005 physics +</a:t>
            </a:r>
          </a:p>
          <a:p>
            <a:pPr eaLnBrk="1" hangingPunct="1"/>
            <a:r>
              <a:rPr lang="en-US">
                <a:solidFill>
                  <a:srgbClr val="FFFFFF"/>
                </a:solidFill>
              </a:rPr>
              <a:t>fall 2004 cyst map</a:t>
            </a:r>
          </a:p>
        </p:txBody>
      </p:sp>
      <p:pic>
        <p:nvPicPr>
          <p:cNvPr id="311300" name="dino3d_comp_97_04.avi">
            <a:hlinkClick r:id="" action="ppaction://media"/>
          </p:cNvPr>
          <p:cNvPicPr>
            <a:picLocks noGrp="1" noRot="1" noChangeAspect="1" noChangeArrowheads="1"/>
          </p:cNvPicPr>
          <p:nvPr>
            <p:ph/>
            <a:videoFile r:link="rId2"/>
          </p:nvPr>
        </p:nvPicPr>
        <p:blipFill>
          <a:blip r:embed="rId5">
            <a:extLst>
              <a:ext uri="{28A0092B-C50C-407E-A947-70E740481C1C}">
                <a14:useLocalDpi xmlns:a14="http://schemas.microsoft.com/office/drawing/2010/main" val="0"/>
              </a:ext>
            </a:extLst>
          </a:blip>
          <a:srcRect/>
          <a:stretch>
            <a:fillRect/>
          </a:stretch>
        </p:blipFill>
        <p:spPr>
          <a:xfrm>
            <a:off x="231775" y="1906588"/>
            <a:ext cx="8683625" cy="3230562"/>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ustDataLst>
      <p:tags r:id="rId1"/>
    </p:custDataLst>
    <p:extLst>
      <p:ext uri="{BB962C8B-B14F-4D97-AF65-F5344CB8AC3E}">
        <p14:creationId xmlns:p14="http://schemas.microsoft.com/office/powerpoint/2010/main" val="110439178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7600" fill="hold"/>
                                        <p:tgtEl>
                                          <p:spTgt spid="31130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311300"/>
                </p:tgtEl>
              </p:cMediaNode>
            </p:video>
            <p:seq concurrent="1" nextAc="seek">
              <p:cTn id="8" restart="whenNotActive" fill="hold" evtFilter="cancelBubble" nodeType="interactiveSeq">
                <p:stCondLst>
                  <p:cond evt="onClick" delay="0">
                    <p:tgtEl>
                      <p:spTgt spid="311300"/>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311300"/>
                                        </p:tgtEl>
                                      </p:cBhvr>
                                    </p:cmd>
                                  </p:childTnLst>
                                </p:cTn>
                              </p:par>
                            </p:childTnLst>
                          </p:cTn>
                        </p:par>
                      </p:childTnLst>
                    </p:cTn>
                  </p:par>
                </p:childTnLst>
              </p:cTn>
              <p:nextCondLst>
                <p:cond evt="onClick" delay="0">
                  <p:tgtEl>
                    <p:spTgt spid="311300"/>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ext Box 2"/>
          <p:cNvSpPr txBox="1">
            <a:spLocks noChangeArrowheads="1"/>
          </p:cNvSpPr>
          <p:nvPr/>
        </p:nvSpPr>
        <p:spPr bwMode="auto">
          <a:xfrm>
            <a:off x="381000" y="1381125"/>
            <a:ext cx="5486400" cy="5035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800">
                <a:solidFill>
                  <a:schemeClr val="tx1"/>
                </a:solidFill>
                <a:latin typeface="Times New Roman" pitchFamily="64" charset="0"/>
              </a:defRPr>
            </a:lvl1pPr>
            <a:lvl2pPr marL="742950" indent="-285750" eaLnBrk="0" hangingPunct="0">
              <a:defRPr sz="2800">
                <a:solidFill>
                  <a:schemeClr val="tx1"/>
                </a:solidFill>
                <a:latin typeface="Times New Roman" pitchFamily="64" charset="0"/>
              </a:defRPr>
            </a:lvl2pPr>
            <a:lvl3pPr marL="1143000" indent="-228600" eaLnBrk="0" hangingPunct="0">
              <a:defRPr sz="2800">
                <a:solidFill>
                  <a:schemeClr val="tx1"/>
                </a:solidFill>
                <a:latin typeface="Times New Roman" pitchFamily="64" charset="0"/>
              </a:defRPr>
            </a:lvl3pPr>
            <a:lvl4pPr marL="1600200" indent="-228600" eaLnBrk="0" hangingPunct="0">
              <a:defRPr sz="2800">
                <a:solidFill>
                  <a:schemeClr val="tx1"/>
                </a:solidFill>
                <a:latin typeface="Times New Roman" pitchFamily="64" charset="0"/>
              </a:defRPr>
            </a:lvl4pPr>
            <a:lvl5pPr marL="2057400" indent="-228600" eaLnBrk="0" hangingPunct="0">
              <a:defRPr sz="2800">
                <a:solidFill>
                  <a:schemeClr val="tx1"/>
                </a:solidFill>
                <a:latin typeface="Times New Roman" pitchFamily="64" charset="0"/>
              </a:defRPr>
            </a:lvl5pPr>
            <a:lvl6pPr marL="2514600" indent="-228600" eaLnBrk="0" fontAlgn="base" hangingPunct="0">
              <a:spcBef>
                <a:spcPct val="0"/>
              </a:spcBef>
              <a:spcAft>
                <a:spcPct val="0"/>
              </a:spcAft>
              <a:defRPr sz="2800">
                <a:solidFill>
                  <a:schemeClr val="tx1"/>
                </a:solidFill>
                <a:latin typeface="Times New Roman" pitchFamily="64" charset="0"/>
              </a:defRPr>
            </a:lvl6pPr>
            <a:lvl7pPr marL="2971800" indent="-228600" eaLnBrk="0" fontAlgn="base" hangingPunct="0">
              <a:spcBef>
                <a:spcPct val="0"/>
              </a:spcBef>
              <a:spcAft>
                <a:spcPct val="0"/>
              </a:spcAft>
              <a:defRPr sz="2800">
                <a:solidFill>
                  <a:schemeClr val="tx1"/>
                </a:solidFill>
                <a:latin typeface="Times New Roman" pitchFamily="64" charset="0"/>
              </a:defRPr>
            </a:lvl7pPr>
            <a:lvl8pPr marL="3429000" indent="-228600" eaLnBrk="0" fontAlgn="base" hangingPunct="0">
              <a:spcBef>
                <a:spcPct val="0"/>
              </a:spcBef>
              <a:spcAft>
                <a:spcPct val="0"/>
              </a:spcAft>
              <a:defRPr sz="2800">
                <a:solidFill>
                  <a:schemeClr val="tx1"/>
                </a:solidFill>
                <a:latin typeface="Times New Roman" pitchFamily="64" charset="0"/>
              </a:defRPr>
            </a:lvl8pPr>
            <a:lvl9pPr marL="3886200" indent="-228600" eaLnBrk="0" fontAlgn="base" hangingPunct="0">
              <a:spcBef>
                <a:spcPct val="0"/>
              </a:spcBef>
              <a:spcAft>
                <a:spcPct val="0"/>
              </a:spcAft>
              <a:defRPr sz="2800">
                <a:solidFill>
                  <a:schemeClr val="tx1"/>
                </a:solidFill>
                <a:latin typeface="Times New Roman" pitchFamily="64" charset="0"/>
              </a:defRPr>
            </a:lvl9pPr>
          </a:lstStyle>
          <a:p>
            <a:pPr eaLnBrk="1" hangingPunct="1"/>
            <a:r>
              <a:rPr lang="en-US" sz="3600"/>
              <a:t>Cyst abundance is a first-order predictor of overall bloom severity.</a:t>
            </a:r>
          </a:p>
          <a:p>
            <a:pPr eaLnBrk="1" hangingPunct="1"/>
            <a:endParaRPr lang="en-US" sz="3600"/>
          </a:p>
          <a:p>
            <a:pPr eaLnBrk="1" hangingPunct="1"/>
            <a:endParaRPr lang="en-US" sz="3600"/>
          </a:p>
          <a:p>
            <a:pPr eaLnBrk="1" hangingPunct="1"/>
            <a:r>
              <a:rPr lang="en-US" sz="3600"/>
              <a:t>Coupled hydrodynamic / population dynamics models forecast large scale seasonal characteristics of the bloom. </a:t>
            </a:r>
          </a:p>
        </p:txBody>
      </p:sp>
      <p:sp>
        <p:nvSpPr>
          <p:cNvPr id="29699" name="Rectangle 3"/>
          <p:cNvSpPr>
            <a:spLocks noGrp="1" noChangeArrowheads="1"/>
          </p:cNvSpPr>
          <p:nvPr>
            <p:ph type="title" idx="4294967295"/>
          </p:nvPr>
        </p:nvSpPr>
        <p:spPr>
          <a:xfrm>
            <a:off x="685800" y="-152400"/>
            <a:ext cx="7772400" cy="1143000"/>
          </a:xfrm>
        </p:spPr>
        <p:txBody>
          <a:bodyPr/>
          <a:lstStyle/>
          <a:p>
            <a:pPr eaLnBrk="1" hangingPunct="1"/>
            <a:r>
              <a:rPr lang="en-US" sz="6000" smtClean="0"/>
              <a:t>Theses</a:t>
            </a:r>
          </a:p>
        </p:txBody>
      </p:sp>
      <p:graphicFrame>
        <p:nvGraphicFramePr>
          <p:cNvPr id="29700" name="Object 4"/>
          <p:cNvGraphicFramePr>
            <a:graphicFrameLocks noChangeAspect="1"/>
          </p:cNvGraphicFramePr>
          <p:nvPr/>
        </p:nvGraphicFramePr>
        <p:xfrm>
          <a:off x="6343650" y="1066800"/>
          <a:ext cx="2266950" cy="2744788"/>
        </p:xfrm>
        <a:graphic>
          <a:graphicData uri="http://schemas.openxmlformats.org/presentationml/2006/ole">
            <mc:AlternateContent xmlns:mc="http://schemas.openxmlformats.org/markup-compatibility/2006">
              <mc:Choice xmlns:v="urn:schemas-microsoft-com:vml" Requires="v">
                <p:oleObj spid="_x0000_s29753" name="Document" r:id="rId4" imgW="5248656" imgH="6626352" progId="Word.Document.8">
                  <p:embed/>
                </p:oleObj>
              </mc:Choice>
              <mc:Fallback>
                <p:oleObj name="Document" r:id="rId4" imgW="5248656" imgH="6626352" progId="Word.Document.8">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b="4140"/>
                      <a:stretch>
                        <a:fillRect/>
                      </a:stretch>
                    </p:blipFill>
                    <p:spPr bwMode="auto">
                      <a:xfrm>
                        <a:off x="6343650" y="1066800"/>
                        <a:ext cx="2266950" cy="27447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pic>
        <p:nvPicPr>
          <p:cNvPr id="29701" name="Picture 5" descr="Anderson_fig4_new"/>
          <p:cNvPicPr>
            <a:picLocks noChangeAspect="1" noChangeArrowheads="1"/>
          </p:cNvPicPr>
          <p:nvPr/>
        </p:nvPicPr>
        <p:blipFill>
          <a:blip r:embed="rId6">
            <a:extLst>
              <a:ext uri="{28A0092B-C50C-407E-A947-70E740481C1C}">
                <a14:useLocalDpi xmlns:a14="http://schemas.microsoft.com/office/drawing/2010/main" val="0"/>
              </a:ext>
            </a:extLst>
          </a:blip>
          <a:srcRect r="48589" b="52759"/>
          <a:stretch>
            <a:fillRect/>
          </a:stretch>
        </p:blipFill>
        <p:spPr bwMode="auto">
          <a:xfrm>
            <a:off x="6121400" y="4419600"/>
            <a:ext cx="2717800" cy="190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title" idx="4294967295"/>
          </p:nvPr>
        </p:nvSpPr>
        <p:spPr>
          <a:xfrm>
            <a:off x="0" y="-152400"/>
            <a:ext cx="9144000" cy="1295400"/>
          </a:xfrm>
        </p:spPr>
        <p:txBody>
          <a:bodyPr/>
          <a:lstStyle/>
          <a:p>
            <a:pPr eaLnBrk="1" hangingPunct="1"/>
            <a:r>
              <a:rPr lang="en-US" sz="3200" smtClean="0"/>
              <a:t>H</a:t>
            </a:r>
            <a:r>
              <a:rPr lang="en-US" sz="3200" baseline="-25000" smtClean="0"/>
              <a:t>1</a:t>
            </a:r>
            <a:r>
              <a:rPr lang="en-US" sz="3200" smtClean="0"/>
              <a:t>: Interannual variations in bloom severity result from fluctuations in cyst abundance</a:t>
            </a:r>
          </a:p>
        </p:txBody>
      </p:sp>
      <p:pic>
        <p:nvPicPr>
          <p:cNvPr id="65539" name="Picture 3" descr="cyst_1cm_2004_CH_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677988"/>
            <a:ext cx="1828800" cy="2055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40" name="Picture 4" descr="cyst_1cm_2005_oc416_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09800" y="1676400"/>
            <a:ext cx="1828800" cy="2055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41" name="Picture 5" descr="cyst_1cm_2006_oc433_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91000" y="1677988"/>
            <a:ext cx="1828800" cy="2055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42" name="Picture 6" descr="2007_oc440_cyst_1cm_v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72200" y="1677988"/>
            <a:ext cx="1828800" cy="2055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43" name="Picture 7" descr="PSP-2005-web_7008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90600" y="4217988"/>
            <a:ext cx="1828800" cy="2411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44" name="Picture 8" descr="PSP_closuremap_2006_en_6964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048000" y="4221163"/>
            <a:ext cx="1828800" cy="2408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45" name="Picture 9" descr="PSP_closuremap_2007_en_6963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105400" y="4202113"/>
            <a:ext cx="1828800" cy="2427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46" name="Picture 10" descr="PSP-closure-2008-web_91330"/>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162800" y="4191000"/>
            <a:ext cx="1828800" cy="2427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47" name="Text Box 11"/>
          <p:cNvSpPr txBox="1">
            <a:spLocks noChangeArrowheads="1"/>
          </p:cNvSpPr>
          <p:nvPr/>
        </p:nvSpPr>
        <p:spPr bwMode="auto">
          <a:xfrm>
            <a:off x="60325" y="3733800"/>
            <a:ext cx="849947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800">
                <a:solidFill>
                  <a:schemeClr val="tx1"/>
                </a:solidFill>
                <a:latin typeface="Times New Roman" pitchFamily="64" charset="0"/>
              </a:defRPr>
            </a:lvl1pPr>
            <a:lvl2pPr marL="742950" indent="-285750" eaLnBrk="0" hangingPunct="0">
              <a:defRPr sz="2800">
                <a:solidFill>
                  <a:schemeClr val="tx1"/>
                </a:solidFill>
                <a:latin typeface="Times New Roman" pitchFamily="64" charset="0"/>
              </a:defRPr>
            </a:lvl2pPr>
            <a:lvl3pPr marL="1143000" indent="-228600" eaLnBrk="0" hangingPunct="0">
              <a:defRPr sz="2800">
                <a:solidFill>
                  <a:schemeClr val="tx1"/>
                </a:solidFill>
                <a:latin typeface="Times New Roman" pitchFamily="64" charset="0"/>
              </a:defRPr>
            </a:lvl3pPr>
            <a:lvl4pPr marL="1600200" indent="-228600" eaLnBrk="0" hangingPunct="0">
              <a:defRPr sz="2800">
                <a:solidFill>
                  <a:schemeClr val="tx1"/>
                </a:solidFill>
                <a:latin typeface="Times New Roman" pitchFamily="64" charset="0"/>
              </a:defRPr>
            </a:lvl4pPr>
            <a:lvl5pPr marL="2057400" indent="-228600" eaLnBrk="0" hangingPunct="0">
              <a:defRPr sz="2800">
                <a:solidFill>
                  <a:schemeClr val="tx1"/>
                </a:solidFill>
                <a:latin typeface="Times New Roman" pitchFamily="64" charset="0"/>
              </a:defRPr>
            </a:lvl5pPr>
            <a:lvl6pPr marL="2514600" indent="-228600" eaLnBrk="0" fontAlgn="base" hangingPunct="0">
              <a:spcBef>
                <a:spcPct val="0"/>
              </a:spcBef>
              <a:spcAft>
                <a:spcPct val="0"/>
              </a:spcAft>
              <a:defRPr sz="2800">
                <a:solidFill>
                  <a:schemeClr val="tx1"/>
                </a:solidFill>
                <a:latin typeface="Times New Roman" pitchFamily="64" charset="0"/>
              </a:defRPr>
            </a:lvl6pPr>
            <a:lvl7pPr marL="2971800" indent="-228600" eaLnBrk="0" fontAlgn="base" hangingPunct="0">
              <a:spcBef>
                <a:spcPct val="0"/>
              </a:spcBef>
              <a:spcAft>
                <a:spcPct val="0"/>
              </a:spcAft>
              <a:defRPr sz="2800">
                <a:solidFill>
                  <a:schemeClr val="tx1"/>
                </a:solidFill>
                <a:latin typeface="Times New Roman" pitchFamily="64" charset="0"/>
              </a:defRPr>
            </a:lvl7pPr>
            <a:lvl8pPr marL="3429000" indent="-228600" eaLnBrk="0" fontAlgn="base" hangingPunct="0">
              <a:spcBef>
                <a:spcPct val="0"/>
              </a:spcBef>
              <a:spcAft>
                <a:spcPct val="0"/>
              </a:spcAft>
              <a:defRPr sz="2800">
                <a:solidFill>
                  <a:schemeClr val="tx1"/>
                </a:solidFill>
                <a:latin typeface="Times New Roman" pitchFamily="64" charset="0"/>
              </a:defRPr>
            </a:lvl8pPr>
            <a:lvl9pPr marL="3886200" indent="-228600" eaLnBrk="0" fontAlgn="base" hangingPunct="0">
              <a:spcBef>
                <a:spcPct val="0"/>
              </a:spcBef>
              <a:spcAft>
                <a:spcPct val="0"/>
              </a:spcAft>
              <a:defRPr sz="2800">
                <a:solidFill>
                  <a:schemeClr val="tx1"/>
                </a:solidFill>
                <a:latin typeface="Times New Roman" pitchFamily="64" charset="0"/>
              </a:defRPr>
            </a:lvl9pPr>
          </a:lstStyle>
          <a:p>
            <a:pPr eaLnBrk="1" hangingPunct="1"/>
            <a:r>
              <a:rPr lang="en-US">
                <a:solidFill>
                  <a:srgbClr val="FFFFFF"/>
                </a:solidFill>
              </a:rPr>
              <a:t>Toxicity   2005               2006               2007               2008</a:t>
            </a:r>
          </a:p>
        </p:txBody>
      </p:sp>
      <p:sp>
        <p:nvSpPr>
          <p:cNvPr id="65548" name="Text Box 12"/>
          <p:cNvSpPr txBox="1">
            <a:spLocks noChangeArrowheads="1"/>
          </p:cNvSpPr>
          <p:nvPr/>
        </p:nvSpPr>
        <p:spPr bwMode="auto">
          <a:xfrm>
            <a:off x="157163" y="1219200"/>
            <a:ext cx="7551737"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800">
                <a:solidFill>
                  <a:schemeClr val="tx1"/>
                </a:solidFill>
                <a:latin typeface="Times New Roman" pitchFamily="64" charset="0"/>
              </a:defRPr>
            </a:lvl1pPr>
            <a:lvl2pPr marL="742950" indent="-285750" eaLnBrk="0" hangingPunct="0">
              <a:defRPr sz="2800">
                <a:solidFill>
                  <a:schemeClr val="tx1"/>
                </a:solidFill>
                <a:latin typeface="Times New Roman" pitchFamily="64" charset="0"/>
              </a:defRPr>
            </a:lvl2pPr>
            <a:lvl3pPr marL="1143000" indent="-228600" eaLnBrk="0" hangingPunct="0">
              <a:defRPr sz="2800">
                <a:solidFill>
                  <a:schemeClr val="tx1"/>
                </a:solidFill>
                <a:latin typeface="Times New Roman" pitchFamily="64" charset="0"/>
              </a:defRPr>
            </a:lvl3pPr>
            <a:lvl4pPr marL="1600200" indent="-228600" eaLnBrk="0" hangingPunct="0">
              <a:defRPr sz="2800">
                <a:solidFill>
                  <a:schemeClr val="tx1"/>
                </a:solidFill>
                <a:latin typeface="Times New Roman" pitchFamily="64" charset="0"/>
              </a:defRPr>
            </a:lvl4pPr>
            <a:lvl5pPr marL="2057400" indent="-228600" eaLnBrk="0" hangingPunct="0">
              <a:defRPr sz="2800">
                <a:solidFill>
                  <a:schemeClr val="tx1"/>
                </a:solidFill>
                <a:latin typeface="Times New Roman" pitchFamily="64" charset="0"/>
              </a:defRPr>
            </a:lvl5pPr>
            <a:lvl6pPr marL="2514600" indent="-228600" eaLnBrk="0" fontAlgn="base" hangingPunct="0">
              <a:spcBef>
                <a:spcPct val="0"/>
              </a:spcBef>
              <a:spcAft>
                <a:spcPct val="0"/>
              </a:spcAft>
              <a:defRPr sz="2800">
                <a:solidFill>
                  <a:schemeClr val="tx1"/>
                </a:solidFill>
                <a:latin typeface="Times New Roman" pitchFamily="64" charset="0"/>
              </a:defRPr>
            </a:lvl6pPr>
            <a:lvl7pPr marL="2971800" indent="-228600" eaLnBrk="0" fontAlgn="base" hangingPunct="0">
              <a:spcBef>
                <a:spcPct val="0"/>
              </a:spcBef>
              <a:spcAft>
                <a:spcPct val="0"/>
              </a:spcAft>
              <a:defRPr sz="2800">
                <a:solidFill>
                  <a:schemeClr val="tx1"/>
                </a:solidFill>
                <a:latin typeface="Times New Roman" pitchFamily="64" charset="0"/>
              </a:defRPr>
            </a:lvl7pPr>
            <a:lvl8pPr marL="3429000" indent="-228600" eaLnBrk="0" fontAlgn="base" hangingPunct="0">
              <a:spcBef>
                <a:spcPct val="0"/>
              </a:spcBef>
              <a:spcAft>
                <a:spcPct val="0"/>
              </a:spcAft>
              <a:defRPr sz="2800">
                <a:solidFill>
                  <a:schemeClr val="tx1"/>
                </a:solidFill>
                <a:latin typeface="Times New Roman" pitchFamily="64" charset="0"/>
              </a:defRPr>
            </a:lvl8pPr>
            <a:lvl9pPr marL="3886200" indent="-228600" eaLnBrk="0" fontAlgn="base" hangingPunct="0">
              <a:spcBef>
                <a:spcPct val="0"/>
              </a:spcBef>
              <a:spcAft>
                <a:spcPct val="0"/>
              </a:spcAft>
              <a:defRPr sz="2800">
                <a:solidFill>
                  <a:schemeClr val="tx1"/>
                </a:solidFill>
                <a:latin typeface="Times New Roman" pitchFamily="64" charset="0"/>
              </a:defRPr>
            </a:lvl9pPr>
          </a:lstStyle>
          <a:p>
            <a:pPr eaLnBrk="1" hangingPunct="1"/>
            <a:r>
              <a:rPr lang="en-US">
                <a:solidFill>
                  <a:srgbClr val="FFFFFF"/>
                </a:solidFill>
              </a:rPr>
              <a:t>Cysts  2004          2005               2006               2007</a:t>
            </a:r>
          </a:p>
        </p:txBody>
      </p:sp>
      <p:sp>
        <p:nvSpPr>
          <p:cNvPr id="65549" name="Line 13"/>
          <p:cNvSpPr>
            <a:spLocks noChangeShapeType="1"/>
          </p:cNvSpPr>
          <p:nvPr/>
        </p:nvSpPr>
        <p:spPr bwMode="auto">
          <a:xfrm>
            <a:off x="1143000" y="3733800"/>
            <a:ext cx="457200" cy="4572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FFFFFF"/>
              </a:solidFill>
            </a:endParaRPr>
          </a:p>
        </p:txBody>
      </p:sp>
      <p:sp>
        <p:nvSpPr>
          <p:cNvPr id="65550" name="Line 14"/>
          <p:cNvSpPr>
            <a:spLocks noChangeShapeType="1"/>
          </p:cNvSpPr>
          <p:nvPr/>
        </p:nvSpPr>
        <p:spPr bwMode="auto">
          <a:xfrm>
            <a:off x="3200400" y="3733800"/>
            <a:ext cx="457200" cy="4572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FFFFFF"/>
              </a:solidFill>
            </a:endParaRPr>
          </a:p>
        </p:txBody>
      </p:sp>
      <p:sp>
        <p:nvSpPr>
          <p:cNvPr id="65551" name="Line 15"/>
          <p:cNvSpPr>
            <a:spLocks noChangeShapeType="1"/>
          </p:cNvSpPr>
          <p:nvPr/>
        </p:nvSpPr>
        <p:spPr bwMode="auto">
          <a:xfrm>
            <a:off x="5105400" y="3733800"/>
            <a:ext cx="457200" cy="4572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FFFFFF"/>
              </a:solidFill>
            </a:endParaRPr>
          </a:p>
        </p:txBody>
      </p:sp>
      <p:sp>
        <p:nvSpPr>
          <p:cNvPr id="65552" name="Line 16"/>
          <p:cNvSpPr>
            <a:spLocks noChangeShapeType="1"/>
          </p:cNvSpPr>
          <p:nvPr/>
        </p:nvSpPr>
        <p:spPr bwMode="auto">
          <a:xfrm>
            <a:off x="7086600" y="3733800"/>
            <a:ext cx="457200" cy="4572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FFFFFF"/>
              </a:solidFill>
            </a:endParaRPr>
          </a:p>
        </p:txBody>
      </p:sp>
    </p:spTree>
    <p:extLst>
      <p:ext uri="{BB962C8B-B14F-4D97-AF65-F5344CB8AC3E}">
        <p14:creationId xmlns:p14="http://schemas.microsoft.com/office/powerpoint/2010/main" val="203965730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xfrm>
            <a:off x="685800" y="0"/>
            <a:ext cx="7772400" cy="1143000"/>
          </a:xfrm>
        </p:spPr>
        <p:txBody>
          <a:bodyPr/>
          <a:lstStyle/>
          <a:p>
            <a:pPr eaLnBrk="1" hangingPunct="1"/>
            <a:r>
              <a:rPr lang="en-US" sz="4000" smtClean="0"/>
              <a:t>Cyst abundance and toxicity </a:t>
            </a:r>
            <a:br>
              <a:rPr lang="en-US" sz="4000" smtClean="0"/>
            </a:br>
            <a:r>
              <a:rPr lang="en-US" sz="4000" smtClean="0"/>
              <a:t>2005-2009: r=-0.93</a:t>
            </a:r>
          </a:p>
        </p:txBody>
      </p:sp>
      <p:pic>
        <p:nvPicPr>
          <p:cNvPr id="35843" name="Picture 4" descr="cyst_vs_toxic_final_2"/>
          <p:cNvPicPr>
            <a:picLocks noGrp="1" noChangeAspect="1" noChangeArrowheads="1"/>
          </p:cNvPicPr>
          <p:nvPr>
            <p:ph type="body" idx="1"/>
          </p:nvPr>
        </p:nvPicPr>
        <p:blipFill>
          <a:blip r:embed="rId3">
            <a:extLst>
              <a:ext uri="{28A0092B-C50C-407E-A947-70E740481C1C}">
                <a14:useLocalDpi xmlns:a14="http://schemas.microsoft.com/office/drawing/2010/main" val="0"/>
              </a:ext>
            </a:extLst>
          </a:blip>
          <a:srcRect/>
          <a:stretch>
            <a:fillRect/>
          </a:stretch>
        </p:blipFill>
        <p:spPr>
          <a:xfrm>
            <a:off x="685800" y="1219200"/>
            <a:ext cx="7632700" cy="5486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Rectangle 1"/>
          <p:cNvSpPr/>
          <p:nvPr/>
        </p:nvSpPr>
        <p:spPr>
          <a:xfrm>
            <a:off x="6934200" y="1600200"/>
            <a:ext cx="712788" cy="4495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 name="Rectangle 2"/>
          <p:cNvSpPr/>
          <p:nvPr/>
        </p:nvSpPr>
        <p:spPr>
          <a:xfrm>
            <a:off x="6424613" y="4267200"/>
            <a:ext cx="738187" cy="838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6" name="Rectangle 5"/>
          <p:cNvSpPr/>
          <p:nvPr/>
        </p:nvSpPr>
        <p:spPr>
          <a:xfrm>
            <a:off x="6477000" y="4114800"/>
            <a:ext cx="738188" cy="838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nvGrpSpPr>
          <p:cNvPr id="8" name="Group 7"/>
          <p:cNvGrpSpPr/>
          <p:nvPr/>
        </p:nvGrpSpPr>
        <p:grpSpPr>
          <a:xfrm>
            <a:off x="2438400" y="3352800"/>
            <a:ext cx="2339679" cy="2133600"/>
            <a:chOff x="2514600" y="3352800"/>
            <a:chExt cx="2339679" cy="2133600"/>
          </a:xfrm>
        </p:grpSpPr>
        <p:sp>
          <p:nvSpPr>
            <p:cNvPr id="7" name="TextBox 6"/>
            <p:cNvSpPr txBox="1"/>
            <p:nvPr/>
          </p:nvSpPr>
          <p:spPr>
            <a:xfrm>
              <a:off x="2971800" y="4963180"/>
              <a:ext cx="981359" cy="523220"/>
            </a:xfrm>
            <a:prstGeom prst="rect">
              <a:avLst/>
            </a:prstGeom>
            <a:noFill/>
          </p:spPr>
          <p:txBody>
            <a:bodyPr wrap="none" rtlCol="0">
              <a:spAutoFit/>
            </a:bodyPr>
            <a:lstStyle/>
            <a:p>
              <a:r>
                <a:rPr lang="en-US" dirty="0" smtClean="0">
                  <a:solidFill>
                    <a:srgbClr val="000000"/>
                  </a:solidFill>
                </a:rPr>
                <a:t>Cysts</a:t>
              </a:r>
              <a:endParaRPr lang="en-US" dirty="0">
                <a:solidFill>
                  <a:srgbClr val="000000"/>
                </a:solidFill>
              </a:endParaRPr>
            </a:p>
          </p:txBody>
        </p:sp>
        <p:sp>
          <p:nvSpPr>
            <p:cNvPr id="10" name="TextBox 9"/>
            <p:cNvSpPr txBox="1"/>
            <p:nvPr/>
          </p:nvSpPr>
          <p:spPr>
            <a:xfrm>
              <a:off x="2514600" y="3352800"/>
              <a:ext cx="2339679" cy="523220"/>
            </a:xfrm>
            <a:prstGeom prst="rect">
              <a:avLst/>
            </a:prstGeom>
            <a:noFill/>
          </p:spPr>
          <p:txBody>
            <a:bodyPr wrap="none" rtlCol="0">
              <a:spAutoFit/>
            </a:bodyPr>
            <a:lstStyle/>
            <a:p>
              <a:r>
                <a:rPr lang="en-US" dirty="0" smtClean="0">
                  <a:solidFill>
                    <a:srgbClr val="000000"/>
                  </a:solidFill>
                </a:rPr>
                <a:t>Toxicity extent</a:t>
              </a:r>
              <a:endParaRPr lang="en-US" dirty="0">
                <a:solidFill>
                  <a:srgbClr val="000000"/>
                </a:solidFill>
              </a:endParaRPr>
            </a:p>
          </p:txBody>
        </p:sp>
      </p:grpSp>
    </p:spTree>
    <p:extLst>
      <p:ext uri="{BB962C8B-B14F-4D97-AF65-F5344CB8AC3E}">
        <p14:creationId xmlns:p14="http://schemas.microsoft.com/office/powerpoint/2010/main" val="382575269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ext Box 2"/>
          <p:cNvSpPr txBox="1">
            <a:spLocks noChangeArrowheads="1"/>
          </p:cNvSpPr>
          <p:nvPr/>
        </p:nvSpPr>
        <p:spPr bwMode="auto">
          <a:xfrm>
            <a:off x="952500" y="2655888"/>
            <a:ext cx="800100" cy="2678112"/>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800">
                <a:solidFill>
                  <a:schemeClr val="tx1"/>
                </a:solidFill>
                <a:latin typeface="Times New Roman" pitchFamily="64" charset="0"/>
              </a:defRPr>
            </a:lvl1pPr>
            <a:lvl2pPr marL="742950" indent="-285750" eaLnBrk="0" hangingPunct="0">
              <a:defRPr sz="2800">
                <a:solidFill>
                  <a:schemeClr val="tx1"/>
                </a:solidFill>
                <a:latin typeface="Times New Roman" pitchFamily="64" charset="0"/>
              </a:defRPr>
            </a:lvl2pPr>
            <a:lvl3pPr marL="1143000" indent="-228600" eaLnBrk="0" hangingPunct="0">
              <a:defRPr sz="2800">
                <a:solidFill>
                  <a:schemeClr val="tx1"/>
                </a:solidFill>
                <a:latin typeface="Times New Roman" pitchFamily="64" charset="0"/>
              </a:defRPr>
            </a:lvl3pPr>
            <a:lvl4pPr marL="1600200" indent="-228600" eaLnBrk="0" hangingPunct="0">
              <a:defRPr sz="2800">
                <a:solidFill>
                  <a:schemeClr val="tx1"/>
                </a:solidFill>
                <a:latin typeface="Times New Roman" pitchFamily="64" charset="0"/>
              </a:defRPr>
            </a:lvl4pPr>
            <a:lvl5pPr marL="2057400" indent="-228600" eaLnBrk="0" hangingPunct="0">
              <a:defRPr sz="2800">
                <a:solidFill>
                  <a:schemeClr val="tx1"/>
                </a:solidFill>
                <a:latin typeface="Times New Roman" pitchFamily="64" charset="0"/>
              </a:defRPr>
            </a:lvl5pPr>
            <a:lvl6pPr marL="2514600" indent="-228600" eaLnBrk="0" fontAlgn="base" hangingPunct="0">
              <a:spcBef>
                <a:spcPct val="0"/>
              </a:spcBef>
              <a:spcAft>
                <a:spcPct val="0"/>
              </a:spcAft>
              <a:defRPr sz="2800">
                <a:solidFill>
                  <a:schemeClr val="tx1"/>
                </a:solidFill>
                <a:latin typeface="Times New Roman" pitchFamily="64" charset="0"/>
              </a:defRPr>
            </a:lvl6pPr>
            <a:lvl7pPr marL="2971800" indent="-228600" eaLnBrk="0" fontAlgn="base" hangingPunct="0">
              <a:spcBef>
                <a:spcPct val="0"/>
              </a:spcBef>
              <a:spcAft>
                <a:spcPct val="0"/>
              </a:spcAft>
              <a:defRPr sz="2800">
                <a:solidFill>
                  <a:schemeClr val="tx1"/>
                </a:solidFill>
                <a:latin typeface="Times New Roman" pitchFamily="64" charset="0"/>
              </a:defRPr>
            </a:lvl7pPr>
            <a:lvl8pPr marL="3429000" indent="-228600" eaLnBrk="0" fontAlgn="base" hangingPunct="0">
              <a:spcBef>
                <a:spcPct val="0"/>
              </a:spcBef>
              <a:spcAft>
                <a:spcPct val="0"/>
              </a:spcAft>
              <a:defRPr sz="2800">
                <a:solidFill>
                  <a:schemeClr val="tx1"/>
                </a:solidFill>
                <a:latin typeface="Times New Roman" pitchFamily="64" charset="0"/>
              </a:defRPr>
            </a:lvl8pPr>
            <a:lvl9pPr marL="3886200" indent="-228600" eaLnBrk="0" fontAlgn="base" hangingPunct="0">
              <a:spcBef>
                <a:spcPct val="0"/>
              </a:spcBef>
              <a:spcAft>
                <a:spcPct val="0"/>
              </a:spcAft>
              <a:defRPr sz="2800">
                <a:solidFill>
                  <a:schemeClr val="tx1"/>
                </a:solidFill>
                <a:latin typeface="Times New Roman" pitchFamily="64" charset="0"/>
              </a:defRPr>
            </a:lvl9pPr>
          </a:lstStyle>
          <a:p>
            <a:pPr eaLnBrk="1" hangingPunct="1"/>
            <a:r>
              <a:rPr lang="en-US" altLang="zh-CN" sz="2400">
                <a:solidFill>
                  <a:srgbClr val="FFFFFF"/>
                </a:solidFill>
                <a:ea typeface="SimSun" pitchFamily="2" charset="-122"/>
              </a:rPr>
              <a:t>2004</a:t>
            </a:r>
          </a:p>
          <a:p>
            <a:pPr eaLnBrk="1" hangingPunct="1"/>
            <a:endParaRPr lang="en-US" altLang="zh-CN" sz="2400">
              <a:solidFill>
                <a:srgbClr val="FFFFFF"/>
              </a:solidFill>
              <a:ea typeface="SimSun" pitchFamily="2" charset="-122"/>
            </a:endParaRPr>
          </a:p>
          <a:p>
            <a:pPr eaLnBrk="1" hangingPunct="1"/>
            <a:r>
              <a:rPr lang="en-US" altLang="zh-CN" sz="2400">
                <a:solidFill>
                  <a:srgbClr val="FFFFFF"/>
                </a:solidFill>
                <a:ea typeface="SimSun" pitchFamily="2" charset="-122"/>
              </a:rPr>
              <a:t>2005</a:t>
            </a:r>
          </a:p>
          <a:p>
            <a:pPr eaLnBrk="1" hangingPunct="1"/>
            <a:endParaRPr lang="en-US" altLang="zh-CN" sz="2400">
              <a:solidFill>
                <a:srgbClr val="FFFFFF"/>
              </a:solidFill>
              <a:ea typeface="SimSun" pitchFamily="2" charset="-122"/>
            </a:endParaRPr>
          </a:p>
          <a:p>
            <a:pPr eaLnBrk="1" hangingPunct="1"/>
            <a:r>
              <a:rPr lang="en-US" altLang="zh-CN" sz="2400">
                <a:solidFill>
                  <a:srgbClr val="FFFFFF"/>
                </a:solidFill>
                <a:ea typeface="SimSun" pitchFamily="2" charset="-122"/>
              </a:rPr>
              <a:t>2006</a:t>
            </a:r>
          </a:p>
          <a:p>
            <a:pPr eaLnBrk="1" hangingPunct="1"/>
            <a:endParaRPr lang="en-US" altLang="zh-CN" sz="2400">
              <a:solidFill>
                <a:srgbClr val="FFFFFF"/>
              </a:solidFill>
              <a:ea typeface="SimSun" pitchFamily="2" charset="-122"/>
            </a:endParaRPr>
          </a:p>
          <a:p>
            <a:pPr eaLnBrk="1" hangingPunct="1"/>
            <a:r>
              <a:rPr lang="en-US" altLang="zh-CN" sz="2400">
                <a:solidFill>
                  <a:srgbClr val="FFFFFF"/>
                </a:solidFill>
                <a:ea typeface="SimSun" pitchFamily="2" charset="-122"/>
              </a:rPr>
              <a:t>2007</a:t>
            </a:r>
          </a:p>
        </p:txBody>
      </p:sp>
      <p:sp>
        <p:nvSpPr>
          <p:cNvPr id="32771" name="Text Box 7"/>
          <p:cNvSpPr txBox="1">
            <a:spLocks noChangeArrowheads="1"/>
          </p:cNvSpPr>
          <p:nvPr/>
        </p:nvSpPr>
        <p:spPr bwMode="auto">
          <a:xfrm>
            <a:off x="3562350" y="3505200"/>
            <a:ext cx="936625" cy="955675"/>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800">
                <a:solidFill>
                  <a:schemeClr val="tx1"/>
                </a:solidFill>
                <a:latin typeface="Times New Roman" pitchFamily="64" charset="0"/>
              </a:defRPr>
            </a:lvl1pPr>
            <a:lvl2pPr marL="742950" indent="-285750" eaLnBrk="0" hangingPunct="0">
              <a:defRPr sz="2800">
                <a:solidFill>
                  <a:schemeClr val="tx1"/>
                </a:solidFill>
                <a:latin typeface="Times New Roman" pitchFamily="64" charset="0"/>
              </a:defRPr>
            </a:lvl2pPr>
            <a:lvl3pPr marL="1143000" indent="-228600" eaLnBrk="0" hangingPunct="0">
              <a:defRPr sz="2800">
                <a:solidFill>
                  <a:schemeClr val="tx1"/>
                </a:solidFill>
                <a:latin typeface="Times New Roman" pitchFamily="64" charset="0"/>
              </a:defRPr>
            </a:lvl3pPr>
            <a:lvl4pPr marL="1600200" indent="-228600" eaLnBrk="0" hangingPunct="0">
              <a:defRPr sz="2800">
                <a:solidFill>
                  <a:schemeClr val="tx1"/>
                </a:solidFill>
                <a:latin typeface="Times New Roman" pitchFamily="64" charset="0"/>
              </a:defRPr>
            </a:lvl4pPr>
            <a:lvl5pPr marL="2057400" indent="-228600" eaLnBrk="0" hangingPunct="0">
              <a:defRPr sz="2800">
                <a:solidFill>
                  <a:schemeClr val="tx1"/>
                </a:solidFill>
                <a:latin typeface="Times New Roman" pitchFamily="64" charset="0"/>
              </a:defRPr>
            </a:lvl5pPr>
            <a:lvl6pPr marL="2514600" indent="-228600" eaLnBrk="0" fontAlgn="base" hangingPunct="0">
              <a:spcBef>
                <a:spcPct val="0"/>
              </a:spcBef>
              <a:spcAft>
                <a:spcPct val="0"/>
              </a:spcAft>
              <a:defRPr sz="2800">
                <a:solidFill>
                  <a:schemeClr val="tx1"/>
                </a:solidFill>
                <a:latin typeface="Times New Roman" pitchFamily="64" charset="0"/>
              </a:defRPr>
            </a:lvl6pPr>
            <a:lvl7pPr marL="2971800" indent="-228600" eaLnBrk="0" fontAlgn="base" hangingPunct="0">
              <a:spcBef>
                <a:spcPct val="0"/>
              </a:spcBef>
              <a:spcAft>
                <a:spcPct val="0"/>
              </a:spcAft>
              <a:defRPr sz="2800">
                <a:solidFill>
                  <a:schemeClr val="tx1"/>
                </a:solidFill>
                <a:latin typeface="Times New Roman" pitchFamily="64" charset="0"/>
              </a:defRPr>
            </a:lvl7pPr>
            <a:lvl8pPr marL="3429000" indent="-228600" eaLnBrk="0" fontAlgn="base" hangingPunct="0">
              <a:spcBef>
                <a:spcPct val="0"/>
              </a:spcBef>
              <a:spcAft>
                <a:spcPct val="0"/>
              </a:spcAft>
              <a:defRPr sz="2800">
                <a:solidFill>
                  <a:schemeClr val="tx1"/>
                </a:solidFill>
                <a:latin typeface="Times New Roman" pitchFamily="64" charset="0"/>
              </a:defRPr>
            </a:lvl8pPr>
            <a:lvl9pPr marL="3886200" indent="-228600" eaLnBrk="0" fontAlgn="base" hangingPunct="0">
              <a:spcBef>
                <a:spcPct val="0"/>
              </a:spcBef>
              <a:spcAft>
                <a:spcPct val="0"/>
              </a:spcAft>
              <a:defRPr sz="2800">
                <a:solidFill>
                  <a:schemeClr val="tx1"/>
                </a:solidFill>
                <a:latin typeface="Times New Roman" pitchFamily="64" charset="0"/>
              </a:defRPr>
            </a:lvl9pPr>
          </a:lstStyle>
          <a:p>
            <a:pPr algn="ctr" eaLnBrk="1" hangingPunct="1"/>
            <a:r>
              <a:rPr lang="en-US" altLang="zh-CN">
                <a:solidFill>
                  <a:srgbClr val="FFFFFF"/>
                </a:solidFill>
                <a:ea typeface="SimSun" pitchFamily="2" charset="-122"/>
              </a:rPr>
              <a:t>Fall</a:t>
            </a:r>
          </a:p>
          <a:p>
            <a:pPr algn="ctr" eaLnBrk="1" hangingPunct="1"/>
            <a:r>
              <a:rPr lang="en-US" altLang="zh-CN">
                <a:solidFill>
                  <a:srgbClr val="FFFFFF"/>
                </a:solidFill>
                <a:ea typeface="SimSun" pitchFamily="2" charset="-122"/>
              </a:rPr>
              <a:t>2007</a:t>
            </a:r>
          </a:p>
        </p:txBody>
      </p:sp>
      <p:sp>
        <p:nvSpPr>
          <p:cNvPr id="32772" name="Text Box 8"/>
          <p:cNvSpPr txBox="1">
            <a:spLocks noChangeArrowheads="1"/>
          </p:cNvSpPr>
          <p:nvPr/>
        </p:nvSpPr>
        <p:spPr bwMode="auto">
          <a:xfrm>
            <a:off x="409575" y="1608138"/>
            <a:ext cx="2081213" cy="830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800">
                <a:solidFill>
                  <a:schemeClr val="tx1"/>
                </a:solidFill>
                <a:latin typeface="Times New Roman" pitchFamily="64" charset="0"/>
              </a:defRPr>
            </a:lvl1pPr>
            <a:lvl2pPr marL="742950" indent="-285750" eaLnBrk="0" hangingPunct="0">
              <a:defRPr sz="2800">
                <a:solidFill>
                  <a:schemeClr val="tx1"/>
                </a:solidFill>
                <a:latin typeface="Times New Roman" pitchFamily="64" charset="0"/>
              </a:defRPr>
            </a:lvl2pPr>
            <a:lvl3pPr marL="1143000" indent="-228600" eaLnBrk="0" hangingPunct="0">
              <a:defRPr sz="2800">
                <a:solidFill>
                  <a:schemeClr val="tx1"/>
                </a:solidFill>
                <a:latin typeface="Times New Roman" pitchFamily="64" charset="0"/>
              </a:defRPr>
            </a:lvl3pPr>
            <a:lvl4pPr marL="1600200" indent="-228600" eaLnBrk="0" hangingPunct="0">
              <a:defRPr sz="2800">
                <a:solidFill>
                  <a:schemeClr val="tx1"/>
                </a:solidFill>
                <a:latin typeface="Times New Roman" pitchFamily="64" charset="0"/>
              </a:defRPr>
            </a:lvl4pPr>
            <a:lvl5pPr marL="2057400" indent="-228600" eaLnBrk="0" hangingPunct="0">
              <a:defRPr sz="2800">
                <a:solidFill>
                  <a:schemeClr val="tx1"/>
                </a:solidFill>
                <a:latin typeface="Times New Roman" pitchFamily="64" charset="0"/>
              </a:defRPr>
            </a:lvl5pPr>
            <a:lvl6pPr marL="2514600" indent="-228600" eaLnBrk="0" fontAlgn="base" hangingPunct="0">
              <a:spcBef>
                <a:spcPct val="0"/>
              </a:spcBef>
              <a:spcAft>
                <a:spcPct val="0"/>
              </a:spcAft>
              <a:defRPr sz="2800">
                <a:solidFill>
                  <a:schemeClr val="tx1"/>
                </a:solidFill>
                <a:latin typeface="Times New Roman" pitchFamily="64" charset="0"/>
              </a:defRPr>
            </a:lvl6pPr>
            <a:lvl7pPr marL="2971800" indent="-228600" eaLnBrk="0" fontAlgn="base" hangingPunct="0">
              <a:spcBef>
                <a:spcPct val="0"/>
              </a:spcBef>
              <a:spcAft>
                <a:spcPct val="0"/>
              </a:spcAft>
              <a:defRPr sz="2800">
                <a:solidFill>
                  <a:schemeClr val="tx1"/>
                </a:solidFill>
                <a:latin typeface="Times New Roman" pitchFamily="64" charset="0"/>
              </a:defRPr>
            </a:lvl7pPr>
            <a:lvl8pPr marL="3429000" indent="-228600" eaLnBrk="0" fontAlgn="base" hangingPunct="0">
              <a:spcBef>
                <a:spcPct val="0"/>
              </a:spcBef>
              <a:spcAft>
                <a:spcPct val="0"/>
              </a:spcAft>
              <a:defRPr sz="2800">
                <a:solidFill>
                  <a:schemeClr val="tx1"/>
                </a:solidFill>
                <a:latin typeface="Times New Roman" pitchFamily="64" charset="0"/>
              </a:defRPr>
            </a:lvl8pPr>
            <a:lvl9pPr marL="3886200" indent="-228600" eaLnBrk="0" fontAlgn="base" hangingPunct="0">
              <a:spcBef>
                <a:spcPct val="0"/>
              </a:spcBef>
              <a:spcAft>
                <a:spcPct val="0"/>
              </a:spcAft>
              <a:defRPr sz="2800">
                <a:solidFill>
                  <a:schemeClr val="tx1"/>
                </a:solidFill>
                <a:latin typeface="Times New Roman" pitchFamily="64" charset="0"/>
              </a:defRPr>
            </a:lvl9pPr>
          </a:lstStyle>
          <a:p>
            <a:pPr algn="ctr" eaLnBrk="1" hangingPunct="1"/>
            <a:r>
              <a:rPr lang="en-US" altLang="zh-CN" sz="2400">
                <a:solidFill>
                  <a:srgbClr val="FFFFFF"/>
                </a:solidFill>
                <a:ea typeface="SimSun" pitchFamily="2" charset="-122"/>
              </a:rPr>
              <a:t>Weather &amp;</a:t>
            </a:r>
          </a:p>
          <a:p>
            <a:pPr algn="ctr" eaLnBrk="1" hangingPunct="1"/>
            <a:r>
              <a:rPr lang="en-US" altLang="zh-CN" sz="2400">
                <a:solidFill>
                  <a:srgbClr val="FFFFFF"/>
                </a:solidFill>
                <a:ea typeface="SimSun" pitchFamily="2" charset="-122"/>
              </a:rPr>
              <a:t>hydrodynamics</a:t>
            </a:r>
          </a:p>
        </p:txBody>
      </p:sp>
      <p:sp>
        <p:nvSpPr>
          <p:cNvPr id="32773" name="Text Box 9"/>
          <p:cNvSpPr txBox="1">
            <a:spLocks noChangeArrowheads="1"/>
          </p:cNvSpPr>
          <p:nvPr/>
        </p:nvSpPr>
        <p:spPr bwMode="auto">
          <a:xfrm>
            <a:off x="3246438" y="2598738"/>
            <a:ext cx="1789112" cy="830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800">
                <a:solidFill>
                  <a:schemeClr val="tx1"/>
                </a:solidFill>
                <a:latin typeface="Times New Roman" pitchFamily="64" charset="0"/>
              </a:defRPr>
            </a:lvl1pPr>
            <a:lvl2pPr marL="742950" indent="-285750" eaLnBrk="0" hangingPunct="0">
              <a:defRPr sz="2800">
                <a:solidFill>
                  <a:schemeClr val="tx1"/>
                </a:solidFill>
                <a:latin typeface="Times New Roman" pitchFamily="64" charset="0"/>
              </a:defRPr>
            </a:lvl2pPr>
            <a:lvl3pPr marL="1143000" indent="-228600" eaLnBrk="0" hangingPunct="0">
              <a:defRPr sz="2800">
                <a:solidFill>
                  <a:schemeClr val="tx1"/>
                </a:solidFill>
                <a:latin typeface="Times New Roman" pitchFamily="64" charset="0"/>
              </a:defRPr>
            </a:lvl3pPr>
            <a:lvl4pPr marL="1600200" indent="-228600" eaLnBrk="0" hangingPunct="0">
              <a:defRPr sz="2800">
                <a:solidFill>
                  <a:schemeClr val="tx1"/>
                </a:solidFill>
                <a:latin typeface="Times New Roman" pitchFamily="64" charset="0"/>
              </a:defRPr>
            </a:lvl4pPr>
            <a:lvl5pPr marL="2057400" indent="-228600" eaLnBrk="0" hangingPunct="0">
              <a:defRPr sz="2800">
                <a:solidFill>
                  <a:schemeClr val="tx1"/>
                </a:solidFill>
                <a:latin typeface="Times New Roman" pitchFamily="64" charset="0"/>
              </a:defRPr>
            </a:lvl5pPr>
            <a:lvl6pPr marL="2514600" indent="-228600" eaLnBrk="0" fontAlgn="base" hangingPunct="0">
              <a:spcBef>
                <a:spcPct val="0"/>
              </a:spcBef>
              <a:spcAft>
                <a:spcPct val="0"/>
              </a:spcAft>
              <a:defRPr sz="2800">
                <a:solidFill>
                  <a:schemeClr val="tx1"/>
                </a:solidFill>
                <a:latin typeface="Times New Roman" pitchFamily="64" charset="0"/>
              </a:defRPr>
            </a:lvl6pPr>
            <a:lvl7pPr marL="2971800" indent="-228600" eaLnBrk="0" fontAlgn="base" hangingPunct="0">
              <a:spcBef>
                <a:spcPct val="0"/>
              </a:spcBef>
              <a:spcAft>
                <a:spcPct val="0"/>
              </a:spcAft>
              <a:defRPr sz="2800">
                <a:solidFill>
                  <a:schemeClr val="tx1"/>
                </a:solidFill>
                <a:latin typeface="Times New Roman" pitchFamily="64" charset="0"/>
              </a:defRPr>
            </a:lvl7pPr>
            <a:lvl8pPr marL="3429000" indent="-228600" eaLnBrk="0" fontAlgn="base" hangingPunct="0">
              <a:spcBef>
                <a:spcPct val="0"/>
              </a:spcBef>
              <a:spcAft>
                <a:spcPct val="0"/>
              </a:spcAft>
              <a:defRPr sz="2800">
                <a:solidFill>
                  <a:schemeClr val="tx1"/>
                </a:solidFill>
                <a:latin typeface="Times New Roman" pitchFamily="64" charset="0"/>
              </a:defRPr>
            </a:lvl8pPr>
            <a:lvl9pPr marL="3886200" indent="-228600" eaLnBrk="0" fontAlgn="base" hangingPunct="0">
              <a:spcBef>
                <a:spcPct val="0"/>
              </a:spcBef>
              <a:spcAft>
                <a:spcPct val="0"/>
              </a:spcAft>
              <a:defRPr sz="2800">
                <a:solidFill>
                  <a:schemeClr val="tx1"/>
                </a:solidFill>
                <a:latin typeface="Times New Roman" pitchFamily="64" charset="0"/>
              </a:defRPr>
            </a:lvl9pPr>
          </a:lstStyle>
          <a:p>
            <a:pPr eaLnBrk="1" hangingPunct="1"/>
            <a:r>
              <a:rPr lang="en-US" altLang="zh-CN" sz="2400">
                <a:solidFill>
                  <a:srgbClr val="FFFFFF"/>
                </a:solidFill>
                <a:ea typeface="SimSun" pitchFamily="2" charset="-122"/>
              </a:rPr>
              <a:t>Benthic cyst </a:t>
            </a:r>
          </a:p>
          <a:p>
            <a:pPr eaLnBrk="1" hangingPunct="1"/>
            <a:r>
              <a:rPr lang="en-US" altLang="zh-CN" sz="2400">
                <a:solidFill>
                  <a:srgbClr val="FFFFFF"/>
                </a:solidFill>
                <a:ea typeface="SimSun" pitchFamily="2" charset="-122"/>
              </a:rPr>
              <a:t>abundance</a:t>
            </a:r>
          </a:p>
        </p:txBody>
      </p:sp>
      <p:sp>
        <p:nvSpPr>
          <p:cNvPr id="32774" name="Text Box 10"/>
          <p:cNvSpPr txBox="1">
            <a:spLocks noChangeArrowheads="1"/>
          </p:cNvSpPr>
          <p:nvPr/>
        </p:nvSpPr>
        <p:spPr bwMode="auto">
          <a:xfrm>
            <a:off x="6337300" y="1608138"/>
            <a:ext cx="2278063" cy="830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800">
                <a:solidFill>
                  <a:schemeClr val="tx1"/>
                </a:solidFill>
                <a:latin typeface="Times New Roman" pitchFamily="64" charset="0"/>
              </a:defRPr>
            </a:lvl1pPr>
            <a:lvl2pPr marL="742950" indent="-285750" eaLnBrk="0" hangingPunct="0">
              <a:defRPr sz="2800">
                <a:solidFill>
                  <a:schemeClr val="tx1"/>
                </a:solidFill>
                <a:latin typeface="Times New Roman" pitchFamily="64" charset="0"/>
              </a:defRPr>
            </a:lvl2pPr>
            <a:lvl3pPr marL="1143000" indent="-228600" eaLnBrk="0" hangingPunct="0">
              <a:defRPr sz="2800">
                <a:solidFill>
                  <a:schemeClr val="tx1"/>
                </a:solidFill>
                <a:latin typeface="Times New Roman" pitchFamily="64" charset="0"/>
              </a:defRPr>
            </a:lvl3pPr>
            <a:lvl4pPr marL="1600200" indent="-228600" eaLnBrk="0" hangingPunct="0">
              <a:defRPr sz="2800">
                <a:solidFill>
                  <a:schemeClr val="tx1"/>
                </a:solidFill>
                <a:latin typeface="Times New Roman" pitchFamily="64" charset="0"/>
              </a:defRPr>
            </a:lvl4pPr>
            <a:lvl5pPr marL="2057400" indent="-228600" eaLnBrk="0" hangingPunct="0">
              <a:defRPr sz="2800">
                <a:solidFill>
                  <a:schemeClr val="tx1"/>
                </a:solidFill>
                <a:latin typeface="Times New Roman" pitchFamily="64" charset="0"/>
              </a:defRPr>
            </a:lvl5pPr>
            <a:lvl6pPr marL="2514600" indent="-228600" eaLnBrk="0" fontAlgn="base" hangingPunct="0">
              <a:spcBef>
                <a:spcPct val="0"/>
              </a:spcBef>
              <a:spcAft>
                <a:spcPct val="0"/>
              </a:spcAft>
              <a:defRPr sz="2800">
                <a:solidFill>
                  <a:schemeClr val="tx1"/>
                </a:solidFill>
                <a:latin typeface="Times New Roman" pitchFamily="64" charset="0"/>
              </a:defRPr>
            </a:lvl6pPr>
            <a:lvl7pPr marL="2971800" indent="-228600" eaLnBrk="0" fontAlgn="base" hangingPunct="0">
              <a:spcBef>
                <a:spcPct val="0"/>
              </a:spcBef>
              <a:spcAft>
                <a:spcPct val="0"/>
              </a:spcAft>
              <a:defRPr sz="2800">
                <a:solidFill>
                  <a:schemeClr val="tx1"/>
                </a:solidFill>
                <a:latin typeface="Times New Roman" pitchFamily="64" charset="0"/>
              </a:defRPr>
            </a:lvl7pPr>
            <a:lvl8pPr marL="3429000" indent="-228600" eaLnBrk="0" fontAlgn="base" hangingPunct="0">
              <a:spcBef>
                <a:spcPct val="0"/>
              </a:spcBef>
              <a:spcAft>
                <a:spcPct val="0"/>
              </a:spcAft>
              <a:defRPr sz="2800">
                <a:solidFill>
                  <a:schemeClr val="tx1"/>
                </a:solidFill>
                <a:latin typeface="Times New Roman" pitchFamily="64" charset="0"/>
              </a:defRPr>
            </a:lvl8pPr>
            <a:lvl9pPr marL="3886200" indent="-228600" eaLnBrk="0" fontAlgn="base" hangingPunct="0">
              <a:spcBef>
                <a:spcPct val="0"/>
              </a:spcBef>
              <a:spcAft>
                <a:spcPct val="0"/>
              </a:spcAft>
              <a:defRPr sz="2800">
                <a:solidFill>
                  <a:schemeClr val="tx1"/>
                </a:solidFill>
                <a:latin typeface="Times New Roman" pitchFamily="64" charset="0"/>
              </a:defRPr>
            </a:lvl9pPr>
          </a:lstStyle>
          <a:p>
            <a:pPr algn="ctr" eaLnBrk="1" hangingPunct="1"/>
            <a:r>
              <a:rPr lang="en-US" altLang="zh-CN" sz="2400" dirty="0">
                <a:solidFill>
                  <a:srgbClr val="FFFFFF"/>
                </a:solidFill>
                <a:ea typeface="SimSun" pitchFamily="2" charset="-122"/>
              </a:rPr>
              <a:t>2008</a:t>
            </a:r>
          </a:p>
          <a:p>
            <a:pPr algn="ctr" eaLnBrk="1" hangingPunct="1"/>
            <a:r>
              <a:rPr lang="en-US" altLang="zh-CN" sz="2400" dirty="0">
                <a:solidFill>
                  <a:srgbClr val="FFFFFF"/>
                </a:solidFill>
                <a:ea typeface="SimSun" pitchFamily="2" charset="-122"/>
              </a:rPr>
              <a:t>seasonal forecast</a:t>
            </a:r>
          </a:p>
        </p:txBody>
      </p:sp>
      <p:sp>
        <p:nvSpPr>
          <p:cNvPr id="32775" name="Line 11"/>
          <p:cNvSpPr>
            <a:spLocks noChangeShapeType="1"/>
          </p:cNvSpPr>
          <p:nvPr/>
        </p:nvSpPr>
        <p:spPr bwMode="auto">
          <a:xfrm>
            <a:off x="1752600" y="2895600"/>
            <a:ext cx="1728788" cy="83026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FFFFFF"/>
              </a:solidFill>
            </a:endParaRPr>
          </a:p>
        </p:txBody>
      </p:sp>
      <p:sp>
        <p:nvSpPr>
          <p:cNvPr id="32776" name="Line 12"/>
          <p:cNvSpPr>
            <a:spLocks noChangeShapeType="1"/>
          </p:cNvSpPr>
          <p:nvPr/>
        </p:nvSpPr>
        <p:spPr bwMode="auto">
          <a:xfrm>
            <a:off x="1752600" y="3573463"/>
            <a:ext cx="1677988" cy="31273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FFFFFF"/>
              </a:solidFill>
            </a:endParaRPr>
          </a:p>
        </p:txBody>
      </p:sp>
      <p:sp>
        <p:nvSpPr>
          <p:cNvPr id="32777" name="Line 13"/>
          <p:cNvSpPr>
            <a:spLocks noChangeShapeType="1"/>
          </p:cNvSpPr>
          <p:nvPr/>
        </p:nvSpPr>
        <p:spPr bwMode="auto">
          <a:xfrm flipV="1">
            <a:off x="1719263" y="4038600"/>
            <a:ext cx="1711325" cy="31591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FFFFFF"/>
              </a:solidFill>
            </a:endParaRPr>
          </a:p>
        </p:txBody>
      </p:sp>
      <p:sp>
        <p:nvSpPr>
          <p:cNvPr id="32778" name="Line 15"/>
          <p:cNvSpPr>
            <a:spLocks noChangeShapeType="1"/>
          </p:cNvSpPr>
          <p:nvPr/>
        </p:nvSpPr>
        <p:spPr bwMode="auto">
          <a:xfrm flipV="1">
            <a:off x="1719263" y="4210050"/>
            <a:ext cx="1711325" cy="82867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FFFFFF"/>
              </a:solidFill>
            </a:endParaRPr>
          </a:p>
        </p:txBody>
      </p:sp>
      <p:sp>
        <p:nvSpPr>
          <p:cNvPr id="354320" name="Text Box 16"/>
          <p:cNvSpPr txBox="1">
            <a:spLocks noChangeArrowheads="1"/>
          </p:cNvSpPr>
          <p:nvPr/>
        </p:nvSpPr>
        <p:spPr bwMode="auto">
          <a:xfrm>
            <a:off x="6553200" y="2667000"/>
            <a:ext cx="1490663" cy="2678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en-US" altLang="zh-CN" sz="2400" dirty="0">
                <a:solidFill>
                  <a:srgbClr val="FFFFFF"/>
                </a:solidFill>
                <a:latin typeface="Times New Roman"/>
                <a:ea typeface="SimSun" pitchFamily="2" charset="-122"/>
              </a:rPr>
              <a:t>Scenario 1</a:t>
            </a:r>
          </a:p>
          <a:p>
            <a:pPr>
              <a:defRPr/>
            </a:pPr>
            <a:endParaRPr lang="en-US" altLang="zh-CN" sz="2400" dirty="0">
              <a:solidFill>
                <a:srgbClr val="FFFFFF"/>
              </a:solidFill>
              <a:latin typeface="Times New Roman"/>
              <a:ea typeface="SimSun" pitchFamily="2" charset="-122"/>
            </a:endParaRPr>
          </a:p>
          <a:p>
            <a:pPr>
              <a:defRPr/>
            </a:pPr>
            <a:r>
              <a:rPr lang="en-US" altLang="zh-CN" sz="2400" dirty="0">
                <a:solidFill>
                  <a:srgbClr val="FFFFFF"/>
                </a:solidFill>
                <a:latin typeface="Times New Roman"/>
                <a:ea typeface="SimSun" pitchFamily="2" charset="-122"/>
              </a:rPr>
              <a:t>Scenario 2</a:t>
            </a:r>
          </a:p>
          <a:p>
            <a:pPr>
              <a:defRPr/>
            </a:pPr>
            <a:endParaRPr lang="en-US" altLang="zh-CN" sz="2400" dirty="0">
              <a:solidFill>
                <a:srgbClr val="FFFFFF"/>
              </a:solidFill>
              <a:latin typeface="Times New Roman"/>
              <a:ea typeface="SimSun" pitchFamily="2" charset="-122"/>
            </a:endParaRPr>
          </a:p>
          <a:p>
            <a:pPr>
              <a:defRPr/>
            </a:pPr>
            <a:r>
              <a:rPr lang="en-US" altLang="zh-CN" sz="2400" dirty="0">
                <a:solidFill>
                  <a:srgbClr val="FFFFFF"/>
                </a:solidFill>
                <a:latin typeface="Times New Roman"/>
                <a:ea typeface="SimSun" pitchFamily="2" charset="-122"/>
              </a:rPr>
              <a:t>Scenario 3</a:t>
            </a:r>
          </a:p>
          <a:p>
            <a:pPr>
              <a:defRPr/>
            </a:pPr>
            <a:endParaRPr lang="en-US" altLang="zh-CN" sz="2400" dirty="0">
              <a:solidFill>
                <a:srgbClr val="FFFFFF"/>
              </a:solidFill>
              <a:latin typeface="Times New Roman"/>
              <a:ea typeface="SimSun" pitchFamily="2" charset="-122"/>
            </a:endParaRPr>
          </a:p>
          <a:p>
            <a:pPr>
              <a:defRPr/>
            </a:pPr>
            <a:r>
              <a:rPr lang="en-US" altLang="zh-CN" sz="2400" dirty="0">
                <a:solidFill>
                  <a:srgbClr val="FFFFFF"/>
                </a:solidFill>
                <a:latin typeface="Times New Roman"/>
                <a:ea typeface="SimSun" pitchFamily="2" charset="-122"/>
              </a:rPr>
              <a:t>Scenario 4</a:t>
            </a:r>
          </a:p>
        </p:txBody>
      </p:sp>
      <p:sp>
        <p:nvSpPr>
          <p:cNvPr id="32780" name="Line 18"/>
          <p:cNvSpPr>
            <a:spLocks noChangeShapeType="1"/>
          </p:cNvSpPr>
          <p:nvPr/>
        </p:nvSpPr>
        <p:spPr bwMode="auto">
          <a:xfrm>
            <a:off x="4522788" y="4210050"/>
            <a:ext cx="1992312" cy="82867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FFFFFF"/>
              </a:solidFill>
            </a:endParaRPr>
          </a:p>
        </p:txBody>
      </p:sp>
      <p:sp>
        <p:nvSpPr>
          <p:cNvPr id="32781" name="Line 20"/>
          <p:cNvSpPr>
            <a:spLocks noChangeShapeType="1"/>
          </p:cNvSpPr>
          <p:nvPr/>
        </p:nvSpPr>
        <p:spPr bwMode="auto">
          <a:xfrm flipV="1">
            <a:off x="4522788" y="3635375"/>
            <a:ext cx="2030412" cy="2508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FFFFFF"/>
              </a:solidFill>
            </a:endParaRPr>
          </a:p>
        </p:txBody>
      </p:sp>
      <p:sp>
        <p:nvSpPr>
          <p:cNvPr id="32782" name="Line 21"/>
          <p:cNvSpPr>
            <a:spLocks noChangeShapeType="1"/>
          </p:cNvSpPr>
          <p:nvPr/>
        </p:nvSpPr>
        <p:spPr bwMode="auto">
          <a:xfrm flipV="1">
            <a:off x="4522788" y="2895600"/>
            <a:ext cx="2089150" cy="83026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FFFFFF"/>
              </a:solidFill>
            </a:endParaRPr>
          </a:p>
        </p:txBody>
      </p:sp>
      <p:sp>
        <p:nvSpPr>
          <p:cNvPr id="32783" name="Line 24"/>
          <p:cNvSpPr>
            <a:spLocks noChangeShapeType="1"/>
          </p:cNvSpPr>
          <p:nvPr/>
        </p:nvSpPr>
        <p:spPr bwMode="auto">
          <a:xfrm>
            <a:off x="4522788" y="4005263"/>
            <a:ext cx="1992312" cy="34925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FFFFFF"/>
              </a:solidFill>
            </a:endParaRPr>
          </a:p>
        </p:txBody>
      </p:sp>
      <p:sp>
        <p:nvSpPr>
          <p:cNvPr id="32784" name="Text Box 25"/>
          <p:cNvSpPr txBox="1">
            <a:spLocks noChangeArrowheads="1"/>
          </p:cNvSpPr>
          <p:nvPr/>
        </p:nvSpPr>
        <p:spPr bwMode="auto">
          <a:xfrm>
            <a:off x="315827" y="297359"/>
            <a:ext cx="8675773"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800">
                <a:solidFill>
                  <a:schemeClr val="tx1"/>
                </a:solidFill>
                <a:latin typeface="Times New Roman" pitchFamily="64" charset="0"/>
              </a:defRPr>
            </a:lvl1pPr>
            <a:lvl2pPr marL="742950" indent="-285750" eaLnBrk="0" hangingPunct="0">
              <a:defRPr sz="2800">
                <a:solidFill>
                  <a:schemeClr val="tx1"/>
                </a:solidFill>
                <a:latin typeface="Times New Roman" pitchFamily="64" charset="0"/>
              </a:defRPr>
            </a:lvl2pPr>
            <a:lvl3pPr marL="1143000" indent="-228600" eaLnBrk="0" hangingPunct="0">
              <a:defRPr sz="2800">
                <a:solidFill>
                  <a:schemeClr val="tx1"/>
                </a:solidFill>
                <a:latin typeface="Times New Roman" pitchFamily="64" charset="0"/>
              </a:defRPr>
            </a:lvl3pPr>
            <a:lvl4pPr marL="1600200" indent="-228600" eaLnBrk="0" hangingPunct="0">
              <a:defRPr sz="2800">
                <a:solidFill>
                  <a:schemeClr val="tx1"/>
                </a:solidFill>
                <a:latin typeface="Times New Roman" pitchFamily="64" charset="0"/>
              </a:defRPr>
            </a:lvl4pPr>
            <a:lvl5pPr marL="2057400" indent="-228600" eaLnBrk="0" hangingPunct="0">
              <a:defRPr sz="2800">
                <a:solidFill>
                  <a:schemeClr val="tx1"/>
                </a:solidFill>
                <a:latin typeface="Times New Roman" pitchFamily="64" charset="0"/>
              </a:defRPr>
            </a:lvl5pPr>
            <a:lvl6pPr marL="2514600" indent="-228600" eaLnBrk="0" fontAlgn="base" hangingPunct="0">
              <a:spcBef>
                <a:spcPct val="0"/>
              </a:spcBef>
              <a:spcAft>
                <a:spcPct val="0"/>
              </a:spcAft>
              <a:defRPr sz="2800">
                <a:solidFill>
                  <a:schemeClr val="tx1"/>
                </a:solidFill>
                <a:latin typeface="Times New Roman" pitchFamily="64" charset="0"/>
              </a:defRPr>
            </a:lvl6pPr>
            <a:lvl7pPr marL="2971800" indent="-228600" eaLnBrk="0" fontAlgn="base" hangingPunct="0">
              <a:spcBef>
                <a:spcPct val="0"/>
              </a:spcBef>
              <a:spcAft>
                <a:spcPct val="0"/>
              </a:spcAft>
              <a:defRPr sz="2800">
                <a:solidFill>
                  <a:schemeClr val="tx1"/>
                </a:solidFill>
                <a:latin typeface="Times New Roman" pitchFamily="64" charset="0"/>
              </a:defRPr>
            </a:lvl7pPr>
            <a:lvl8pPr marL="3429000" indent="-228600" eaLnBrk="0" fontAlgn="base" hangingPunct="0">
              <a:spcBef>
                <a:spcPct val="0"/>
              </a:spcBef>
              <a:spcAft>
                <a:spcPct val="0"/>
              </a:spcAft>
              <a:defRPr sz="2800">
                <a:solidFill>
                  <a:schemeClr val="tx1"/>
                </a:solidFill>
                <a:latin typeface="Times New Roman" pitchFamily="64" charset="0"/>
              </a:defRPr>
            </a:lvl8pPr>
            <a:lvl9pPr marL="3886200" indent="-228600" eaLnBrk="0" fontAlgn="base" hangingPunct="0">
              <a:spcBef>
                <a:spcPct val="0"/>
              </a:spcBef>
              <a:spcAft>
                <a:spcPct val="0"/>
              </a:spcAft>
              <a:defRPr sz="2800">
                <a:solidFill>
                  <a:schemeClr val="tx1"/>
                </a:solidFill>
                <a:latin typeface="Times New Roman" pitchFamily="64" charset="0"/>
              </a:defRPr>
            </a:lvl9pPr>
          </a:lstStyle>
          <a:p>
            <a:pPr eaLnBrk="1" hangingPunct="1"/>
            <a:r>
              <a:rPr lang="en-US" sz="4400" dirty="0">
                <a:solidFill>
                  <a:srgbClr val="FFFF00"/>
                </a:solidFill>
                <a:latin typeface="Times New Roman"/>
              </a:rPr>
              <a:t>Seasonal Ensemble Forecast for 2008</a:t>
            </a:r>
          </a:p>
        </p:txBody>
      </p:sp>
    </p:spTree>
    <p:extLst>
      <p:ext uri="{BB962C8B-B14F-4D97-AF65-F5344CB8AC3E}">
        <p14:creationId xmlns:p14="http://schemas.microsoft.com/office/powerpoint/2010/main" val="312013275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ext Box 2"/>
          <p:cNvSpPr txBox="1">
            <a:spLocks noChangeArrowheads="1"/>
          </p:cNvSpPr>
          <p:nvPr/>
        </p:nvSpPr>
        <p:spPr bwMode="auto">
          <a:xfrm>
            <a:off x="284163" y="165100"/>
            <a:ext cx="8504237"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828675" eaLnBrk="0" hangingPunct="0">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800">
                <a:solidFill>
                  <a:schemeClr val="tx1"/>
                </a:solidFill>
                <a:latin typeface="Times New Roman" pitchFamily="64" charset="0"/>
              </a:defRPr>
            </a:lvl1pPr>
            <a:lvl2pPr marL="742950" indent="-285750" defTabSz="828675" eaLnBrk="0" hangingPunct="0">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800">
                <a:solidFill>
                  <a:schemeClr val="tx1"/>
                </a:solidFill>
                <a:latin typeface="Times New Roman" pitchFamily="64" charset="0"/>
              </a:defRPr>
            </a:lvl2pPr>
            <a:lvl3pPr marL="1143000" indent="-228600" defTabSz="828675" eaLnBrk="0" hangingPunct="0">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800">
                <a:solidFill>
                  <a:schemeClr val="tx1"/>
                </a:solidFill>
                <a:latin typeface="Times New Roman" pitchFamily="64" charset="0"/>
              </a:defRPr>
            </a:lvl3pPr>
            <a:lvl4pPr marL="1600200" indent="-228600" defTabSz="828675" eaLnBrk="0" hangingPunct="0">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800">
                <a:solidFill>
                  <a:schemeClr val="tx1"/>
                </a:solidFill>
                <a:latin typeface="Times New Roman" pitchFamily="64" charset="0"/>
              </a:defRPr>
            </a:lvl4pPr>
            <a:lvl5pPr marL="2057400" indent="-228600" defTabSz="828675" eaLnBrk="0" hangingPunct="0">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800">
                <a:solidFill>
                  <a:schemeClr val="tx1"/>
                </a:solidFill>
                <a:latin typeface="Times New Roman" pitchFamily="64" charset="0"/>
              </a:defRPr>
            </a:lvl5pPr>
            <a:lvl6pPr marL="2514600" indent="-228600" defTabSz="828675" eaLnBrk="0" fontAlgn="base" hangingPunct="0">
              <a:spcBef>
                <a:spcPct val="0"/>
              </a:spcBef>
              <a:spcAft>
                <a:spcPct val="0"/>
              </a:spcAft>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800">
                <a:solidFill>
                  <a:schemeClr val="tx1"/>
                </a:solidFill>
                <a:latin typeface="Times New Roman" pitchFamily="64" charset="0"/>
              </a:defRPr>
            </a:lvl6pPr>
            <a:lvl7pPr marL="2971800" indent="-228600" defTabSz="828675" eaLnBrk="0" fontAlgn="base" hangingPunct="0">
              <a:spcBef>
                <a:spcPct val="0"/>
              </a:spcBef>
              <a:spcAft>
                <a:spcPct val="0"/>
              </a:spcAft>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800">
                <a:solidFill>
                  <a:schemeClr val="tx1"/>
                </a:solidFill>
                <a:latin typeface="Times New Roman" pitchFamily="64" charset="0"/>
              </a:defRPr>
            </a:lvl7pPr>
            <a:lvl8pPr marL="3429000" indent="-228600" defTabSz="828675" eaLnBrk="0" fontAlgn="base" hangingPunct="0">
              <a:spcBef>
                <a:spcPct val="0"/>
              </a:spcBef>
              <a:spcAft>
                <a:spcPct val="0"/>
              </a:spcAft>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800">
                <a:solidFill>
                  <a:schemeClr val="tx1"/>
                </a:solidFill>
                <a:latin typeface="Times New Roman" pitchFamily="64" charset="0"/>
              </a:defRPr>
            </a:lvl8pPr>
            <a:lvl9pPr marL="3886200" indent="-228600" defTabSz="828675" eaLnBrk="0" fontAlgn="base" hangingPunct="0">
              <a:spcBef>
                <a:spcPct val="0"/>
              </a:spcBef>
              <a:spcAft>
                <a:spcPct val="0"/>
              </a:spcAft>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800">
                <a:solidFill>
                  <a:schemeClr val="tx1"/>
                </a:solidFill>
                <a:latin typeface="Times New Roman" pitchFamily="64" charset="0"/>
              </a:defRPr>
            </a:lvl9pPr>
          </a:lstStyle>
          <a:p>
            <a:pPr eaLnBrk="1">
              <a:lnSpc>
                <a:spcPct val="93000"/>
              </a:lnSpc>
              <a:buClr>
                <a:srgbClr val="000000"/>
              </a:buClr>
              <a:buSzPct val="45000"/>
              <a:buFont typeface="StarSymbol" charset="0"/>
              <a:buNone/>
            </a:pPr>
            <a:r>
              <a:rPr lang="en-GB" sz="2500" b="1">
                <a:solidFill>
                  <a:srgbClr val="0000FF"/>
                </a:solidFill>
              </a:rPr>
              <a:t>2008 Bloom Forecast  using 2004, 05, 06, 07 atmosphere and ocean forcing (online java animation)</a:t>
            </a:r>
          </a:p>
        </p:txBody>
      </p:sp>
      <p:sp>
        <p:nvSpPr>
          <p:cNvPr id="33795" name="Text Box 3"/>
          <p:cNvSpPr txBox="1">
            <a:spLocks noChangeArrowheads="1"/>
          </p:cNvSpPr>
          <p:nvPr/>
        </p:nvSpPr>
        <p:spPr bwMode="auto">
          <a:xfrm>
            <a:off x="457200" y="6470650"/>
            <a:ext cx="8362950" cy="31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828675" eaLnBrk="0" hangingPunct="0">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800">
                <a:solidFill>
                  <a:schemeClr val="tx1"/>
                </a:solidFill>
                <a:latin typeface="Times New Roman" pitchFamily="64" charset="0"/>
              </a:defRPr>
            </a:lvl1pPr>
            <a:lvl2pPr marL="742950" indent="-285750" defTabSz="828675" eaLnBrk="0" hangingPunct="0">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800">
                <a:solidFill>
                  <a:schemeClr val="tx1"/>
                </a:solidFill>
                <a:latin typeface="Times New Roman" pitchFamily="64" charset="0"/>
              </a:defRPr>
            </a:lvl2pPr>
            <a:lvl3pPr marL="1143000" indent="-228600" defTabSz="828675" eaLnBrk="0" hangingPunct="0">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800">
                <a:solidFill>
                  <a:schemeClr val="tx1"/>
                </a:solidFill>
                <a:latin typeface="Times New Roman" pitchFamily="64" charset="0"/>
              </a:defRPr>
            </a:lvl3pPr>
            <a:lvl4pPr marL="1600200" indent="-228600" defTabSz="828675" eaLnBrk="0" hangingPunct="0">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800">
                <a:solidFill>
                  <a:schemeClr val="tx1"/>
                </a:solidFill>
                <a:latin typeface="Times New Roman" pitchFamily="64" charset="0"/>
              </a:defRPr>
            </a:lvl4pPr>
            <a:lvl5pPr marL="2057400" indent="-228600" defTabSz="828675" eaLnBrk="0" hangingPunct="0">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800">
                <a:solidFill>
                  <a:schemeClr val="tx1"/>
                </a:solidFill>
                <a:latin typeface="Times New Roman" pitchFamily="64" charset="0"/>
              </a:defRPr>
            </a:lvl5pPr>
            <a:lvl6pPr marL="2514600" indent="-228600" defTabSz="828675" eaLnBrk="0" fontAlgn="base" hangingPunct="0">
              <a:spcBef>
                <a:spcPct val="0"/>
              </a:spcBef>
              <a:spcAft>
                <a:spcPct val="0"/>
              </a:spcAft>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800">
                <a:solidFill>
                  <a:schemeClr val="tx1"/>
                </a:solidFill>
                <a:latin typeface="Times New Roman" pitchFamily="64" charset="0"/>
              </a:defRPr>
            </a:lvl6pPr>
            <a:lvl7pPr marL="2971800" indent="-228600" defTabSz="828675" eaLnBrk="0" fontAlgn="base" hangingPunct="0">
              <a:spcBef>
                <a:spcPct val="0"/>
              </a:spcBef>
              <a:spcAft>
                <a:spcPct val="0"/>
              </a:spcAft>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800">
                <a:solidFill>
                  <a:schemeClr val="tx1"/>
                </a:solidFill>
                <a:latin typeface="Times New Roman" pitchFamily="64" charset="0"/>
              </a:defRPr>
            </a:lvl7pPr>
            <a:lvl8pPr marL="3429000" indent="-228600" defTabSz="828675" eaLnBrk="0" fontAlgn="base" hangingPunct="0">
              <a:spcBef>
                <a:spcPct val="0"/>
              </a:spcBef>
              <a:spcAft>
                <a:spcPct val="0"/>
              </a:spcAft>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800">
                <a:solidFill>
                  <a:schemeClr val="tx1"/>
                </a:solidFill>
                <a:latin typeface="Times New Roman" pitchFamily="64" charset="0"/>
              </a:defRPr>
            </a:lvl8pPr>
            <a:lvl9pPr marL="3886200" indent="-228600" defTabSz="828675" eaLnBrk="0" fontAlgn="base" hangingPunct="0">
              <a:spcBef>
                <a:spcPct val="0"/>
              </a:spcBef>
              <a:spcAft>
                <a:spcPct val="0"/>
              </a:spcAft>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800">
                <a:solidFill>
                  <a:schemeClr val="tx1"/>
                </a:solidFill>
                <a:latin typeface="Times New Roman" pitchFamily="64" charset="0"/>
              </a:defRPr>
            </a:lvl9pPr>
          </a:lstStyle>
          <a:p>
            <a:pPr eaLnBrk="1">
              <a:lnSpc>
                <a:spcPct val="93000"/>
              </a:lnSpc>
              <a:buClr>
                <a:srgbClr val="000000"/>
              </a:buClr>
              <a:buSzPct val="45000"/>
              <a:buFont typeface="StarSymbol" charset="0"/>
              <a:buNone/>
            </a:pPr>
            <a:r>
              <a:rPr lang="en-GB" sz="2200">
                <a:solidFill>
                  <a:srgbClr val="CCCCFF"/>
                </a:solidFill>
                <a:hlinkClick r:id="rId3"/>
              </a:rPr>
              <a:t>http://omglnx3.meas.ncsu.edu/yli/simulation_new/08forecast/dino_08.htm</a:t>
            </a:r>
          </a:p>
        </p:txBody>
      </p:sp>
      <p:sp>
        <p:nvSpPr>
          <p:cNvPr id="33796" name="Rectangle 5"/>
          <p:cNvSpPr>
            <a:spLocks noGrp="1" noChangeArrowheads="1"/>
          </p:cNvSpPr>
          <p:nvPr>
            <p:ph type="title" idx="4294967295"/>
          </p:nvPr>
        </p:nvSpPr>
        <p:spPr>
          <a:xfrm>
            <a:off x="685800" y="-152400"/>
            <a:ext cx="7772400" cy="1143000"/>
          </a:xfrm>
        </p:spPr>
        <p:txBody>
          <a:bodyPr/>
          <a:lstStyle/>
          <a:p>
            <a:r>
              <a:rPr lang="en-US" smtClean="0"/>
              <a:t>Ensemble forecast for 2008</a:t>
            </a:r>
          </a:p>
        </p:txBody>
      </p:sp>
      <p:pic>
        <p:nvPicPr>
          <p:cNvPr id="33797"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38200" y="914400"/>
            <a:ext cx="7466013"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73356003"/>
      </p:ext>
    </p:extLst>
  </p:cSld>
  <p:clrMapOvr>
    <a:masterClrMapping/>
  </p:clrMapOvr>
  <p:transition spd="med"/>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13" descr="oc447_May29_comp_contou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4600" y="4495800"/>
            <a:ext cx="6437313"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19" name="Picture 14" descr="tioga_May15_comp_contou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4600" y="2743200"/>
            <a:ext cx="6437313"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0" name="Picture 12" descr="oc445_comp_contou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14600" y="990600"/>
            <a:ext cx="6437313"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1" name="Rectangle 15"/>
          <p:cNvSpPr>
            <a:spLocks noGrp="1" noChangeArrowheads="1"/>
          </p:cNvSpPr>
          <p:nvPr>
            <p:ph type="title" idx="4294967295"/>
          </p:nvPr>
        </p:nvSpPr>
        <p:spPr>
          <a:xfrm>
            <a:off x="685800" y="-152400"/>
            <a:ext cx="7772400" cy="1143000"/>
          </a:xfrm>
        </p:spPr>
        <p:txBody>
          <a:bodyPr/>
          <a:lstStyle/>
          <a:p>
            <a:r>
              <a:rPr lang="en-US" smtClean="0"/>
              <a:t>2008 model-data comparisons</a:t>
            </a:r>
          </a:p>
        </p:txBody>
      </p:sp>
      <p:sp>
        <p:nvSpPr>
          <p:cNvPr id="34822" name="Text Box 16"/>
          <p:cNvSpPr txBox="1">
            <a:spLocks noChangeArrowheads="1"/>
          </p:cNvSpPr>
          <p:nvPr/>
        </p:nvSpPr>
        <p:spPr bwMode="auto">
          <a:xfrm>
            <a:off x="219075" y="1524000"/>
            <a:ext cx="2219325" cy="4362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800">
                <a:solidFill>
                  <a:schemeClr val="tx1"/>
                </a:solidFill>
                <a:latin typeface="Times New Roman" pitchFamily="64" charset="0"/>
              </a:defRPr>
            </a:lvl1pPr>
            <a:lvl2pPr marL="742950" indent="-285750" eaLnBrk="0" hangingPunct="0">
              <a:defRPr sz="2800">
                <a:solidFill>
                  <a:schemeClr val="tx1"/>
                </a:solidFill>
                <a:latin typeface="Times New Roman" pitchFamily="64" charset="0"/>
              </a:defRPr>
            </a:lvl2pPr>
            <a:lvl3pPr marL="1143000" indent="-228600" eaLnBrk="0" hangingPunct="0">
              <a:defRPr sz="2800">
                <a:solidFill>
                  <a:schemeClr val="tx1"/>
                </a:solidFill>
                <a:latin typeface="Times New Roman" pitchFamily="64" charset="0"/>
              </a:defRPr>
            </a:lvl3pPr>
            <a:lvl4pPr marL="1600200" indent="-228600" eaLnBrk="0" hangingPunct="0">
              <a:defRPr sz="2800">
                <a:solidFill>
                  <a:schemeClr val="tx1"/>
                </a:solidFill>
                <a:latin typeface="Times New Roman" pitchFamily="64" charset="0"/>
              </a:defRPr>
            </a:lvl4pPr>
            <a:lvl5pPr marL="2057400" indent="-228600" eaLnBrk="0" hangingPunct="0">
              <a:defRPr sz="2800">
                <a:solidFill>
                  <a:schemeClr val="tx1"/>
                </a:solidFill>
                <a:latin typeface="Times New Roman" pitchFamily="64" charset="0"/>
              </a:defRPr>
            </a:lvl5pPr>
            <a:lvl6pPr marL="2514600" indent="-228600" eaLnBrk="0" fontAlgn="base" hangingPunct="0">
              <a:spcBef>
                <a:spcPct val="0"/>
              </a:spcBef>
              <a:spcAft>
                <a:spcPct val="0"/>
              </a:spcAft>
              <a:defRPr sz="2800">
                <a:solidFill>
                  <a:schemeClr val="tx1"/>
                </a:solidFill>
                <a:latin typeface="Times New Roman" pitchFamily="64" charset="0"/>
              </a:defRPr>
            </a:lvl6pPr>
            <a:lvl7pPr marL="2971800" indent="-228600" eaLnBrk="0" fontAlgn="base" hangingPunct="0">
              <a:spcBef>
                <a:spcPct val="0"/>
              </a:spcBef>
              <a:spcAft>
                <a:spcPct val="0"/>
              </a:spcAft>
              <a:defRPr sz="2800">
                <a:solidFill>
                  <a:schemeClr val="tx1"/>
                </a:solidFill>
                <a:latin typeface="Times New Roman" pitchFamily="64" charset="0"/>
              </a:defRPr>
            </a:lvl7pPr>
            <a:lvl8pPr marL="3429000" indent="-228600" eaLnBrk="0" fontAlgn="base" hangingPunct="0">
              <a:spcBef>
                <a:spcPct val="0"/>
              </a:spcBef>
              <a:spcAft>
                <a:spcPct val="0"/>
              </a:spcAft>
              <a:defRPr sz="2800">
                <a:solidFill>
                  <a:schemeClr val="tx1"/>
                </a:solidFill>
                <a:latin typeface="Times New Roman" pitchFamily="64" charset="0"/>
              </a:defRPr>
            </a:lvl8pPr>
            <a:lvl9pPr marL="3886200" indent="-228600" eaLnBrk="0" fontAlgn="base" hangingPunct="0">
              <a:spcBef>
                <a:spcPct val="0"/>
              </a:spcBef>
              <a:spcAft>
                <a:spcPct val="0"/>
              </a:spcAft>
              <a:defRPr sz="2800">
                <a:solidFill>
                  <a:schemeClr val="tx1"/>
                </a:solidFill>
                <a:latin typeface="Times New Roman" pitchFamily="64" charset="0"/>
              </a:defRPr>
            </a:lvl9pPr>
          </a:lstStyle>
          <a:p>
            <a:pPr eaLnBrk="1" hangingPunct="1"/>
            <a:r>
              <a:rPr lang="en-US">
                <a:solidFill>
                  <a:srgbClr val="FFFFFF"/>
                </a:solidFill>
              </a:rPr>
              <a:t>Apr 29-May 5</a:t>
            </a:r>
          </a:p>
          <a:p>
            <a:pPr eaLnBrk="1" hangingPunct="1"/>
            <a:endParaRPr lang="en-US">
              <a:solidFill>
                <a:srgbClr val="FFFFFF"/>
              </a:solidFill>
            </a:endParaRPr>
          </a:p>
          <a:p>
            <a:pPr eaLnBrk="1" hangingPunct="1"/>
            <a:endParaRPr lang="en-US">
              <a:solidFill>
                <a:srgbClr val="FFFFFF"/>
              </a:solidFill>
            </a:endParaRPr>
          </a:p>
          <a:p>
            <a:pPr eaLnBrk="1" hangingPunct="1"/>
            <a:endParaRPr lang="en-US">
              <a:solidFill>
                <a:srgbClr val="FFFFFF"/>
              </a:solidFill>
            </a:endParaRPr>
          </a:p>
          <a:p>
            <a:pPr eaLnBrk="1" hangingPunct="1"/>
            <a:endParaRPr lang="en-US">
              <a:solidFill>
                <a:srgbClr val="FFFFFF"/>
              </a:solidFill>
            </a:endParaRPr>
          </a:p>
          <a:p>
            <a:pPr eaLnBrk="1" hangingPunct="1"/>
            <a:r>
              <a:rPr lang="en-US">
                <a:solidFill>
                  <a:srgbClr val="FFFFFF"/>
                </a:solidFill>
              </a:rPr>
              <a:t>May 15-16</a:t>
            </a:r>
          </a:p>
          <a:p>
            <a:pPr eaLnBrk="1" hangingPunct="1"/>
            <a:endParaRPr lang="en-US">
              <a:solidFill>
                <a:srgbClr val="FFFFFF"/>
              </a:solidFill>
            </a:endParaRPr>
          </a:p>
          <a:p>
            <a:pPr eaLnBrk="1" hangingPunct="1"/>
            <a:endParaRPr lang="en-US">
              <a:solidFill>
                <a:srgbClr val="FFFFFF"/>
              </a:solidFill>
            </a:endParaRPr>
          </a:p>
          <a:p>
            <a:pPr eaLnBrk="1" hangingPunct="1"/>
            <a:endParaRPr lang="en-US">
              <a:solidFill>
                <a:srgbClr val="FFFFFF"/>
              </a:solidFill>
            </a:endParaRPr>
          </a:p>
          <a:p>
            <a:pPr eaLnBrk="1" hangingPunct="1"/>
            <a:r>
              <a:rPr lang="en-US">
                <a:solidFill>
                  <a:srgbClr val="FFFFFF"/>
                </a:solidFill>
              </a:rPr>
              <a:t>May 29-30</a:t>
            </a:r>
          </a:p>
        </p:txBody>
      </p:sp>
    </p:spTree>
    <p:extLst>
      <p:ext uri="{BB962C8B-B14F-4D97-AF65-F5344CB8AC3E}">
        <p14:creationId xmlns:p14="http://schemas.microsoft.com/office/powerpoint/2010/main" val="427501474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xfrm>
            <a:off x="685800" y="0"/>
            <a:ext cx="7772400" cy="1143000"/>
          </a:xfrm>
        </p:spPr>
        <p:txBody>
          <a:bodyPr/>
          <a:lstStyle/>
          <a:p>
            <a:pPr eaLnBrk="1" hangingPunct="1"/>
            <a:r>
              <a:rPr lang="en-US" sz="4000" smtClean="0"/>
              <a:t>Cyst abundance and toxicity </a:t>
            </a:r>
            <a:br>
              <a:rPr lang="en-US" sz="4000" smtClean="0"/>
            </a:br>
            <a:r>
              <a:rPr lang="en-US" sz="4000" smtClean="0"/>
              <a:t>2005-2009: r=-0.93</a:t>
            </a:r>
          </a:p>
        </p:txBody>
      </p:sp>
      <p:pic>
        <p:nvPicPr>
          <p:cNvPr id="35843" name="Picture 4" descr="cyst_vs_toxic_final_2"/>
          <p:cNvPicPr>
            <a:picLocks noGrp="1" noChangeAspect="1" noChangeArrowheads="1"/>
          </p:cNvPicPr>
          <p:nvPr>
            <p:ph type="body" idx="1"/>
          </p:nvPr>
        </p:nvPicPr>
        <p:blipFill>
          <a:blip r:embed="rId3">
            <a:extLst>
              <a:ext uri="{28A0092B-C50C-407E-A947-70E740481C1C}">
                <a14:useLocalDpi xmlns:a14="http://schemas.microsoft.com/office/drawing/2010/main" val="0"/>
              </a:ext>
            </a:extLst>
          </a:blip>
          <a:srcRect/>
          <a:stretch>
            <a:fillRect/>
          </a:stretch>
        </p:blipFill>
        <p:spPr>
          <a:xfrm>
            <a:off x="685800" y="1219200"/>
            <a:ext cx="7632700" cy="5486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Rectangle 1"/>
          <p:cNvSpPr/>
          <p:nvPr/>
        </p:nvSpPr>
        <p:spPr>
          <a:xfrm>
            <a:off x="6934200" y="1600200"/>
            <a:ext cx="712788" cy="4495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 name="Rectangle 2"/>
          <p:cNvSpPr/>
          <p:nvPr/>
        </p:nvSpPr>
        <p:spPr>
          <a:xfrm>
            <a:off x="6424613" y="4267200"/>
            <a:ext cx="738187" cy="838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6" name="Rectangle 5"/>
          <p:cNvSpPr/>
          <p:nvPr/>
        </p:nvSpPr>
        <p:spPr>
          <a:xfrm>
            <a:off x="6477000" y="4114800"/>
            <a:ext cx="738188" cy="838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cxnSp>
        <p:nvCxnSpPr>
          <p:cNvPr id="5" name="Straight Connector 4"/>
          <p:cNvCxnSpPr/>
          <p:nvPr/>
        </p:nvCxnSpPr>
        <p:spPr>
          <a:xfrm flipV="1">
            <a:off x="6424613" y="2819400"/>
            <a:ext cx="1222375" cy="228600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sp>
        <p:nvSpPr>
          <p:cNvPr id="4" name="Rectangle 3"/>
          <p:cNvSpPr/>
          <p:nvPr/>
        </p:nvSpPr>
        <p:spPr>
          <a:xfrm>
            <a:off x="7543800" y="2743200"/>
            <a:ext cx="152400" cy="152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nvGrpSpPr>
          <p:cNvPr id="8" name="Group 7"/>
          <p:cNvGrpSpPr/>
          <p:nvPr/>
        </p:nvGrpSpPr>
        <p:grpSpPr>
          <a:xfrm>
            <a:off x="2438400" y="3352800"/>
            <a:ext cx="2339679" cy="2133600"/>
            <a:chOff x="2514600" y="3352800"/>
            <a:chExt cx="2339679" cy="2133600"/>
          </a:xfrm>
        </p:grpSpPr>
        <p:sp>
          <p:nvSpPr>
            <p:cNvPr id="7" name="TextBox 6"/>
            <p:cNvSpPr txBox="1"/>
            <p:nvPr/>
          </p:nvSpPr>
          <p:spPr>
            <a:xfrm>
              <a:off x="2971800" y="4963180"/>
              <a:ext cx="981359" cy="523220"/>
            </a:xfrm>
            <a:prstGeom prst="rect">
              <a:avLst/>
            </a:prstGeom>
            <a:noFill/>
          </p:spPr>
          <p:txBody>
            <a:bodyPr wrap="none" rtlCol="0">
              <a:spAutoFit/>
            </a:bodyPr>
            <a:lstStyle/>
            <a:p>
              <a:r>
                <a:rPr lang="en-US" dirty="0" smtClean="0">
                  <a:solidFill>
                    <a:srgbClr val="000000"/>
                  </a:solidFill>
                </a:rPr>
                <a:t>Cysts</a:t>
              </a:r>
              <a:endParaRPr lang="en-US" dirty="0">
                <a:solidFill>
                  <a:srgbClr val="000000"/>
                </a:solidFill>
              </a:endParaRPr>
            </a:p>
          </p:txBody>
        </p:sp>
        <p:sp>
          <p:nvSpPr>
            <p:cNvPr id="10" name="TextBox 9"/>
            <p:cNvSpPr txBox="1"/>
            <p:nvPr/>
          </p:nvSpPr>
          <p:spPr>
            <a:xfrm>
              <a:off x="2514600" y="3352800"/>
              <a:ext cx="2339679" cy="523220"/>
            </a:xfrm>
            <a:prstGeom prst="rect">
              <a:avLst/>
            </a:prstGeom>
            <a:noFill/>
          </p:spPr>
          <p:txBody>
            <a:bodyPr wrap="none" rtlCol="0">
              <a:spAutoFit/>
            </a:bodyPr>
            <a:lstStyle/>
            <a:p>
              <a:r>
                <a:rPr lang="en-US" dirty="0" smtClean="0">
                  <a:solidFill>
                    <a:srgbClr val="000000"/>
                  </a:solidFill>
                </a:rPr>
                <a:t>Toxicity extent</a:t>
              </a:r>
              <a:endParaRPr lang="en-US" dirty="0">
                <a:solidFill>
                  <a:srgbClr val="000000"/>
                </a:solidFill>
              </a:endParaRPr>
            </a:p>
          </p:txBody>
        </p:sp>
      </p:grpSp>
    </p:spTree>
    <p:extLst>
      <p:ext uri="{BB962C8B-B14F-4D97-AF65-F5344CB8AC3E}">
        <p14:creationId xmlns:p14="http://schemas.microsoft.com/office/powerpoint/2010/main" val="91296133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graphicFrame>
        <p:nvGraphicFramePr>
          <p:cNvPr id="20482" name="Object 2"/>
          <p:cNvGraphicFramePr>
            <a:graphicFrameLocks noChangeAspect="1"/>
          </p:cNvGraphicFramePr>
          <p:nvPr/>
        </p:nvGraphicFramePr>
        <p:xfrm>
          <a:off x="1981200" y="2852738"/>
          <a:ext cx="3684588" cy="500062"/>
        </p:xfrm>
        <a:graphic>
          <a:graphicData uri="http://schemas.openxmlformats.org/presentationml/2006/ole">
            <mc:AlternateContent xmlns:mc="http://schemas.openxmlformats.org/markup-compatibility/2006">
              <mc:Choice xmlns:v="urn:schemas-microsoft-com:vml" Requires="v">
                <p:oleObj spid="_x0000_s202810" name="Equation" r:id="rId4" imgW="1592526" imgH="167568" progId="Equation.3">
                  <p:embed/>
                </p:oleObj>
              </mc:Choice>
              <mc:Fallback>
                <p:oleObj name="Equation" r:id="rId4" imgW="1592526" imgH="167568"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81200" y="2852738"/>
                        <a:ext cx="3684588" cy="5000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0483" name="Line 3"/>
          <p:cNvSpPr>
            <a:spLocks noChangeShapeType="1"/>
          </p:cNvSpPr>
          <p:nvPr/>
        </p:nvSpPr>
        <p:spPr bwMode="auto">
          <a:xfrm>
            <a:off x="762000" y="2057400"/>
            <a:ext cx="71628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sz="1800">
              <a:solidFill>
                <a:prstClr val="black"/>
              </a:solidFill>
              <a:latin typeface="Calibri"/>
            </a:endParaRPr>
          </a:p>
        </p:txBody>
      </p:sp>
      <p:sp>
        <p:nvSpPr>
          <p:cNvPr id="20484" name="Line 4"/>
          <p:cNvSpPr>
            <a:spLocks noChangeShapeType="1"/>
          </p:cNvSpPr>
          <p:nvPr/>
        </p:nvSpPr>
        <p:spPr bwMode="auto">
          <a:xfrm>
            <a:off x="914400" y="6400800"/>
            <a:ext cx="71628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sz="1800">
              <a:solidFill>
                <a:prstClr val="black"/>
              </a:solidFill>
              <a:latin typeface="Calibri"/>
            </a:endParaRPr>
          </a:p>
        </p:txBody>
      </p:sp>
      <p:sp>
        <p:nvSpPr>
          <p:cNvPr id="20485" name="Line 6"/>
          <p:cNvSpPr>
            <a:spLocks noChangeShapeType="1"/>
          </p:cNvSpPr>
          <p:nvPr/>
        </p:nvSpPr>
        <p:spPr bwMode="auto">
          <a:xfrm>
            <a:off x="838200" y="3962400"/>
            <a:ext cx="7162800" cy="0"/>
          </a:xfrm>
          <a:prstGeom prst="line">
            <a:avLst/>
          </a:prstGeom>
          <a:noFill/>
          <a:ln w="9525">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sz="1800">
              <a:solidFill>
                <a:prstClr val="black"/>
              </a:solidFill>
              <a:latin typeface="Calibri"/>
            </a:endParaRPr>
          </a:p>
        </p:txBody>
      </p:sp>
      <p:sp>
        <p:nvSpPr>
          <p:cNvPr id="20486" name="AutoShape 7"/>
          <p:cNvSpPr>
            <a:spLocks noChangeArrowheads="1"/>
          </p:cNvSpPr>
          <p:nvPr/>
        </p:nvSpPr>
        <p:spPr bwMode="auto">
          <a:xfrm>
            <a:off x="3276600" y="457200"/>
            <a:ext cx="914400" cy="914400"/>
          </a:xfrm>
          <a:prstGeom prst="sun">
            <a:avLst>
              <a:gd name="adj" fmla="val 25000"/>
            </a:avLst>
          </a:prstGeom>
          <a:solidFill>
            <a:srgbClr val="FFFF00"/>
          </a:solidFill>
          <a:ln w="9525">
            <a:solidFill>
              <a:schemeClr val="tx1"/>
            </a:solidFill>
            <a:miter lim="800000"/>
            <a:headEnd/>
            <a:tailEnd/>
          </a:ln>
        </p:spPr>
        <p:txBody>
          <a:bodyPr wrap="none" anchor="ctr"/>
          <a:lstStyle/>
          <a:p>
            <a:pPr fontAlgn="auto">
              <a:spcBef>
                <a:spcPts val="0"/>
              </a:spcBef>
              <a:spcAft>
                <a:spcPts val="0"/>
              </a:spcAft>
            </a:pPr>
            <a:endParaRPr lang="en-US" sz="1800">
              <a:solidFill>
                <a:prstClr val="black"/>
              </a:solidFill>
              <a:latin typeface="Calibri"/>
            </a:endParaRPr>
          </a:p>
        </p:txBody>
      </p:sp>
      <p:sp>
        <p:nvSpPr>
          <p:cNvPr id="20487" name="Line 8"/>
          <p:cNvSpPr>
            <a:spLocks noChangeShapeType="1"/>
          </p:cNvSpPr>
          <p:nvPr/>
        </p:nvSpPr>
        <p:spPr bwMode="auto">
          <a:xfrm>
            <a:off x="3733800" y="1447800"/>
            <a:ext cx="0" cy="5334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sz="1800">
              <a:solidFill>
                <a:prstClr val="black"/>
              </a:solidFill>
              <a:latin typeface="Calibri"/>
            </a:endParaRPr>
          </a:p>
        </p:txBody>
      </p:sp>
      <p:sp>
        <p:nvSpPr>
          <p:cNvPr id="20488" name="Line 10"/>
          <p:cNvSpPr>
            <a:spLocks noChangeShapeType="1"/>
          </p:cNvSpPr>
          <p:nvPr/>
        </p:nvSpPr>
        <p:spPr bwMode="auto">
          <a:xfrm rot="10800000" flipV="1">
            <a:off x="4419600" y="3505200"/>
            <a:ext cx="0" cy="1066800"/>
          </a:xfrm>
          <a:prstGeom prst="line">
            <a:avLst/>
          </a:prstGeom>
          <a:noFill/>
          <a:ln w="9525">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sz="1800">
              <a:solidFill>
                <a:prstClr val="black"/>
              </a:solidFill>
              <a:latin typeface="Calibri"/>
            </a:endParaRPr>
          </a:p>
        </p:txBody>
      </p:sp>
      <p:sp>
        <p:nvSpPr>
          <p:cNvPr id="164875" name="Text Box 11"/>
          <p:cNvSpPr txBox="1">
            <a:spLocks noChangeArrowheads="1"/>
          </p:cNvSpPr>
          <p:nvPr/>
        </p:nvSpPr>
        <p:spPr bwMode="auto">
          <a:xfrm>
            <a:off x="5105401" y="533401"/>
            <a:ext cx="3128036"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auto">
              <a:spcBef>
                <a:spcPts val="0"/>
              </a:spcBef>
              <a:spcAft>
                <a:spcPts val="0"/>
              </a:spcAft>
              <a:defRPr/>
            </a:pPr>
            <a:r>
              <a:rPr lang="en-US" dirty="0">
                <a:solidFill>
                  <a:prstClr val="white"/>
                </a:solidFill>
                <a:effectLst>
                  <a:outerShdw blurRad="38100" dist="38100" dir="2700000" algn="tl">
                    <a:srgbClr val="000000"/>
                  </a:outerShdw>
                </a:effectLst>
                <a:latin typeface="Calibri"/>
              </a:rPr>
              <a:t>The biological pump</a:t>
            </a:r>
          </a:p>
        </p:txBody>
      </p:sp>
      <p:sp>
        <p:nvSpPr>
          <p:cNvPr id="20490" name="Line 12"/>
          <p:cNvSpPr>
            <a:spLocks noChangeShapeType="1"/>
          </p:cNvSpPr>
          <p:nvPr/>
        </p:nvSpPr>
        <p:spPr bwMode="auto">
          <a:xfrm flipH="1">
            <a:off x="838200" y="6400800"/>
            <a:ext cx="152400" cy="228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sz="1800">
              <a:solidFill>
                <a:prstClr val="black"/>
              </a:solidFill>
              <a:latin typeface="Calibri"/>
            </a:endParaRPr>
          </a:p>
        </p:txBody>
      </p:sp>
      <p:sp>
        <p:nvSpPr>
          <p:cNvPr id="20491" name="Line 13"/>
          <p:cNvSpPr>
            <a:spLocks noChangeShapeType="1"/>
          </p:cNvSpPr>
          <p:nvPr/>
        </p:nvSpPr>
        <p:spPr bwMode="auto">
          <a:xfrm flipH="1">
            <a:off x="7391400" y="6400800"/>
            <a:ext cx="152400" cy="228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sz="1800">
              <a:solidFill>
                <a:prstClr val="black"/>
              </a:solidFill>
              <a:latin typeface="Calibri"/>
            </a:endParaRPr>
          </a:p>
        </p:txBody>
      </p:sp>
      <p:sp>
        <p:nvSpPr>
          <p:cNvPr id="20492" name="Line 14"/>
          <p:cNvSpPr>
            <a:spLocks noChangeShapeType="1"/>
          </p:cNvSpPr>
          <p:nvPr/>
        </p:nvSpPr>
        <p:spPr bwMode="auto">
          <a:xfrm flipH="1">
            <a:off x="1600200" y="6400800"/>
            <a:ext cx="152400" cy="228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sz="1800">
              <a:solidFill>
                <a:prstClr val="black"/>
              </a:solidFill>
              <a:latin typeface="Calibri"/>
            </a:endParaRPr>
          </a:p>
        </p:txBody>
      </p:sp>
      <p:sp>
        <p:nvSpPr>
          <p:cNvPr id="20493" name="Line 15"/>
          <p:cNvSpPr>
            <a:spLocks noChangeShapeType="1"/>
          </p:cNvSpPr>
          <p:nvPr/>
        </p:nvSpPr>
        <p:spPr bwMode="auto">
          <a:xfrm flipH="1">
            <a:off x="1219200" y="6400800"/>
            <a:ext cx="152400" cy="228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sz="1800">
              <a:solidFill>
                <a:prstClr val="black"/>
              </a:solidFill>
              <a:latin typeface="Calibri"/>
            </a:endParaRPr>
          </a:p>
        </p:txBody>
      </p:sp>
      <p:sp>
        <p:nvSpPr>
          <p:cNvPr id="20494" name="Line 16"/>
          <p:cNvSpPr>
            <a:spLocks noChangeShapeType="1"/>
          </p:cNvSpPr>
          <p:nvPr/>
        </p:nvSpPr>
        <p:spPr bwMode="auto">
          <a:xfrm flipH="1">
            <a:off x="4800600" y="6400800"/>
            <a:ext cx="152400" cy="228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sz="1800">
              <a:solidFill>
                <a:prstClr val="black"/>
              </a:solidFill>
              <a:latin typeface="Calibri"/>
            </a:endParaRPr>
          </a:p>
        </p:txBody>
      </p:sp>
      <p:sp>
        <p:nvSpPr>
          <p:cNvPr id="20495" name="Line 17"/>
          <p:cNvSpPr>
            <a:spLocks noChangeShapeType="1"/>
          </p:cNvSpPr>
          <p:nvPr/>
        </p:nvSpPr>
        <p:spPr bwMode="auto">
          <a:xfrm flipH="1">
            <a:off x="4343400" y="6400800"/>
            <a:ext cx="152400" cy="228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sz="1800">
              <a:solidFill>
                <a:prstClr val="black"/>
              </a:solidFill>
              <a:latin typeface="Calibri"/>
            </a:endParaRPr>
          </a:p>
        </p:txBody>
      </p:sp>
      <p:sp>
        <p:nvSpPr>
          <p:cNvPr id="20496" name="Line 18"/>
          <p:cNvSpPr>
            <a:spLocks noChangeShapeType="1"/>
          </p:cNvSpPr>
          <p:nvPr/>
        </p:nvSpPr>
        <p:spPr bwMode="auto">
          <a:xfrm flipH="1">
            <a:off x="3886200" y="6400800"/>
            <a:ext cx="152400" cy="228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sz="1800">
              <a:solidFill>
                <a:prstClr val="black"/>
              </a:solidFill>
              <a:latin typeface="Calibri"/>
            </a:endParaRPr>
          </a:p>
        </p:txBody>
      </p:sp>
      <p:sp>
        <p:nvSpPr>
          <p:cNvPr id="20497" name="Line 19"/>
          <p:cNvSpPr>
            <a:spLocks noChangeShapeType="1"/>
          </p:cNvSpPr>
          <p:nvPr/>
        </p:nvSpPr>
        <p:spPr bwMode="auto">
          <a:xfrm flipH="1">
            <a:off x="3429000" y="6400800"/>
            <a:ext cx="152400" cy="228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sz="1800">
              <a:solidFill>
                <a:prstClr val="black"/>
              </a:solidFill>
              <a:latin typeface="Calibri"/>
            </a:endParaRPr>
          </a:p>
        </p:txBody>
      </p:sp>
      <p:sp>
        <p:nvSpPr>
          <p:cNvPr id="20498" name="Line 20"/>
          <p:cNvSpPr>
            <a:spLocks noChangeShapeType="1"/>
          </p:cNvSpPr>
          <p:nvPr/>
        </p:nvSpPr>
        <p:spPr bwMode="auto">
          <a:xfrm flipH="1">
            <a:off x="2971800" y="6400800"/>
            <a:ext cx="152400" cy="228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sz="1800">
              <a:solidFill>
                <a:prstClr val="black"/>
              </a:solidFill>
              <a:latin typeface="Calibri"/>
            </a:endParaRPr>
          </a:p>
        </p:txBody>
      </p:sp>
      <p:sp>
        <p:nvSpPr>
          <p:cNvPr id="20499" name="Line 21"/>
          <p:cNvSpPr>
            <a:spLocks noChangeShapeType="1"/>
          </p:cNvSpPr>
          <p:nvPr/>
        </p:nvSpPr>
        <p:spPr bwMode="auto">
          <a:xfrm flipH="1">
            <a:off x="2057400" y="6400800"/>
            <a:ext cx="152400" cy="228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sz="1800">
              <a:solidFill>
                <a:prstClr val="black"/>
              </a:solidFill>
              <a:latin typeface="Calibri"/>
            </a:endParaRPr>
          </a:p>
        </p:txBody>
      </p:sp>
      <p:sp>
        <p:nvSpPr>
          <p:cNvPr id="20500" name="Line 22"/>
          <p:cNvSpPr>
            <a:spLocks noChangeShapeType="1"/>
          </p:cNvSpPr>
          <p:nvPr/>
        </p:nvSpPr>
        <p:spPr bwMode="auto">
          <a:xfrm flipH="1">
            <a:off x="7772400" y="6400800"/>
            <a:ext cx="152400" cy="228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sz="1800">
              <a:solidFill>
                <a:prstClr val="black"/>
              </a:solidFill>
              <a:latin typeface="Calibri"/>
            </a:endParaRPr>
          </a:p>
        </p:txBody>
      </p:sp>
      <p:sp>
        <p:nvSpPr>
          <p:cNvPr id="20501" name="Line 23"/>
          <p:cNvSpPr>
            <a:spLocks noChangeShapeType="1"/>
          </p:cNvSpPr>
          <p:nvPr/>
        </p:nvSpPr>
        <p:spPr bwMode="auto">
          <a:xfrm flipH="1">
            <a:off x="2514600" y="6400800"/>
            <a:ext cx="152400" cy="228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sz="1800">
              <a:solidFill>
                <a:prstClr val="black"/>
              </a:solidFill>
              <a:latin typeface="Calibri"/>
            </a:endParaRPr>
          </a:p>
        </p:txBody>
      </p:sp>
      <p:sp>
        <p:nvSpPr>
          <p:cNvPr id="20502" name="Line 24"/>
          <p:cNvSpPr>
            <a:spLocks noChangeShapeType="1"/>
          </p:cNvSpPr>
          <p:nvPr/>
        </p:nvSpPr>
        <p:spPr bwMode="auto">
          <a:xfrm flipH="1">
            <a:off x="6934200" y="6400800"/>
            <a:ext cx="152400" cy="228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sz="1800">
              <a:solidFill>
                <a:prstClr val="black"/>
              </a:solidFill>
              <a:latin typeface="Calibri"/>
            </a:endParaRPr>
          </a:p>
        </p:txBody>
      </p:sp>
      <p:sp>
        <p:nvSpPr>
          <p:cNvPr id="20503" name="Line 25"/>
          <p:cNvSpPr>
            <a:spLocks noChangeShapeType="1"/>
          </p:cNvSpPr>
          <p:nvPr/>
        </p:nvSpPr>
        <p:spPr bwMode="auto">
          <a:xfrm flipH="1">
            <a:off x="6477000" y="6400800"/>
            <a:ext cx="152400" cy="228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sz="1800">
              <a:solidFill>
                <a:prstClr val="black"/>
              </a:solidFill>
              <a:latin typeface="Calibri"/>
            </a:endParaRPr>
          </a:p>
        </p:txBody>
      </p:sp>
      <p:sp>
        <p:nvSpPr>
          <p:cNvPr id="20504" name="Line 26"/>
          <p:cNvSpPr>
            <a:spLocks noChangeShapeType="1"/>
          </p:cNvSpPr>
          <p:nvPr/>
        </p:nvSpPr>
        <p:spPr bwMode="auto">
          <a:xfrm flipH="1">
            <a:off x="5715000" y="6400800"/>
            <a:ext cx="152400" cy="228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sz="1800">
              <a:solidFill>
                <a:prstClr val="black"/>
              </a:solidFill>
              <a:latin typeface="Calibri"/>
            </a:endParaRPr>
          </a:p>
        </p:txBody>
      </p:sp>
      <p:sp>
        <p:nvSpPr>
          <p:cNvPr id="20505" name="Line 27"/>
          <p:cNvSpPr>
            <a:spLocks noChangeShapeType="1"/>
          </p:cNvSpPr>
          <p:nvPr/>
        </p:nvSpPr>
        <p:spPr bwMode="auto">
          <a:xfrm flipH="1">
            <a:off x="5257800" y="6400800"/>
            <a:ext cx="152400" cy="228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sz="1800">
              <a:solidFill>
                <a:prstClr val="black"/>
              </a:solidFill>
              <a:latin typeface="Calibri"/>
            </a:endParaRPr>
          </a:p>
        </p:txBody>
      </p:sp>
      <p:sp>
        <p:nvSpPr>
          <p:cNvPr id="20506" name="Line 28"/>
          <p:cNvSpPr>
            <a:spLocks noChangeShapeType="1"/>
          </p:cNvSpPr>
          <p:nvPr/>
        </p:nvSpPr>
        <p:spPr bwMode="auto">
          <a:xfrm flipH="1">
            <a:off x="6096000" y="6400800"/>
            <a:ext cx="152400" cy="228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sz="1800">
              <a:solidFill>
                <a:prstClr val="black"/>
              </a:solidFill>
              <a:latin typeface="Calibri"/>
            </a:endParaRPr>
          </a:p>
        </p:txBody>
      </p:sp>
      <p:sp>
        <p:nvSpPr>
          <p:cNvPr id="20507" name="Text Box 29"/>
          <p:cNvSpPr txBox="1">
            <a:spLocks noChangeArrowheads="1"/>
          </p:cNvSpPr>
          <p:nvPr/>
        </p:nvSpPr>
        <p:spPr bwMode="auto">
          <a:xfrm>
            <a:off x="212725" y="1676400"/>
            <a:ext cx="1454244"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auto" hangingPunct="1">
              <a:spcBef>
                <a:spcPts val="0"/>
              </a:spcBef>
              <a:spcAft>
                <a:spcPts val="0"/>
              </a:spcAft>
            </a:pPr>
            <a:r>
              <a:rPr lang="en-US" sz="1800">
                <a:solidFill>
                  <a:prstClr val="white"/>
                </a:solidFill>
              </a:rPr>
              <a:t>Sea Surface</a:t>
            </a:r>
          </a:p>
        </p:txBody>
      </p:sp>
      <p:sp>
        <p:nvSpPr>
          <p:cNvPr id="20508" name="Text Box 30"/>
          <p:cNvSpPr txBox="1">
            <a:spLocks noChangeArrowheads="1"/>
          </p:cNvSpPr>
          <p:nvPr/>
        </p:nvSpPr>
        <p:spPr bwMode="auto">
          <a:xfrm>
            <a:off x="304808" y="3546475"/>
            <a:ext cx="761747"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auto" hangingPunct="1">
              <a:spcBef>
                <a:spcPts val="0"/>
              </a:spcBef>
              <a:spcAft>
                <a:spcPts val="0"/>
              </a:spcAft>
            </a:pPr>
            <a:r>
              <a:rPr lang="en-US" sz="1800">
                <a:solidFill>
                  <a:prstClr val="white"/>
                </a:solidFill>
              </a:rPr>
              <a:t>100m</a:t>
            </a:r>
          </a:p>
        </p:txBody>
      </p:sp>
      <p:graphicFrame>
        <p:nvGraphicFramePr>
          <p:cNvPr id="20509" name="Object 31"/>
          <p:cNvGraphicFramePr>
            <a:graphicFrameLocks noChangeAspect="1"/>
          </p:cNvGraphicFramePr>
          <p:nvPr/>
        </p:nvGraphicFramePr>
        <p:xfrm>
          <a:off x="1981200" y="4800616"/>
          <a:ext cx="3684588" cy="500063"/>
        </p:xfrm>
        <a:graphic>
          <a:graphicData uri="http://schemas.openxmlformats.org/presentationml/2006/ole">
            <mc:AlternateContent xmlns:mc="http://schemas.openxmlformats.org/markup-compatibility/2006">
              <mc:Choice xmlns:v="urn:schemas-microsoft-com:vml" Requires="v">
                <p:oleObj spid="_x0000_s202811" name="Equation" r:id="rId6" imgW="1592526" imgH="167568" progId="Equation.3">
                  <p:embed/>
                </p:oleObj>
              </mc:Choice>
              <mc:Fallback>
                <p:oleObj name="Equation" r:id="rId6" imgW="1592526" imgH="167568"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81200" y="4800616"/>
                        <a:ext cx="3684588" cy="500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0510" name="Text Box 32"/>
          <p:cNvSpPr txBox="1">
            <a:spLocks noChangeArrowheads="1"/>
          </p:cNvSpPr>
          <p:nvPr/>
        </p:nvSpPr>
        <p:spPr bwMode="auto">
          <a:xfrm>
            <a:off x="2667000" y="2235201"/>
            <a:ext cx="2622834"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auto" hangingPunct="1">
              <a:spcBef>
                <a:spcPts val="0"/>
              </a:spcBef>
              <a:spcAft>
                <a:spcPts val="0"/>
              </a:spcAft>
            </a:pPr>
            <a:r>
              <a:rPr lang="en-US">
                <a:solidFill>
                  <a:prstClr val="white"/>
                </a:solidFill>
              </a:rPr>
              <a:t>Photosynthesis</a:t>
            </a:r>
          </a:p>
        </p:txBody>
      </p:sp>
      <p:sp>
        <p:nvSpPr>
          <p:cNvPr id="20511" name="Text Box 33"/>
          <p:cNvSpPr txBox="1">
            <a:spLocks noChangeArrowheads="1"/>
          </p:cNvSpPr>
          <p:nvPr/>
        </p:nvSpPr>
        <p:spPr bwMode="auto">
          <a:xfrm>
            <a:off x="2971808" y="5272089"/>
            <a:ext cx="2005677"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auto" hangingPunct="1">
              <a:spcBef>
                <a:spcPts val="0"/>
              </a:spcBef>
              <a:spcAft>
                <a:spcPts val="0"/>
              </a:spcAft>
            </a:pPr>
            <a:r>
              <a:rPr lang="en-US">
                <a:solidFill>
                  <a:prstClr val="white"/>
                </a:solidFill>
              </a:rPr>
              <a:t>Respiration</a:t>
            </a:r>
          </a:p>
        </p:txBody>
      </p:sp>
      <p:sp>
        <p:nvSpPr>
          <p:cNvPr id="33" name="Down Arrow 32"/>
          <p:cNvSpPr/>
          <p:nvPr/>
        </p:nvSpPr>
        <p:spPr>
          <a:xfrm>
            <a:off x="2029968" y="1600200"/>
            <a:ext cx="484632" cy="97840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Tree>
    <p:extLst>
      <p:ext uri="{BB962C8B-B14F-4D97-AF65-F5344CB8AC3E}">
        <p14:creationId xmlns:p14="http://schemas.microsoft.com/office/powerpoint/2010/main" val="106430631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descr="2010_forecast"/>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07950" y="-347663"/>
            <a:ext cx="9180513" cy="6945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1" name="Text Box 3"/>
          <p:cNvSpPr txBox="1">
            <a:spLocks noChangeArrowheads="1"/>
          </p:cNvSpPr>
          <p:nvPr/>
        </p:nvSpPr>
        <p:spPr bwMode="auto">
          <a:xfrm>
            <a:off x="844550" y="92075"/>
            <a:ext cx="7616825"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800">
                <a:solidFill>
                  <a:schemeClr val="tx1"/>
                </a:solidFill>
                <a:latin typeface="Times New Roman" pitchFamily="64" charset="0"/>
              </a:defRPr>
            </a:lvl1pPr>
            <a:lvl2pPr marL="742950" indent="-285750" eaLnBrk="0" hangingPunct="0">
              <a:defRPr sz="2800">
                <a:solidFill>
                  <a:schemeClr val="tx1"/>
                </a:solidFill>
                <a:latin typeface="Times New Roman" pitchFamily="64" charset="0"/>
              </a:defRPr>
            </a:lvl2pPr>
            <a:lvl3pPr marL="1143000" indent="-228600" eaLnBrk="0" hangingPunct="0">
              <a:defRPr sz="2800">
                <a:solidFill>
                  <a:schemeClr val="tx1"/>
                </a:solidFill>
                <a:latin typeface="Times New Roman" pitchFamily="64" charset="0"/>
              </a:defRPr>
            </a:lvl3pPr>
            <a:lvl4pPr marL="1600200" indent="-228600" eaLnBrk="0" hangingPunct="0">
              <a:defRPr sz="2800">
                <a:solidFill>
                  <a:schemeClr val="tx1"/>
                </a:solidFill>
                <a:latin typeface="Times New Roman" pitchFamily="64" charset="0"/>
              </a:defRPr>
            </a:lvl4pPr>
            <a:lvl5pPr marL="2057400" indent="-228600" eaLnBrk="0" hangingPunct="0">
              <a:defRPr sz="2800">
                <a:solidFill>
                  <a:schemeClr val="tx1"/>
                </a:solidFill>
                <a:latin typeface="Times New Roman" pitchFamily="64" charset="0"/>
              </a:defRPr>
            </a:lvl5pPr>
            <a:lvl6pPr marL="2514600" indent="-228600" eaLnBrk="0" fontAlgn="base" hangingPunct="0">
              <a:spcBef>
                <a:spcPct val="0"/>
              </a:spcBef>
              <a:spcAft>
                <a:spcPct val="0"/>
              </a:spcAft>
              <a:defRPr sz="2800">
                <a:solidFill>
                  <a:schemeClr val="tx1"/>
                </a:solidFill>
                <a:latin typeface="Times New Roman" pitchFamily="64" charset="0"/>
              </a:defRPr>
            </a:lvl6pPr>
            <a:lvl7pPr marL="2971800" indent="-228600" eaLnBrk="0" fontAlgn="base" hangingPunct="0">
              <a:spcBef>
                <a:spcPct val="0"/>
              </a:spcBef>
              <a:spcAft>
                <a:spcPct val="0"/>
              </a:spcAft>
              <a:defRPr sz="2800">
                <a:solidFill>
                  <a:schemeClr val="tx1"/>
                </a:solidFill>
                <a:latin typeface="Times New Roman" pitchFamily="64" charset="0"/>
              </a:defRPr>
            </a:lvl7pPr>
            <a:lvl8pPr marL="3429000" indent="-228600" eaLnBrk="0" fontAlgn="base" hangingPunct="0">
              <a:spcBef>
                <a:spcPct val="0"/>
              </a:spcBef>
              <a:spcAft>
                <a:spcPct val="0"/>
              </a:spcAft>
              <a:defRPr sz="2800">
                <a:solidFill>
                  <a:schemeClr val="tx1"/>
                </a:solidFill>
                <a:latin typeface="Times New Roman" pitchFamily="64" charset="0"/>
              </a:defRPr>
            </a:lvl8pPr>
            <a:lvl9pPr marL="3886200" indent="-228600" eaLnBrk="0" fontAlgn="base" hangingPunct="0">
              <a:spcBef>
                <a:spcPct val="0"/>
              </a:spcBef>
              <a:spcAft>
                <a:spcPct val="0"/>
              </a:spcAft>
              <a:defRPr sz="2800">
                <a:solidFill>
                  <a:schemeClr val="tx1"/>
                </a:solidFill>
                <a:latin typeface="Times New Roman" pitchFamily="64" charset="0"/>
              </a:defRPr>
            </a:lvl9pPr>
          </a:lstStyle>
          <a:p>
            <a:pPr algn="ctr" eaLnBrk="1" hangingPunct="1"/>
            <a:r>
              <a:rPr lang="en-US" sz="2400" b="1">
                <a:solidFill>
                  <a:srgbClr val="3333CC"/>
                </a:solidFill>
                <a:latin typeface="Palatino Linotype" pitchFamily="18" charset="0"/>
              </a:rPr>
              <a:t>Surface wind field and simulated </a:t>
            </a:r>
            <a:r>
              <a:rPr lang="en-US" sz="2400" b="1" i="1">
                <a:solidFill>
                  <a:srgbClr val="3333CC"/>
                </a:solidFill>
                <a:latin typeface="Palatino Linotype" pitchFamily="18" charset="0"/>
              </a:rPr>
              <a:t>A. fundyense</a:t>
            </a:r>
            <a:r>
              <a:rPr lang="en-US" sz="2400" b="1">
                <a:solidFill>
                  <a:srgbClr val="3333CC"/>
                </a:solidFill>
                <a:latin typeface="Palatino Linotype" pitchFamily="18" charset="0"/>
              </a:rPr>
              <a:t> bloom</a:t>
            </a:r>
          </a:p>
          <a:p>
            <a:pPr algn="ctr" eaLnBrk="1" hangingPunct="1"/>
            <a:r>
              <a:rPr lang="en-US" sz="2400" b="1">
                <a:solidFill>
                  <a:srgbClr val="3333CC"/>
                </a:solidFill>
                <a:latin typeface="Palatino Linotype" pitchFamily="18" charset="0"/>
              </a:rPr>
              <a:t>from each of scenario simulations </a:t>
            </a:r>
          </a:p>
        </p:txBody>
      </p:sp>
    </p:spTree>
    <p:extLst>
      <p:ext uri="{BB962C8B-B14F-4D97-AF65-F5344CB8AC3E}">
        <p14:creationId xmlns:p14="http://schemas.microsoft.com/office/powerpoint/2010/main" val="191717649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685800" y="0"/>
            <a:ext cx="7772400" cy="1143000"/>
          </a:xfrm>
        </p:spPr>
        <p:txBody>
          <a:bodyPr/>
          <a:lstStyle/>
          <a:p>
            <a:pPr eaLnBrk="1" hangingPunct="1"/>
            <a:r>
              <a:rPr lang="en-US" sz="4000" smtClean="0"/>
              <a:t>Cyst abundance and toxicity </a:t>
            </a:r>
            <a:br>
              <a:rPr lang="en-US" sz="4000" smtClean="0"/>
            </a:br>
            <a:r>
              <a:rPr lang="en-US" sz="4000" smtClean="0"/>
              <a:t>2005-2009: r=-0.93</a:t>
            </a:r>
          </a:p>
        </p:txBody>
      </p:sp>
      <p:pic>
        <p:nvPicPr>
          <p:cNvPr id="36867" name="Picture 4" descr="cyst_vs_toxic_final_2"/>
          <p:cNvPicPr>
            <a:picLocks noGrp="1" noChangeAspect="1" noChangeArrowheads="1"/>
          </p:cNvPicPr>
          <p:nvPr>
            <p:ph type="body" idx="1"/>
          </p:nvPr>
        </p:nvPicPr>
        <p:blipFill>
          <a:blip r:embed="rId3">
            <a:extLst>
              <a:ext uri="{28A0092B-C50C-407E-A947-70E740481C1C}">
                <a14:useLocalDpi xmlns:a14="http://schemas.microsoft.com/office/drawing/2010/main" val="0"/>
              </a:ext>
            </a:extLst>
          </a:blip>
          <a:srcRect/>
          <a:stretch>
            <a:fillRect/>
          </a:stretch>
        </p:blipFill>
        <p:spPr>
          <a:xfrm>
            <a:off x="685800" y="1219200"/>
            <a:ext cx="7632700" cy="5486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nvGrpSpPr>
          <p:cNvPr id="4" name="Group 3"/>
          <p:cNvGrpSpPr/>
          <p:nvPr/>
        </p:nvGrpSpPr>
        <p:grpSpPr>
          <a:xfrm>
            <a:off x="2438400" y="3352800"/>
            <a:ext cx="2339679" cy="2133600"/>
            <a:chOff x="2514600" y="3352800"/>
            <a:chExt cx="2339679" cy="2133600"/>
          </a:xfrm>
        </p:grpSpPr>
        <p:sp>
          <p:nvSpPr>
            <p:cNvPr id="5" name="TextBox 4"/>
            <p:cNvSpPr txBox="1"/>
            <p:nvPr/>
          </p:nvSpPr>
          <p:spPr>
            <a:xfrm>
              <a:off x="2971800" y="4963180"/>
              <a:ext cx="981359" cy="523220"/>
            </a:xfrm>
            <a:prstGeom prst="rect">
              <a:avLst/>
            </a:prstGeom>
            <a:noFill/>
          </p:spPr>
          <p:txBody>
            <a:bodyPr wrap="none" rtlCol="0">
              <a:spAutoFit/>
            </a:bodyPr>
            <a:lstStyle/>
            <a:p>
              <a:r>
                <a:rPr lang="en-US" dirty="0" smtClean="0">
                  <a:solidFill>
                    <a:srgbClr val="000000"/>
                  </a:solidFill>
                </a:rPr>
                <a:t>Cysts</a:t>
              </a:r>
              <a:endParaRPr lang="en-US" dirty="0">
                <a:solidFill>
                  <a:srgbClr val="000000"/>
                </a:solidFill>
              </a:endParaRPr>
            </a:p>
          </p:txBody>
        </p:sp>
        <p:sp>
          <p:nvSpPr>
            <p:cNvPr id="6" name="TextBox 5"/>
            <p:cNvSpPr txBox="1"/>
            <p:nvPr/>
          </p:nvSpPr>
          <p:spPr>
            <a:xfrm>
              <a:off x="2514600" y="3352800"/>
              <a:ext cx="2339679" cy="523220"/>
            </a:xfrm>
            <a:prstGeom prst="rect">
              <a:avLst/>
            </a:prstGeom>
            <a:noFill/>
          </p:spPr>
          <p:txBody>
            <a:bodyPr wrap="none" rtlCol="0">
              <a:spAutoFit/>
            </a:bodyPr>
            <a:lstStyle/>
            <a:p>
              <a:r>
                <a:rPr lang="en-US" dirty="0" smtClean="0">
                  <a:solidFill>
                    <a:srgbClr val="000000"/>
                  </a:solidFill>
                </a:rPr>
                <a:t>Toxicity extent</a:t>
              </a:r>
              <a:endParaRPr lang="en-US" dirty="0">
                <a:solidFill>
                  <a:srgbClr val="000000"/>
                </a:solidFill>
              </a:endParaRPr>
            </a:p>
          </p:txBody>
        </p:sp>
      </p:grpSp>
    </p:spTree>
    <p:extLst>
      <p:ext uri="{BB962C8B-B14F-4D97-AF65-F5344CB8AC3E}">
        <p14:creationId xmlns:p14="http://schemas.microsoft.com/office/powerpoint/2010/main" val="209783393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a:xfrm>
            <a:off x="0" y="-228600"/>
            <a:ext cx="9144000" cy="1219200"/>
          </a:xfrm>
        </p:spPr>
        <p:txBody>
          <a:bodyPr/>
          <a:lstStyle/>
          <a:p>
            <a:pPr eaLnBrk="1" hangingPunct="1"/>
            <a:r>
              <a:rPr lang="en-US" sz="4000" smtClean="0"/>
              <a:t>Why did the 2010 bloom not materialize?</a:t>
            </a:r>
          </a:p>
        </p:txBody>
      </p:sp>
      <p:pic>
        <p:nvPicPr>
          <p:cNvPr id="39939" name="Picture 4" descr="GOM_2010_2008_and_mooring_v6"/>
          <p:cNvPicPr>
            <a:picLocks noGrp="1" noChangeAspect="1" noChangeArrowheads="1"/>
          </p:cNvPicPr>
          <p:nvPr>
            <p:ph type="body" idx="1"/>
          </p:nvPr>
        </p:nvPicPr>
        <p:blipFill>
          <a:blip r:embed="rId3">
            <a:extLst>
              <a:ext uri="{28A0092B-C50C-407E-A947-70E740481C1C}">
                <a14:useLocalDpi xmlns:a14="http://schemas.microsoft.com/office/drawing/2010/main" val="0"/>
              </a:ext>
            </a:extLst>
          </a:blip>
          <a:srcRect/>
          <a:stretch>
            <a:fillRect/>
          </a:stretch>
        </p:blipFill>
        <p:spPr>
          <a:xfrm>
            <a:off x="766763" y="762000"/>
            <a:ext cx="7920037" cy="59436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4242532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a:xfrm>
            <a:off x="0" y="0"/>
            <a:ext cx="9144000" cy="1219200"/>
          </a:xfrm>
        </p:spPr>
        <p:txBody>
          <a:bodyPr/>
          <a:lstStyle/>
          <a:p>
            <a:pPr eaLnBrk="1" hangingPunct="1"/>
            <a:r>
              <a:rPr lang="en-US" sz="4000" dirty="0" smtClean="0"/>
              <a:t>Interannual variations in </a:t>
            </a:r>
            <a:br>
              <a:rPr lang="en-US" sz="4000" dirty="0" smtClean="0"/>
            </a:br>
            <a:r>
              <a:rPr lang="en-US" sz="4000" dirty="0" smtClean="0"/>
              <a:t>temperature and salinity</a:t>
            </a:r>
          </a:p>
        </p:txBody>
      </p:sp>
      <p:pic>
        <p:nvPicPr>
          <p:cNvPr id="62467" name="Picture 6" descr="GOM_2008_2010_TS_v4"/>
          <p:cNvPicPr>
            <a:picLocks noGrp="1" noChangeAspect="1" noChangeArrowheads="1"/>
          </p:cNvPicPr>
          <p:nvPr>
            <p:ph type="body" idx="1"/>
          </p:nvPr>
        </p:nvPicPr>
        <p:blipFill rotWithShape="1">
          <a:blip r:embed="rId3" cstate="print">
            <a:extLst>
              <a:ext uri="{28A0092B-C50C-407E-A947-70E740481C1C}">
                <a14:useLocalDpi xmlns:a14="http://schemas.microsoft.com/office/drawing/2010/main" val="0"/>
              </a:ext>
            </a:extLst>
          </a:blip>
          <a:srcRect l="51335" t="6323" r="2113" b="10263"/>
          <a:stretch/>
        </p:blipFill>
        <p:spPr>
          <a:xfrm>
            <a:off x="1995127" y="1283380"/>
            <a:ext cx="5167673" cy="5029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TextBox 1"/>
          <p:cNvSpPr txBox="1"/>
          <p:nvPr/>
        </p:nvSpPr>
        <p:spPr>
          <a:xfrm>
            <a:off x="5345589" y="3962400"/>
            <a:ext cx="902811" cy="523220"/>
          </a:xfrm>
          <a:prstGeom prst="rect">
            <a:avLst/>
          </a:prstGeom>
          <a:noFill/>
        </p:spPr>
        <p:txBody>
          <a:bodyPr wrap="none" rtlCol="0">
            <a:spAutoFit/>
          </a:bodyPr>
          <a:lstStyle/>
          <a:p>
            <a:r>
              <a:rPr lang="en-US" dirty="0" smtClean="0">
                <a:solidFill>
                  <a:srgbClr val="000000"/>
                </a:solidFill>
              </a:rPr>
              <a:t>2010</a:t>
            </a:r>
            <a:endParaRPr lang="en-US" dirty="0">
              <a:solidFill>
                <a:srgbClr val="000000"/>
              </a:solidFill>
            </a:endParaRPr>
          </a:p>
        </p:txBody>
      </p:sp>
      <p:sp>
        <p:nvSpPr>
          <p:cNvPr id="5" name="TextBox 4"/>
          <p:cNvSpPr txBox="1"/>
          <p:nvPr/>
        </p:nvSpPr>
        <p:spPr>
          <a:xfrm>
            <a:off x="5802789" y="4800600"/>
            <a:ext cx="902811" cy="523220"/>
          </a:xfrm>
          <a:prstGeom prst="rect">
            <a:avLst/>
          </a:prstGeom>
          <a:noFill/>
        </p:spPr>
        <p:txBody>
          <a:bodyPr wrap="none" rtlCol="0">
            <a:spAutoFit/>
          </a:bodyPr>
          <a:lstStyle/>
          <a:p>
            <a:r>
              <a:rPr lang="en-US" dirty="0" smtClean="0">
                <a:solidFill>
                  <a:srgbClr val="FFFFFF">
                    <a:lumMod val="50000"/>
                  </a:srgbClr>
                </a:solidFill>
              </a:rPr>
              <a:t>2008</a:t>
            </a:r>
            <a:endParaRPr lang="en-US" dirty="0">
              <a:solidFill>
                <a:srgbClr val="FFFFFF">
                  <a:lumMod val="50000"/>
                </a:srgbClr>
              </a:solidFill>
            </a:endParaRPr>
          </a:p>
        </p:txBody>
      </p:sp>
      <p:sp>
        <p:nvSpPr>
          <p:cNvPr id="3" name="TextBox 2"/>
          <p:cNvSpPr txBox="1"/>
          <p:nvPr/>
        </p:nvSpPr>
        <p:spPr>
          <a:xfrm>
            <a:off x="0" y="3352800"/>
            <a:ext cx="1991827" cy="523220"/>
          </a:xfrm>
          <a:prstGeom prst="rect">
            <a:avLst/>
          </a:prstGeom>
          <a:noFill/>
        </p:spPr>
        <p:txBody>
          <a:bodyPr wrap="none" rtlCol="0">
            <a:spAutoFit/>
          </a:bodyPr>
          <a:lstStyle/>
          <a:p>
            <a:r>
              <a:rPr lang="en-US" dirty="0" smtClean="0">
                <a:solidFill>
                  <a:srgbClr val="FFFFFF"/>
                </a:solidFill>
              </a:rPr>
              <a:t>Temperature</a:t>
            </a:r>
            <a:endParaRPr lang="en-US" dirty="0">
              <a:solidFill>
                <a:srgbClr val="FFFFFF"/>
              </a:solidFill>
            </a:endParaRPr>
          </a:p>
        </p:txBody>
      </p:sp>
      <p:sp>
        <p:nvSpPr>
          <p:cNvPr id="9" name="TextBox 8"/>
          <p:cNvSpPr txBox="1"/>
          <p:nvPr/>
        </p:nvSpPr>
        <p:spPr>
          <a:xfrm>
            <a:off x="3962400" y="6334780"/>
            <a:ext cx="1300356" cy="523220"/>
          </a:xfrm>
          <a:prstGeom prst="rect">
            <a:avLst/>
          </a:prstGeom>
          <a:noFill/>
        </p:spPr>
        <p:txBody>
          <a:bodyPr wrap="none" rtlCol="0">
            <a:spAutoFit/>
          </a:bodyPr>
          <a:lstStyle/>
          <a:p>
            <a:r>
              <a:rPr lang="en-US" dirty="0" smtClean="0">
                <a:solidFill>
                  <a:srgbClr val="FFFFFF"/>
                </a:solidFill>
              </a:rPr>
              <a:t>Salinity</a:t>
            </a:r>
            <a:endParaRPr lang="en-US" dirty="0">
              <a:solidFill>
                <a:srgbClr val="FFFFFF"/>
              </a:solidFill>
            </a:endParaRPr>
          </a:p>
        </p:txBody>
      </p:sp>
    </p:spTree>
    <p:extLst>
      <p:ext uri="{BB962C8B-B14F-4D97-AF65-F5344CB8AC3E}">
        <p14:creationId xmlns:p14="http://schemas.microsoft.com/office/powerpoint/2010/main" val="303689757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descr="WGOM_oc460_oc445_nut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9800" y="1143000"/>
            <a:ext cx="4391025"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699" name="Rectangle 3"/>
          <p:cNvSpPr>
            <a:spLocks noGrp="1" noChangeArrowheads="1"/>
          </p:cNvSpPr>
          <p:nvPr>
            <p:ph type="title" idx="4294967295"/>
          </p:nvPr>
        </p:nvSpPr>
        <p:spPr>
          <a:xfrm>
            <a:off x="0" y="76200"/>
            <a:ext cx="9296400" cy="1020763"/>
          </a:xfrm>
        </p:spPr>
        <p:txBody>
          <a:bodyPr/>
          <a:lstStyle/>
          <a:p>
            <a:pPr>
              <a:defRPr/>
            </a:pPr>
            <a:r>
              <a:rPr lang="en-US" b="1" dirty="0" smtClean="0">
                <a:solidFill>
                  <a:srgbClr val="FFFF00"/>
                </a:solidFill>
                <a:effectLst>
                  <a:outerShdw blurRad="38100" dist="38100" dir="2700000" algn="tl">
                    <a:srgbClr val="000000">
                      <a:alpha val="43137"/>
                    </a:srgbClr>
                  </a:outerShdw>
                </a:effectLst>
                <a:cs typeface="Arial"/>
              </a:rPr>
              <a:t>Nutrients </a:t>
            </a:r>
            <a:r>
              <a:rPr lang="en-US" b="1" dirty="0">
                <a:solidFill>
                  <a:srgbClr val="FFFF00"/>
                </a:solidFill>
                <a:effectLst>
                  <a:outerShdw blurRad="38100" dist="38100" dir="2700000" algn="tl">
                    <a:srgbClr val="000000">
                      <a:alpha val="43137"/>
                    </a:srgbClr>
                  </a:outerShdw>
                </a:effectLst>
                <a:cs typeface="Arial"/>
              </a:rPr>
              <a:t>– 2008 </a:t>
            </a:r>
            <a:r>
              <a:rPr lang="en-US" b="1" dirty="0" err="1">
                <a:solidFill>
                  <a:srgbClr val="FFFF00"/>
                </a:solidFill>
                <a:effectLst>
                  <a:outerShdw blurRad="38100" dist="38100" dir="2700000" algn="tl">
                    <a:srgbClr val="000000">
                      <a:alpha val="43137"/>
                    </a:srgbClr>
                  </a:outerShdw>
                </a:effectLst>
                <a:cs typeface="Arial"/>
              </a:rPr>
              <a:t>vs</a:t>
            </a:r>
            <a:r>
              <a:rPr lang="en-US" b="1" dirty="0">
                <a:solidFill>
                  <a:srgbClr val="FFFF00"/>
                </a:solidFill>
                <a:effectLst>
                  <a:outerShdw blurRad="38100" dist="38100" dir="2700000" algn="tl">
                    <a:srgbClr val="000000">
                      <a:alpha val="43137"/>
                    </a:srgbClr>
                  </a:outerShdw>
                </a:effectLst>
                <a:cs typeface="Arial"/>
              </a:rPr>
              <a:t> 2010</a:t>
            </a:r>
          </a:p>
        </p:txBody>
      </p:sp>
      <p:sp>
        <p:nvSpPr>
          <p:cNvPr id="29700" name="Text Box 4"/>
          <p:cNvSpPr txBox="1">
            <a:spLocks noChangeArrowheads="1"/>
          </p:cNvSpPr>
          <p:nvPr/>
        </p:nvSpPr>
        <p:spPr bwMode="auto">
          <a:xfrm>
            <a:off x="76200" y="3321050"/>
            <a:ext cx="2057400" cy="708025"/>
          </a:xfrm>
          <a:prstGeom prst="rect">
            <a:avLst/>
          </a:prstGeom>
          <a:solidFill>
            <a:schemeClr val="tx1"/>
          </a:solidFill>
          <a:ln w="9525">
            <a:noFill/>
            <a:miter lim="800000"/>
            <a:headEnd/>
            <a:tailEnd/>
          </a:ln>
          <a:effectLst/>
        </p:spPr>
        <p:txBody>
          <a:bodyPr wrap="square">
            <a:spAutoFit/>
          </a:bodyPr>
          <a:lstStyle/>
          <a:p>
            <a:pPr>
              <a:defRPr/>
            </a:pPr>
            <a:r>
              <a:rPr lang="en-US" sz="2000" b="1" dirty="0">
                <a:solidFill>
                  <a:srgbClr val="0000FF"/>
                </a:solidFill>
                <a:effectLst>
                  <a:outerShdw blurRad="38100" dist="38100" dir="2700000" algn="tl">
                    <a:srgbClr val="000000">
                      <a:alpha val="43137"/>
                    </a:srgbClr>
                  </a:outerShdw>
                </a:effectLst>
                <a:latin typeface="Arial"/>
                <a:cs typeface="Arial"/>
              </a:rPr>
              <a:t>Early May 2008</a:t>
            </a:r>
          </a:p>
          <a:p>
            <a:pPr>
              <a:defRPr/>
            </a:pPr>
            <a:r>
              <a:rPr lang="en-US" sz="2000" b="1" dirty="0">
                <a:solidFill>
                  <a:srgbClr val="FF0000"/>
                </a:solidFill>
                <a:effectLst>
                  <a:outerShdw blurRad="38100" dist="38100" dir="2700000" algn="tl">
                    <a:srgbClr val="000000">
                      <a:alpha val="43137"/>
                    </a:srgbClr>
                  </a:outerShdw>
                </a:effectLst>
                <a:latin typeface="Arial"/>
                <a:cs typeface="Arial"/>
              </a:rPr>
              <a:t>Early May 2010</a:t>
            </a:r>
          </a:p>
        </p:txBody>
      </p:sp>
      <p:sp>
        <p:nvSpPr>
          <p:cNvPr id="2" name="TextBox 1"/>
          <p:cNvSpPr txBox="1"/>
          <p:nvPr/>
        </p:nvSpPr>
        <p:spPr>
          <a:xfrm>
            <a:off x="6629400" y="5903893"/>
            <a:ext cx="2495107" cy="954107"/>
          </a:xfrm>
          <a:prstGeom prst="rect">
            <a:avLst/>
          </a:prstGeom>
          <a:noFill/>
        </p:spPr>
        <p:txBody>
          <a:bodyPr wrap="none" rtlCol="0">
            <a:spAutoFit/>
          </a:bodyPr>
          <a:lstStyle/>
          <a:p>
            <a:r>
              <a:rPr lang="en-US" dirty="0" smtClean="0">
                <a:solidFill>
                  <a:srgbClr val="FFFFFF"/>
                </a:solidFill>
              </a:rPr>
              <a:t>Dave Townsend</a:t>
            </a:r>
          </a:p>
          <a:p>
            <a:r>
              <a:rPr lang="en-US" dirty="0" smtClean="0">
                <a:solidFill>
                  <a:srgbClr val="FFFFFF"/>
                </a:solidFill>
              </a:rPr>
              <a:t>Maura Thomas</a:t>
            </a:r>
            <a:endParaRPr lang="en-US" dirty="0">
              <a:solidFill>
                <a:srgbClr val="FFFFFF"/>
              </a:solidFill>
            </a:endParaRPr>
          </a:p>
        </p:txBody>
      </p:sp>
    </p:spTree>
    <p:extLst>
      <p:ext uri="{BB962C8B-B14F-4D97-AF65-F5344CB8AC3E}">
        <p14:creationId xmlns:p14="http://schemas.microsoft.com/office/powerpoint/2010/main" val="46110534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idx="4294967295"/>
          </p:nvPr>
        </p:nvSpPr>
        <p:spPr>
          <a:xfrm>
            <a:off x="0" y="-76200"/>
            <a:ext cx="9144000" cy="1371600"/>
          </a:xfrm>
        </p:spPr>
        <p:txBody>
          <a:bodyPr/>
          <a:lstStyle/>
          <a:p>
            <a:pPr eaLnBrk="1" hangingPunct="1"/>
            <a:r>
              <a:rPr lang="en-US" sz="4000" dirty="0" smtClean="0"/>
              <a:t>Why was the 2010 forecast wrong?</a:t>
            </a:r>
          </a:p>
        </p:txBody>
      </p:sp>
      <p:sp>
        <p:nvSpPr>
          <p:cNvPr id="47107" name="Text Box 3"/>
          <p:cNvSpPr txBox="1">
            <a:spLocks noChangeArrowheads="1"/>
          </p:cNvSpPr>
          <p:nvPr/>
        </p:nvSpPr>
        <p:spPr bwMode="auto">
          <a:xfrm>
            <a:off x="304800" y="1190685"/>
            <a:ext cx="8458200" cy="45243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800">
                <a:solidFill>
                  <a:schemeClr val="tx1"/>
                </a:solidFill>
                <a:latin typeface="Times New Roman" pitchFamily="64" charset="0"/>
              </a:defRPr>
            </a:lvl1pPr>
            <a:lvl2pPr marL="742950" indent="-285750" eaLnBrk="0" hangingPunct="0">
              <a:defRPr sz="2800">
                <a:solidFill>
                  <a:schemeClr val="tx1"/>
                </a:solidFill>
                <a:latin typeface="Times New Roman" pitchFamily="64" charset="0"/>
              </a:defRPr>
            </a:lvl2pPr>
            <a:lvl3pPr marL="1143000" indent="-228600" eaLnBrk="0" hangingPunct="0">
              <a:defRPr sz="2800">
                <a:solidFill>
                  <a:schemeClr val="tx1"/>
                </a:solidFill>
                <a:latin typeface="Times New Roman" pitchFamily="64" charset="0"/>
              </a:defRPr>
            </a:lvl3pPr>
            <a:lvl4pPr marL="1600200" indent="-228600" eaLnBrk="0" hangingPunct="0">
              <a:defRPr sz="2800">
                <a:solidFill>
                  <a:schemeClr val="tx1"/>
                </a:solidFill>
                <a:latin typeface="Times New Roman" pitchFamily="64" charset="0"/>
              </a:defRPr>
            </a:lvl4pPr>
            <a:lvl5pPr marL="2057400" indent="-228600" eaLnBrk="0" hangingPunct="0">
              <a:defRPr sz="2800">
                <a:solidFill>
                  <a:schemeClr val="tx1"/>
                </a:solidFill>
                <a:latin typeface="Times New Roman" pitchFamily="64" charset="0"/>
              </a:defRPr>
            </a:lvl5pPr>
            <a:lvl6pPr marL="2514600" indent="-228600" eaLnBrk="0" fontAlgn="base" hangingPunct="0">
              <a:spcBef>
                <a:spcPct val="0"/>
              </a:spcBef>
              <a:spcAft>
                <a:spcPct val="0"/>
              </a:spcAft>
              <a:defRPr sz="2800">
                <a:solidFill>
                  <a:schemeClr val="tx1"/>
                </a:solidFill>
                <a:latin typeface="Times New Roman" pitchFamily="64" charset="0"/>
              </a:defRPr>
            </a:lvl6pPr>
            <a:lvl7pPr marL="2971800" indent="-228600" eaLnBrk="0" fontAlgn="base" hangingPunct="0">
              <a:spcBef>
                <a:spcPct val="0"/>
              </a:spcBef>
              <a:spcAft>
                <a:spcPct val="0"/>
              </a:spcAft>
              <a:defRPr sz="2800">
                <a:solidFill>
                  <a:schemeClr val="tx1"/>
                </a:solidFill>
                <a:latin typeface="Times New Roman" pitchFamily="64" charset="0"/>
              </a:defRPr>
            </a:lvl7pPr>
            <a:lvl8pPr marL="3429000" indent="-228600" eaLnBrk="0" fontAlgn="base" hangingPunct="0">
              <a:spcBef>
                <a:spcPct val="0"/>
              </a:spcBef>
              <a:spcAft>
                <a:spcPct val="0"/>
              </a:spcAft>
              <a:defRPr sz="2800">
                <a:solidFill>
                  <a:schemeClr val="tx1"/>
                </a:solidFill>
                <a:latin typeface="Times New Roman" pitchFamily="64" charset="0"/>
              </a:defRPr>
            </a:lvl8pPr>
            <a:lvl9pPr marL="3886200" indent="-228600" eaLnBrk="0" fontAlgn="base" hangingPunct="0">
              <a:spcBef>
                <a:spcPct val="0"/>
              </a:spcBef>
              <a:spcAft>
                <a:spcPct val="0"/>
              </a:spcAft>
              <a:defRPr sz="2800">
                <a:solidFill>
                  <a:schemeClr val="tx1"/>
                </a:solidFill>
                <a:latin typeface="Times New Roman" pitchFamily="64" charset="0"/>
              </a:defRPr>
            </a:lvl9pPr>
          </a:lstStyle>
          <a:p>
            <a:pPr eaLnBrk="1" hangingPunct="1"/>
            <a:r>
              <a:rPr lang="en-US" sz="2400" dirty="0">
                <a:solidFill>
                  <a:srgbClr val="FFFFFF"/>
                </a:solidFill>
              </a:rPr>
              <a:t>Conditions were outside the envelope of prior observations used to construct the ensemble forecast</a:t>
            </a:r>
          </a:p>
          <a:p>
            <a:pPr eaLnBrk="1" hangingPunct="1"/>
            <a:endParaRPr lang="en-US" sz="2400" dirty="0">
              <a:solidFill>
                <a:srgbClr val="FFFFFF"/>
              </a:solidFill>
            </a:endParaRPr>
          </a:p>
          <a:p>
            <a:pPr eaLnBrk="1" hangingPunct="1"/>
            <a:r>
              <a:rPr lang="en-US" sz="2400" dirty="0">
                <a:solidFill>
                  <a:srgbClr val="FFFFFF"/>
                </a:solidFill>
              </a:rPr>
              <a:t>Water mass anomalies indicate a regional-scale change in circulation with direct influence on </a:t>
            </a:r>
            <a:r>
              <a:rPr lang="en-US" sz="2400" i="1" dirty="0" smtClean="0">
                <a:solidFill>
                  <a:srgbClr val="FFFFFF"/>
                </a:solidFill>
              </a:rPr>
              <a:t>A. fundyense</a:t>
            </a:r>
            <a:r>
              <a:rPr lang="en-US" sz="2400" dirty="0" smtClean="0">
                <a:solidFill>
                  <a:srgbClr val="FFFFFF"/>
                </a:solidFill>
              </a:rPr>
              <a:t> </a:t>
            </a:r>
            <a:r>
              <a:rPr lang="en-US" sz="2400" dirty="0">
                <a:solidFill>
                  <a:srgbClr val="FFFFFF"/>
                </a:solidFill>
              </a:rPr>
              <a:t>niche (warmer, more stratified, lower nutrients)</a:t>
            </a:r>
          </a:p>
          <a:p>
            <a:pPr eaLnBrk="1" hangingPunct="1"/>
            <a:endParaRPr lang="en-US" sz="2400" dirty="0">
              <a:solidFill>
                <a:srgbClr val="FFFFFF"/>
              </a:solidFill>
            </a:endParaRPr>
          </a:p>
          <a:p>
            <a:pPr eaLnBrk="1" hangingPunct="1"/>
            <a:r>
              <a:rPr lang="en-US" sz="2400" dirty="0">
                <a:solidFill>
                  <a:srgbClr val="FFFFFF"/>
                </a:solidFill>
              </a:rPr>
              <a:t>Weaker-than-normal coastal current lessened </a:t>
            </a:r>
            <a:r>
              <a:rPr lang="en-US" sz="2400" i="1" dirty="0" err="1" smtClean="0">
                <a:solidFill>
                  <a:srgbClr val="FFFFFF"/>
                </a:solidFill>
              </a:rPr>
              <a:t>A.fundyense</a:t>
            </a:r>
            <a:r>
              <a:rPr lang="en-US" sz="2400" dirty="0" smtClean="0">
                <a:solidFill>
                  <a:srgbClr val="FFFFFF"/>
                </a:solidFill>
              </a:rPr>
              <a:t> </a:t>
            </a:r>
            <a:r>
              <a:rPr lang="en-US" sz="2400" dirty="0">
                <a:solidFill>
                  <a:srgbClr val="FFFFFF"/>
                </a:solidFill>
              </a:rPr>
              <a:t>transport into WGOM and Mass Bay</a:t>
            </a:r>
          </a:p>
          <a:p>
            <a:pPr eaLnBrk="1" hangingPunct="1"/>
            <a:endParaRPr lang="en-US" sz="2400" dirty="0">
              <a:solidFill>
                <a:srgbClr val="FFFFFF"/>
              </a:solidFill>
            </a:endParaRPr>
          </a:p>
          <a:p>
            <a:pPr eaLnBrk="1" hangingPunct="1"/>
            <a:r>
              <a:rPr lang="en-US" sz="2400" dirty="0">
                <a:solidFill>
                  <a:srgbClr val="FFFFFF"/>
                </a:solidFill>
              </a:rPr>
              <a:t>Did earlier-than-normal nutrient depletion cause a mismatch with </a:t>
            </a:r>
            <a:r>
              <a:rPr lang="en-US" sz="2400" i="1" dirty="0" smtClean="0">
                <a:solidFill>
                  <a:srgbClr val="FFFFFF"/>
                </a:solidFill>
              </a:rPr>
              <a:t>A. </a:t>
            </a:r>
            <a:r>
              <a:rPr lang="en-US" sz="2400" i="1" dirty="0" err="1" smtClean="0">
                <a:solidFill>
                  <a:srgbClr val="FFFFFF"/>
                </a:solidFill>
              </a:rPr>
              <a:t>fundyense</a:t>
            </a:r>
            <a:r>
              <a:rPr lang="en-US" sz="2400" dirty="0" err="1" smtClean="0">
                <a:solidFill>
                  <a:srgbClr val="FFFFFF"/>
                </a:solidFill>
              </a:rPr>
              <a:t>’s</a:t>
            </a:r>
            <a:r>
              <a:rPr lang="en-US" sz="2400" dirty="0" smtClean="0">
                <a:solidFill>
                  <a:srgbClr val="FFFFFF"/>
                </a:solidFill>
              </a:rPr>
              <a:t> </a:t>
            </a:r>
            <a:r>
              <a:rPr lang="en-US" sz="2400" dirty="0">
                <a:solidFill>
                  <a:srgbClr val="FFFFFF"/>
                </a:solidFill>
              </a:rPr>
              <a:t>endogenous clock?</a:t>
            </a:r>
          </a:p>
        </p:txBody>
      </p:sp>
      <p:sp>
        <p:nvSpPr>
          <p:cNvPr id="47108" name="TextBox 1"/>
          <p:cNvSpPr txBox="1">
            <a:spLocks noChangeArrowheads="1"/>
          </p:cNvSpPr>
          <p:nvPr/>
        </p:nvSpPr>
        <p:spPr bwMode="auto">
          <a:xfrm>
            <a:off x="533400" y="6334125"/>
            <a:ext cx="82296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imes New Roman" pitchFamily="64" charset="0"/>
              </a:defRPr>
            </a:lvl1pPr>
            <a:lvl2pPr marL="742950" indent="-285750" eaLnBrk="0" hangingPunct="0">
              <a:defRPr sz="2800">
                <a:solidFill>
                  <a:schemeClr val="tx1"/>
                </a:solidFill>
                <a:latin typeface="Times New Roman" pitchFamily="64" charset="0"/>
              </a:defRPr>
            </a:lvl2pPr>
            <a:lvl3pPr marL="1143000" indent="-228600" eaLnBrk="0" hangingPunct="0">
              <a:defRPr sz="2800">
                <a:solidFill>
                  <a:schemeClr val="tx1"/>
                </a:solidFill>
                <a:latin typeface="Times New Roman" pitchFamily="64" charset="0"/>
              </a:defRPr>
            </a:lvl3pPr>
            <a:lvl4pPr marL="1600200" indent="-228600" eaLnBrk="0" hangingPunct="0">
              <a:defRPr sz="2800">
                <a:solidFill>
                  <a:schemeClr val="tx1"/>
                </a:solidFill>
                <a:latin typeface="Times New Roman" pitchFamily="64" charset="0"/>
              </a:defRPr>
            </a:lvl4pPr>
            <a:lvl5pPr marL="2057400" indent="-228600" eaLnBrk="0" hangingPunct="0">
              <a:defRPr sz="2800">
                <a:solidFill>
                  <a:schemeClr val="tx1"/>
                </a:solidFill>
                <a:latin typeface="Times New Roman" pitchFamily="64" charset="0"/>
              </a:defRPr>
            </a:lvl5pPr>
            <a:lvl6pPr marL="2514600" indent="-228600" eaLnBrk="0" fontAlgn="base" hangingPunct="0">
              <a:spcBef>
                <a:spcPct val="0"/>
              </a:spcBef>
              <a:spcAft>
                <a:spcPct val="0"/>
              </a:spcAft>
              <a:defRPr sz="2800">
                <a:solidFill>
                  <a:schemeClr val="tx1"/>
                </a:solidFill>
                <a:latin typeface="Times New Roman" pitchFamily="64" charset="0"/>
              </a:defRPr>
            </a:lvl6pPr>
            <a:lvl7pPr marL="2971800" indent="-228600" eaLnBrk="0" fontAlgn="base" hangingPunct="0">
              <a:spcBef>
                <a:spcPct val="0"/>
              </a:spcBef>
              <a:spcAft>
                <a:spcPct val="0"/>
              </a:spcAft>
              <a:defRPr sz="2800">
                <a:solidFill>
                  <a:schemeClr val="tx1"/>
                </a:solidFill>
                <a:latin typeface="Times New Roman" pitchFamily="64" charset="0"/>
              </a:defRPr>
            </a:lvl7pPr>
            <a:lvl8pPr marL="3429000" indent="-228600" eaLnBrk="0" fontAlgn="base" hangingPunct="0">
              <a:spcBef>
                <a:spcPct val="0"/>
              </a:spcBef>
              <a:spcAft>
                <a:spcPct val="0"/>
              </a:spcAft>
              <a:defRPr sz="2800">
                <a:solidFill>
                  <a:schemeClr val="tx1"/>
                </a:solidFill>
                <a:latin typeface="Times New Roman" pitchFamily="64" charset="0"/>
              </a:defRPr>
            </a:lvl8pPr>
            <a:lvl9pPr marL="3886200" indent="-228600" eaLnBrk="0" fontAlgn="base" hangingPunct="0">
              <a:spcBef>
                <a:spcPct val="0"/>
              </a:spcBef>
              <a:spcAft>
                <a:spcPct val="0"/>
              </a:spcAft>
              <a:defRPr sz="2800">
                <a:solidFill>
                  <a:schemeClr val="tx1"/>
                </a:solidFill>
                <a:latin typeface="Times New Roman" pitchFamily="64" charset="0"/>
              </a:defRPr>
            </a:lvl9pPr>
          </a:lstStyle>
          <a:p>
            <a:pPr eaLnBrk="1" hangingPunct="1"/>
            <a:r>
              <a:rPr lang="en-US" sz="1400">
                <a:solidFill>
                  <a:srgbClr val="FFFFFF"/>
                </a:solidFill>
              </a:rPr>
              <a:t>McGillicuddy, D.J., Townsend, D.W., He, R., Keafer, B.A., Kleindinst, J.L., Li , Y., Manning, J.P., Mountain, D.G., Thomas, M.A., and D.M. Anderson, 2011.  </a:t>
            </a:r>
            <a:r>
              <a:rPr lang="en-US" sz="1400" i="1">
                <a:solidFill>
                  <a:srgbClr val="FFFFFF"/>
                </a:solidFill>
              </a:rPr>
              <a:t>Limnology and Oceanography</a:t>
            </a:r>
            <a:r>
              <a:rPr lang="en-US" sz="1400">
                <a:solidFill>
                  <a:srgbClr val="FFFFFF"/>
                </a:solidFill>
              </a:rPr>
              <a:t>, 56(6), 2411–2426.</a:t>
            </a:r>
            <a:endParaRPr lang="en-US" sz="3600">
              <a:solidFill>
                <a:srgbClr val="FFFFFF"/>
              </a:solidFill>
            </a:endParaRPr>
          </a:p>
        </p:txBody>
      </p:sp>
    </p:spTree>
    <p:extLst>
      <p:ext uri="{BB962C8B-B14F-4D97-AF65-F5344CB8AC3E}">
        <p14:creationId xmlns:p14="http://schemas.microsoft.com/office/powerpoint/2010/main" val="77878326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1"/>
          <p:cNvSpPr>
            <a:spLocks noGrp="1"/>
          </p:cNvSpPr>
          <p:nvPr>
            <p:ph type="title" idx="4294967295"/>
          </p:nvPr>
        </p:nvSpPr>
        <p:spPr>
          <a:xfrm>
            <a:off x="0" y="427038"/>
            <a:ext cx="9144000" cy="1096962"/>
          </a:xfrm>
        </p:spPr>
        <p:txBody>
          <a:bodyPr/>
          <a:lstStyle/>
          <a:p>
            <a:r>
              <a:rPr lang="en-US" smtClean="0"/>
              <a:t>Toward ecological forecasting in the ocean: a cautionary tale from the physical climate system</a:t>
            </a:r>
          </a:p>
        </p:txBody>
      </p:sp>
      <p:pic>
        <p:nvPicPr>
          <p:cNvPr id="4813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638" y="2438400"/>
            <a:ext cx="9144000" cy="2292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6334101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6088" y="822325"/>
            <a:ext cx="2220912" cy="6035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9155" name="Text Box 8"/>
          <p:cNvSpPr txBox="1">
            <a:spLocks noChangeArrowheads="1"/>
          </p:cNvSpPr>
          <p:nvPr/>
        </p:nvSpPr>
        <p:spPr bwMode="auto">
          <a:xfrm>
            <a:off x="2971800" y="685800"/>
            <a:ext cx="5272088"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800">
                <a:solidFill>
                  <a:schemeClr val="tx1"/>
                </a:solidFill>
                <a:latin typeface="Times New Roman" pitchFamily="64" charset="0"/>
              </a:defRPr>
            </a:lvl1pPr>
            <a:lvl2pPr marL="742950" indent="-285750" eaLnBrk="0" hangingPunct="0">
              <a:defRPr sz="2800">
                <a:solidFill>
                  <a:schemeClr val="tx1"/>
                </a:solidFill>
                <a:latin typeface="Times New Roman" pitchFamily="64" charset="0"/>
              </a:defRPr>
            </a:lvl2pPr>
            <a:lvl3pPr marL="1143000" indent="-228600" eaLnBrk="0" hangingPunct="0">
              <a:defRPr sz="2800">
                <a:solidFill>
                  <a:schemeClr val="tx1"/>
                </a:solidFill>
                <a:latin typeface="Times New Roman" pitchFamily="64" charset="0"/>
              </a:defRPr>
            </a:lvl3pPr>
            <a:lvl4pPr marL="1600200" indent="-228600" eaLnBrk="0" hangingPunct="0">
              <a:defRPr sz="2800">
                <a:solidFill>
                  <a:schemeClr val="tx1"/>
                </a:solidFill>
                <a:latin typeface="Times New Roman" pitchFamily="64" charset="0"/>
              </a:defRPr>
            </a:lvl4pPr>
            <a:lvl5pPr marL="2057400" indent="-228600" eaLnBrk="0" hangingPunct="0">
              <a:defRPr sz="2800">
                <a:solidFill>
                  <a:schemeClr val="tx1"/>
                </a:solidFill>
                <a:latin typeface="Times New Roman" pitchFamily="64" charset="0"/>
              </a:defRPr>
            </a:lvl5pPr>
            <a:lvl6pPr marL="2514600" indent="-228600" eaLnBrk="0" fontAlgn="base" hangingPunct="0">
              <a:spcBef>
                <a:spcPct val="0"/>
              </a:spcBef>
              <a:spcAft>
                <a:spcPct val="0"/>
              </a:spcAft>
              <a:defRPr sz="2800">
                <a:solidFill>
                  <a:schemeClr val="tx1"/>
                </a:solidFill>
                <a:latin typeface="Times New Roman" pitchFamily="64" charset="0"/>
              </a:defRPr>
            </a:lvl6pPr>
            <a:lvl7pPr marL="2971800" indent="-228600" eaLnBrk="0" fontAlgn="base" hangingPunct="0">
              <a:spcBef>
                <a:spcPct val="0"/>
              </a:spcBef>
              <a:spcAft>
                <a:spcPct val="0"/>
              </a:spcAft>
              <a:defRPr sz="2800">
                <a:solidFill>
                  <a:schemeClr val="tx1"/>
                </a:solidFill>
                <a:latin typeface="Times New Roman" pitchFamily="64" charset="0"/>
              </a:defRPr>
            </a:lvl7pPr>
            <a:lvl8pPr marL="3429000" indent="-228600" eaLnBrk="0" fontAlgn="base" hangingPunct="0">
              <a:spcBef>
                <a:spcPct val="0"/>
              </a:spcBef>
              <a:spcAft>
                <a:spcPct val="0"/>
              </a:spcAft>
              <a:defRPr sz="2800">
                <a:solidFill>
                  <a:schemeClr val="tx1"/>
                </a:solidFill>
                <a:latin typeface="Times New Roman" pitchFamily="64" charset="0"/>
              </a:defRPr>
            </a:lvl8pPr>
            <a:lvl9pPr marL="3886200" indent="-228600" eaLnBrk="0" fontAlgn="base" hangingPunct="0">
              <a:spcBef>
                <a:spcPct val="0"/>
              </a:spcBef>
              <a:spcAft>
                <a:spcPct val="0"/>
              </a:spcAft>
              <a:defRPr sz="2800">
                <a:solidFill>
                  <a:schemeClr val="tx1"/>
                </a:solidFill>
                <a:latin typeface="Times New Roman" pitchFamily="64" charset="0"/>
              </a:defRPr>
            </a:lvl9pPr>
          </a:lstStyle>
          <a:p>
            <a:pPr eaLnBrk="1" hangingPunct="1"/>
            <a:r>
              <a:rPr lang="en-US" sz="2000">
                <a:solidFill>
                  <a:srgbClr val="FFFFFF"/>
                </a:solidFill>
              </a:rPr>
              <a:t>Ji et al. (1996) </a:t>
            </a:r>
            <a:r>
              <a:rPr lang="en-US" sz="2000" i="1">
                <a:solidFill>
                  <a:srgbClr val="FFFFFF"/>
                </a:solidFill>
              </a:rPr>
              <a:t>Journal of Climate </a:t>
            </a:r>
            <a:r>
              <a:rPr lang="en-US" sz="2000" b="1">
                <a:solidFill>
                  <a:srgbClr val="FFFFFF"/>
                </a:solidFill>
              </a:rPr>
              <a:t>9</a:t>
            </a:r>
            <a:r>
              <a:rPr lang="en-US" sz="2000">
                <a:solidFill>
                  <a:srgbClr val="FFFFFF"/>
                </a:solidFill>
              </a:rPr>
              <a:t>, 3105-3120.</a:t>
            </a:r>
          </a:p>
        </p:txBody>
      </p:sp>
      <p:grpSp>
        <p:nvGrpSpPr>
          <p:cNvPr id="49156" name="Group 8"/>
          <p:cNvGrpSpPr>
            <a:grpSpLocks/>
          </p:cNvGrpSpPr>
          <p:nvPr/>
        </p:nvGrpSpPr>
        <p:grpSpPr bwMode="auto">
          <a:xfrm>
            <a:off x="3962400" y="1143000"/>
            <a:ext cx="4953000" cy="4181475"/>
            <a:chOff x="3962376" y="1143000"/>
            <a:chExt cx="4953024" cy="4180820"/>
          </a:xfrm>
        </p:grpSpPr>
        <p:pic>
          <p:nvPicPr>
            <p:cNvPr id="4916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12878" y="1143000"/>
              <a:ext cx="3102522" cy="37490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9167" name="TextBox 2"/>
            <p:cNvSpPr txBox="1">
              <a:spLocks noChangeAspect="1"/>
            </p:cNvSpPr>
            <p:nvPr/>
          </p:nvSpPr>
          <p:spPr bwMode="auto">
            <a:xfrm>
              <a:off x="3962376" y="2514600"/>
              <a:ext cx="151926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Times New Roman" pitchFamily="64" charset="0"/>
                </a:defRPr>
              </a:lvl1pPr>
              <a:lvl2pPr marL="742950" indent="-285750" eaLnBrk="0" hangingPunct="0">
                <a:defRPr sz="2800">
                  <a:solidFill>
                    <a:schemeClr val="tx1"/>
                  </a:solidFill>
                  <a:latin typeface="Times New Roman" pitchFamily="64" charset="0"/>
                </a:defRPr>
              </a:lvl2pPr>
              <a:lvl3pPr marL="1143000" indent="-228600" eaLnBrk="0" hangingPunct="0">
                <a:defRPr sz="2800">
                  <a:solidFill>
                    <a:schemeClr val="tx1"/>
                  </a:solidFill>
                  <a:latin typeface="Times New Roman" pitchFamily="64" charset="0"/>
                </a:defRPr>
              </a:lvl3pPr>
              <a:lvl4pPr marL="1600200" indent="-228600" eaLnBrk="0" hangingPunct="0">
                <a:defRPr sz="2800">
                  <a:solidFill>
                    <a:schemeClr val="tx1"/>
                  </a:solidFill>
                  <a:latin typeface="Times New Roman" pitchFamily="64" charset="0"/>
                </a:defRPr>
              </a:lvl4pPr>
              <a:lvl5pPr marL="2057400" indent="-228600" eaLnBrk="0" hangingPunct="0">
                <a:defRPr sz="2800">
                  <a:solidFill>
                    <a:schemeClr val="tx1"/>
                  </a:solidFill>
                  <a:latin typeface="Times New Roman" pitchFamily="64" charset="0"/>
                </a:defRPr>
              </a:lvl5pPr>
              <a:lvl6pPr marL="2514600" indent="-228600" eaLnBrk="0" fontAlgn="base" hangingPunct="0">
                <a:spcBef>
                  <a:spcPct val="0"/>
                </a:spcBef>
                <a:spcAft>
                  <a:spcPct val="0"/>
                </a:spcAft>
                <a:defRPr sz="2800">
                  <a:solidFill>
                    <a:schemeClr val="tx1"/>
                  </a:solidFill>
                  <a:latin typeface="Times New Roman" pitchFamily="64" charset="0"/>
                </a:defRPr>
              </a:lvl6pPr>
              <a:lvl7pPr marL="2971800" indent="-228600" eaLnBrk="0" fontAlgn="base" hangingPunct="0">
                <a:spcBef>
                  <a:spcPct val="0"/>
                </a:spcBef>
                <a:spcAft>
                  <a:spcPct val="0"/>
                </a:spcAft>
                <a:defRPr sz="2800">
                  <a:solidFill>
                    <a:schemeClr val="tx1"/>
                  </a:solidFill>
                  <a:latin typeface="Times New Roman" pitchFamily="64" charset="0"/>
                </a:defRPr>
              </a:lvl7pPr>
              <a:lvl8pPr marL="3429000" indent="-228600" eaLnBrk="0" fontAlgn="base" hangingPunct="0">
                <a:spcBef>
                  <a:spcPct val="0"/>
                </a:spcBef>
                <a:spcAft>
                  <a:spcPct val="0"/>
                </a:spcAft>
                <a:defRPr sz="2800">
                  <a:solidFill>
                    <a:schemeClr val="tx1"/>
                  </a:solidFill>
                  <a:latin typeface="Times New Roman" pitchFamily="64" charset="0"/>
                </a:defRPr>
              </a:lvl8pPr>
              <a:lvl9pPr marL="3886200" indent="-228600" eaLnBrk="0" fontAlgn="base" hangingPunct="0">
                <a:spcBef>
                  <a:spcPct val="0"/>
                </a:spcBef>
                <a:spcAft>
                  <a:spcPct val="0"/>
                </a:spcAft>
                <a:defRPr sz="2800">
                  <a:solidFill>
                    <a:schemeClr val="tx1"/>
                  </a:solidFill>
                  <a:latin typeface="Times New Roman" pitchFamily="64" charset="0"/>
                </a:defRPr>
              </a:lvl9pPr>
            </a:lstStyle>
            <a:p>
              <a:pPr algn="ctr" eaLnBrk="1" hangingPunct="1"/>
              <a:r>
                <a:rPr lang="en-US">
                  <a:solidFill>
                    <a:srgbClr val="FFFFFF"/>
                  </a:solidFill>
                </a:rPr>
                <a:t>Correlation </a:t>
              </a:r>
            </a:p>
            <a:p>
              <a:pPr algn="ctr" eaLnBrk="1" hangingPunct="1"/>
              <a:r>
                <a:rPr lang="en-US">
                  <a:solidFill>
                    <a:srgbClr val="FFFFFF"/>
                  </a:solidFill>
                </a:rPr>
                <a:t>(forecast, obs)</a:t>
              </a:r>
            </a:p>
          </p:txBody>
        </p:sp>
        <p:sp>
          <p:nvSpPr>
            <p:cNvPr id="49168" name="TextBox 10"/>
            <p:cNvSpPr txBox="1">
              <a:spLocks noChangeAspect="1"/>
            </p:cNvSpPr>
            <p:nvPr/>
          </p:nvSpPr>
          <p:spPr bwMode="auto">
            <a:xfrm>
              <a:off x="5598664" y="4800600"/>
              <a:ext cx="293702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Times New Roman" pitchFamily="64" charset="0"/>
                </a:defRPr>
              </a:lvl1pPr>
              <a:lvl2pPr marL="742950" indent="-285750" eaLnBrk="0" hangingPunct="0">
                <a:defRPr sz="2800">
                  <a:solidFill>
                    <a:schemeClr val="tx1"/>
                  </a:solidFill>
                  <a:latin typeface="Times New Roman" pitchFamily="64" charset="0"/>
                </a:defRPr>
              </a:lvl2pPr>
              <a:lvl3pPr marL="1143000" indent="-228600" eaLnBrk="0" hangingPunct="0">
                <a:defRPr sz="2800">
                  <a:solidFill>
                    <a:schemeClr val="tx1"/>
                  </a:solidFill>
                  <a:latin typeface="Times New Roman" pitchFamily="64" charset="0"/>
                </a:defRPr>
              </a:lvl3pPr>
              <a:lvl4pPr marL="1600200" indent="-228600" eaLnBrk="0" hangingPunct="0">
                <a:defRPr sz="2800">
                  <a:solidFill>
                    <a:schemeClr val="tx1"/>
                  </a:solidFill>
                  <a:latin typeface="Times New Roman" pitchFamily="64" charset="0"/>
                </a:defRPr>
              </a:lvl4pPr>
              <a:lvl5pPr marL="2057400" indent="-228600" eaLnBrk="0" hangingPunct="0">
                <a:defRPr sz="2800">
                  <a:solidFill>
                    <a:schemeClr val="tx1"/>
                  </a:solidFill>
                  <a:latin typeface="Times New Roman" pitchFamily="64" charset="0"/>
                </a:defRPr>
              </a:lvl5pPr>
              <a:lvl6pPr marL="2514600" indent="-228600" eaLnBrk="0" fontAlgn="base" hangingPunct="0">
                <a:spcBef>
                  <a:spcPct val="0"/>
                </a:spcBef>
                <a:spcAft>
                  <a:spcPct val="0"/>
                </a:spcAft>
                <a:defRPr sz="2800">
                  <a:solidFill>
                    <a:schemeClr val="tx1"/>
                  </a:solidFill>
                  <a:latin typeface="Times New Roman" pitchFamily="64" charset="0"/>
                </a:defRPr>
              </a:lvl6pPr>
              <a:lvl7pPr marL="2971800" indent="-228600" eaLnBrk="0" fontAlgn="base" hangingPunct="0">
                <a:spcBef>
                  <a:spcPct val="0"/>
                </a:spcBef>
                <a:spcAft>
                  <a:spcPct val="0"/>
                </a:spcAft>
                <a:defRPr sz="2800">
                  <a:solidFill>
                    <a:schemeClr val="tx1"/>
                  </a:solidFill>
                  <a:latin typeface="Times New Roman" pitchFamily="64" charset="0"/>
                </a:defRPr>
              </a:lvl7pPr>
              <a:lvl8pPr marL="3429000" indent="-228600" eaLnBrk="0" fontAlgn="base" hangingPunct="0">
                <a:spcBef>
                  <a:spcPct val="0"/>
                </a:spcBef>
                <a:spcAft>
                  <a:spcPct val="0"/>
                </a:spcAft>
                <a:defRPr sz="2800">
                  <a:solidFill>
                    <a:schemeClr val="tx1"/>
                  </a:solidFill>
                  <a:latin typeface="Times New Roman" pitchFamily="64" charset="0"/>
                </a:defRPr>
              </a:lvl8pPr>
              <a:lvl9pPr marL="3886200" indent="-228600" eaLnBrk="0" fontAlgn="base" hangingPunct="0">
                <a:spcBef>
                  <a:spcPct val="0"/>
                </a:spcBef>
                <a:spcAft>
                  <a:spcPct val="0"/>
                </a:spcAft>
                <a:defRPr sz="2800">
                  <a:solidFill>
                    <a:schemeClr val="tx1"/>
                  </a:solidFill>
                  <a:latin typeface="Times New Roman" pitchFamily="64" charset="0"/>
                </a:defRPr>
              </a:lvl9pPr>
            </a:lstStyle>
            <a:p>
              <a:pPr algn="ctr" eaLnBrk="1" hangingPunct="1"/>
              <a:r>
                <a:rPr lang="en-US">
                  <a:solidFill>
                    <a:srgbClr val="FFFFFF"/>
                  </a:solidFill>
                </a:rPr>
                <a:t>         Lag (months)</a:t>
              </a:r>
            </a:p>
          </p:txBody>
        </p:sp>
        <p:sp>
          <p:nvSpPr>
            <p:cNvPr id="49169" name="TextBox 11"/>
            <p:cNvSpPr txBox="1">
              <a:spLocks noChangeAspect="1"/>
            </p:cNvSpPr>
            <p:nvPr/>
          </p:nvSpPr>
          <p:spPr bwMode="auto">
            <a:xfrm>
              <a:off x="6869408" y="1371564"/>
              <a:ext cx="1741191" cy="523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Times New Roman" pitchFamily="64" charset="0"/>
                </a:defRPr>
              </a:lvl1pPr>
              <a:lvl2pPr marL="742950" indent="-285750" eaLnBrk="0" hangingPunct="0">
                <a:defRPr sz="2800">
                  <a:solidFill>
                    <a:schemeClr val="tx1"/>
                  </a:solidFill>
                  <a:latin typeface="Times New Roman" pitchFamily="64" charset="0"/>
                </a:defRPr>
              </a:lvl2pPr>
              <a:lvl3pPr marL="1143000" indent="-228600" eaLnBrk="0" hangingPunct="0">
                <a:defRPr sz="2800">
                  <a:solidFill>
                    <a:schemeClr val="tx1"/>
                  </a:solidFill>
                  <a:latin typeface="Times New Roman" pitchFamily="64" charset="0"/>
                </a:defRPr>
              </a:lvl3pPr>
              <a:lvl4pPr marL="1600200" indent="-228600" eaLnBrk="0" hangingPunct="0">
                <a:defRPr sz="2800">
                  <a:solidFill>
                    <a:schemeClr val="tx1"/>
                  </a:solidFill>
                  <a:latin typeface="Times New Roman" pitchFamily="64" charset="0"/>
                </a:defRPr>
              </a:lvl4pPr>
              <a:lvl5pPr marL="2057400" indent="-228600" eaLnBrk="0" hangingPunct="0">
                <a:defRPr sz="2800">
                  <a:solidFill>
                    <a:schemeClr val="tx1"/>
                  </a:solidFill>
                  <a:latin typeface="Times New Roman" pitchFamily="64" charset="0"/>
                </a:defRPr>
              </a:lvl5pPr>
              <a:lvl6pPr marL="2514600" indent="-228600" eaLnBrk="0" fontAlgn="base" hangingPunct="0">
                <a:spcBef>
                  <a:spcPct val="0"/>
                </a:spcBef>
                <a:spcAft>
                  <a:spcPct val="0"/>
                </a:spcAft>
                <a:defRPr sz="2800">
                  <a:solidFill>
                    <a:schemeClr val="tx1"/>
                  </a:solidFill>
                  <a:latin typeface="Times New Roman" pitchFamily="64" charset="0"/>
                </a:defRPr>
              </a:lvl6pPr>
              <a:lvl7pPr marL="2971800" indent="-228600" eaLnBrk="0" fontAlgn="base" hangingPunct="0">
                <a:spcBef>
                  <a:spcPct val="0"/>
                </a:spcBef>
                <a:spcAft>
                  <a:spcPct val="0"/>
                </a:spcAft>
                <a:defRPr sz="2800">
                  <a:solidFill>
                    <a:schemeClr val="tx1"/>
                  </a:solidFill>
                  <a:latin typeface="Times New Roman" pitchFamily="64" charset="0"/>
                </a:defRPr>
              </a:lvl7pPr>
              <a:lvl8pPr marL="3429000" indent="-228600" eaLnBrk="0" fontAlgn="base" hangingPunct="0">
                <a:spcBef>
                  <a:spcPct val="0"/>
                </a:spcBef>
                <a:spcAft>
                  <a:spcPct val="0"/>
                </a:spcAft>
                <a:defRPr sz="2800">
                  <a:solidFill>
                    <a:schemeClr val="tx1"/>
                  </a:solidFill>
                  <a:latin typeface="Times New Roman" pitchFamily="64" charset="0"/>
                </a:defRPr>
              </a:lvl8pPr>
              <a:lvl9pPr marL="3886200" indent="-228600" eaLnBrk="0" fontAlgn="base" hangingPunct="0">
                <a:spcBef>
                  <a:spcPct val="0"/>
                </a:spcBef>
                <a:spcAft>
                  <a:spcPct val="0"/>
                </a:spcAft>
                <a:defRPr sz="2800">
                  <a:solidFill>
                    <a:schemeClr val="tx1"/>
                  </a:solidFill>
                  <a:latin typeface="Times New Roman" pitchFamily="64" charset="0"/>
                </a:defRPr>
              </a:lvl9pPr>
            </a:lstStyle>
            <a:p>
              <a:pPr algn="ctr" eaLnBrk="1" hangingPunct="1"/>
              <a:r>
                <a:rPr lang="en-US">
                  <a:solidFill>
                    <a:srgbClr val="000000"/>
                  </a:solidFill>
                </a:rPr>
                <a:t>1982-1992</a:t>
              </a:r>
            </a:p>
          </p:txBody>
        </p:sp>
        <p:sp>
          <p:nvSpPr>
            <p:cNvPr id="49170" name="TextBox 12"/>
            <p:cNvSpPr txBox="1">
              <a:spLocks noChangeAspect="1"/>
            </p:cNvSpPr>
            <p:nvPr/>
          </p:nvSpPr>
          <p:spPr bwMode="auto">
            <a:xfrm>
              <a:off x="6934190" y="3667385"/>
              <a:ext cx="1741191" cy="523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Times New Roman" pitchFamily="64" charset="0"/>
                </a:defRPr>
              </a:lvl1pPr>
              <a:lvl2pPr marL="742950" indent="-285750" eaLnBrk="0" hangingPunct="0">
                <a:defRPr sz="2800">
                  <a:solidFill>
                    <a:schemeClr val="tx1"/>
                  </a:solidFill>
                  <a:latin typeface="Times New Roman" pitchFamily="64" charset="0"/>
                </a:defRPr>
              </a:lvl2pPr>
              <a:lvl3pPr marL="1143000" indent="-228600" eaLnBrk="0" hangingPunct="0">
                <a:defRPr sz="2800">
                  <a:solidFill>
                    <a:schemeClr val="tx1"/>
                  </a:solidFill>
                  <a:latin typeface="Times New Roman" pitchFamily="64" charset="0"/>
                </a:defRPr>
              </a:lvl3pPr>
              <a:lvl4pPr marL="1600200" indent="-228600" eaLnBrk="0" hangingPunct="0">
                <a:defRPr sz="2800">
                  <a:solidFill>
                    <a:schemeClr val="tx1"/>
                  </a:solidFill>
                  <a:latin typeface="Times New Roman" pitchFamily="64" charset="0"/>
                </a:defRPr>
              </a:lvl4pPr>
              <a:lvl5pPr marL="2057400" indent="-228600" eaLnBrk="0" hangingPunct="0">
                <a:defRPr sz="2800">
                  <a:solidFill>
                    <a:schemeClr val="tx1"/>
                  </a:solidFill>
                  <a:latin typeface="Times New Roman" pitchFamily="64" charset="0"/>
                </a:defRPr>
              </a:lvl5pPr>
              <a:lvl6pPr marL="2514600" indent="-228600" eaLnBrk="0" fontAlgn="base" hangingPunct="0">
                <a:spcBef>
                  <a:spcPct val="0"/>
                </a:spcBef>
                <a:spcAft>
                  <a:spcPct val="0"/>
                </a:spcAft>
                <a:defRPr sz="2800">
                  <a:solidFill>
                    <a:schemeClr val="tx1"/>
                  </a:solidFill>
                  <a:latin typeface="Times New Roman" pitchFamily="64" charset="0"/>
                </a:defRPr>
              </a:lvl6pPr>
              <a:lvl7pPr marL="2971800" indent="-228600" eaLnBrk="0" fontAlgn="base" hangingPunct="0">
                <a:spcBef>
                  <a:spcPct val="0"/>
                </a:spcBef>
                <a:spcAft>
                  <a:spcPct val="0"/>
                </a:spcAft>
                <a:defRPr sz="2800">
                  <a:solidFill>
                    <a:schemeClr val="tx1"/>
                  </a:solidFill>
                  <a:latin typeface="Times New Roman" pitchFamily="64" charset="0"/>
                </a:defRPr>
              </a:lvl7pPr>
              <a:lvl8pPr marL="3429000" indent="-228600" eaLnBrk="0" fontAlgn="base" hangingPunct="0">
                <a:spcBef>
                  <a:spcPct val="0"/>
                </a:spcBef>
                <a:spcAft>
                  <a:spcPct val="0"/>
                </a:spcAft>
                <a:defRPr sz="2800">
                  <a:solidFill>
                    <a:schemeClr val="tx1"/>
                  </a:solidFill>
                  <a:latin typeface="Times New Roman" pitchFamily="64" charset="0"/>
                </a:defRPr>
              </a:lvl8pPr>
              <a:lvl9pPr marL="3886200" indent="-228600" eaLnBrk="0" fontAlgn="base" hangingPunct="0">
                <a:spcBef>
                  <a:spcPct val="0"/>
                </a:spcBef>
                <a:spcAft>
                  <a:spcPct val="0"/>
                </a:spcAft>
                <a:defRPr sz="2800">
                  <a:solidFill>
                    <a:schemeClr val="tx1"/>
                  </a:solidFill>
                  <a:latin typeface="Times New Roman" pitchFamily="64" charset="0"/>
                </a:defRPr>
              </a:lvl9pPr>
            </a:lstStyle>
            <a:p>
              <a:pPr algn="ctr" eaLnBrk="1" hangingPunct="1"/>
              <a:r>
                <a:rPr lang="en-US">
                  <a:solidFill>
                    <a:srgbClr val="000000"/>
                  </a:solidFill>
                </a:rPr>
                <a:t>1992-1995</a:t>
              </a:r>
            </a:p>
          </p:txBody>
        </p:sp>
      </p:grpSp>
      <p:sp>
        <p:nvSpPr>
          <p:cNvPr id="4" name="Title 3"/>
          <p:cNvSpPr>
            <a:spLocks noGrp="1"/>
          </p:cNvSpPr>
          <p:nvPr>
            <p:ph type="title" idx="4294967295"/>
          </p:nvPr>
        </p:nvSpPr>
        <p:spPr>
          <a:xfrm>
            <a:off x="0" y="-304800"/>
            <a:ext cx="9067800" cy="1173163"/>
          </a:xfrm>
        </p:spPr>
        <p:txBody>
          <a:bodyPr/>
          <a:lstStyle/>
          <a:p>
            <a:pPr eaLnBrk="1" hangingPunct="1">
              <a:defRPr/>
            </a:pPr>
            <a:r>
              <a:rPr lang="en-US" sz="3200" kern="1200" dirty="0" smtClean="0">
                <a:solidFill>
                  <a:schemeClr val="tx1"/>
                </a:solidFill>
                <a:latin typeface="Calibri"/>
                <a:ea typeface="+mn-ea"/>
                <a:cs typeface="+mn-cs"/>
              </a:rPr>
              <a:t>Regime shifts can change the underlying dynamics</a:t>
            </a:r>
            <a:endParaRPr lang="en-US" sz="6600" dirty="0" smtClean="0">
              <a:solidFill>
                <a:schemeClr val="tx1"/>
              </a:solidFill>
            </a:endParaRPr>
          </a:p>
        </p:txBody>
      </p:sp>
      <p:cxnSp>
        <p:nvCxnSpPr>
          <p:cNvPr id="6" name="Straight Connector 5"/>
          <p:cNvCxnSpPr/>
          <p:nvPr/>
        </p:nvCxnSpPr>
        <p:spPr>
          <a:xfrm flipH="1">
            <a:off x="838200" y="2514600"/>
            <a:ext cx="1752600" cy="0"/>
          </a:xfrm>
          <a:prstGeom prst="line">
            <a:avLst/>
          </a:prstGeom>
          <a:ln w="63500"/>
        </p:spPr>
        <p:style>
          <a:lnRef idx="1">
            <a:schemeClr val="accent1"/>
          </a:lnRef>
          <a:fillRef idx="0">
            <a:schemeClr val="accent1"/>
          </a:fillRef>
          <a:effectRef idx="0">
            <a:schemeClr val="accent1"/>
          </a:effectRef>
          <a:fontRef idx="minor">
            <a:schemeClr val="tx1"/>
          </a:fontRef>
        </p:style>
      </p:cxnSp>
      <p:grpSp>
        <p:nvGrpSpPr>
          <p:cNvPr id="49159" name="Group 7"/>
          <p:cNvGrpSpPr>
            <a:grpSpLocks/>
          </p:cNvGrpSpPr>
          <p:nvPr/>
        </p:nvGrpSpPr>
        <p:grpSpPr bwMode="auto">
          <a:xfrm>
            <a:off x="2667000" y="2286000"/>
            <a:ext cx="390525" cy="4343400"/>
            <a:chOff x="2209800" y="2286000"/>
            <a:chExt cx="389850" cy="4343400"/>
          </a:xfrm>
        </p:grpSpPr>
        <p:sp>
          <p:nvSpPr>
            <p:cNvPr id="49161" name="TextBox 6"/>
            <p:cNvSpPr txBox="1">
              <a:spLocks noChangeArrowheads="1"/>
            </p:cNvSpPr>
            <p:nvPr/>
          </p:nvSpPr>
          <p:spPr bwMode="auto">
            <a:xfrm>
              <a:off x="2209800" y="6260068"/>
              <a:ext cx="38985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Times New Roman" pitchFamily="64" charset="0"/>
                </a:defRPr>
              </a:lvl1pPr>
              <a:lvl2pPr marL="742950" indent="-285750" eaLnBrk="0" hangingPunct="0">
                <a:defRPr sz="2800">
                  <a:solidFill>
                    <a:schemeClr val="tx1"/>
                  </a:solidFill>
                  <a:latin typeface="Times New Roman" pitchFamily="64" charset="0"/>
                </a:defRPr>
              </a:lvl2pPr>
              <a:lvl3pPr marL="1143000" indent="-228600" eaLnBrk="0" hangingPunct="0">
                <a:defRPr sz="2800">
                  <a:solidFill>
                    <a:schemeClr val="tx1"/>
                  </a:solidFill>
                  <a:latin typeface="Times New Roman" pitchFamily="64" charset="0"/>
                </a:defRPr>
              </a:lvl3pPr>
              <a:lvl4pPr marL="1600200" indent="-228600" eaLnBrk="0" hangingPunct="0">
                <a:defRPr sz="2800">
                  <a:solidFill>
                    <a:schemeClr val="tx1"/>
                  </a:solidFill>
                  <a:latin typeface="Times New Roman" pitchFamily="64" charset="0"/>
                </a:defRPr>
              </a:lvl4pPr>
              <a:lvl5pPr marL="2057400" indent="-228600" eaLnBrk="0" hangingPunct="0">
                <a:defRPr sz="2800">
                  <a:solidFill>
                    <a:schemeClr val="tx1"/>
                  </a:solidFill>
                  <a:latin typeface="Times New Roman" pitchFamily="64" charset="0"/>
                </a:defRPr>
              </a:lvl5pPr>
              <a:lvl6pPr marL="2514600" indent="-228600" eaLnBrk="0" fontAlgn="base" hangingPunct="0">
                <a:spcBef>
                  <a:spcPct val="0"/>
                </a:spcBef>
                <a:spcAft>
                  <a:spcPct val="0"/>
                </a:spcAft>
                <a:defRPr sz="2800">
                  <a:solidFill>
                    <a:schemeClr val="tx1"/>
                  </a:solidFill>
                  <a:latin typeface="Times New Roman" pitchFamily="64" charset="0"/>
                </a:defRPr>
              </a:lvl6pPr>
              <a:lvl7pPr marL="2971800" indent="-228600" eaLnBrk="0" fontAlgn="base" hangingPunct="0">
                <a:spcBef>
                  <a:spcPct val="0"/>
                </a:spcBef>
                <a:spcAft>
                  <a:spcPct val="0"/>
                </a:spcAft>
                <a:defRPr sz="2800">
                  <a:solidFill>
                    <a:schemeClr val="tx1"/>
                  </a:solidFill>
                  <a:latin typeface="Times New Roman" pitchFamily="64" charset="0"/>
                </a:defRPr>
              </a:lvl7pPr>
              <a:lvl8pPr marL="3429000" indent="-228600" eaLnBrk="0" fontAlgn="base" hangingPunct="0">
                <a:spcBef>
                  <a:spcPct val="0"/>
                </a:spcBef>
                <a:spcAft>
                  <a:spcPct val="0"/>
                </a:spcAft>
                <a:defRPr sz="2800">
                  <a:solidFill>
                    <a:schemeClr val="tx1"/>
                  </a:solidFill>
                  <a:latin typeface="Times New Roman" pitchFamily="64" charset="0"/>
                </a:defRPr>
              </a:lvl8pPr>
              <a:lvl9pPr marL="3886200" indent="-228600" eaLnBrk="0" fontAlgn="base" hangingPunct="0">
                <a:spcBef>
                  <a:spcPct val="0"/>
                </a:spcBef>
                <a:spcAft>
                  <a:spcPct val="0"/>
                </a:spcAft>
                <a:defRPr sz="2800">
                  <a:solidFill>
                    <a:schemeClr val="tx1"/>
                  </a:solidFill>
                  <a:latin typeface="Times New Roman" pitchFamily="64" charset="0"/>
                </a:defRPr>
              </a:lvl9pPr>
            </a:lstStyle>
            <a:p>
              <a:pPr eaLnBrk="1" hangingPunct="1"/>
              <a:r>
                <a:rPr lang="en-US">
                  <a:solidFill>
                    <a:srgbClr val="FFFFFF"/>
                  </a:solidFill>
                </a:rPr>
                <a:t>W</a:t>
              </a:r>
            </a:p>
          </p:txBody>
        </p:sp>
        <p:sp>
          <p:nvSpPr>
            <p:cNvPr id="49162" name="TextBox 17"/>
            <p:cNvSpPr txBox="1">
              <a:spLocks noChangeArrowheads="1"/>
            </p:cNvSpPr>
            <p:nvPr/>
          </p:nvSpPr>
          <p:spPr bwMode="auto">
            <a:xfrm>
              <a:off x="2209800" y="2286000"/>
              <a:ext cx="38985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Times New Roman" pitchFamily="64" charset="0"/>
                </a:defRPr>
              </a:lvl1pPr>
              <a:lvl2pPr marL="742950" indent="-285750" eaLnBrk="0" hangingPunct="0">
                <a:defRPr sz="2800">
                  <a:solidFill>
                    <a:schemeClr val="tx1"/>
                  </a:solidFill>
                  <a:latin typeface="Times New Roman" pitchFamily="64" charset="0"/>
                </a:defRPr>
              </a:lvl2pPr>
              <a:lvl3pPr marL="1143000" indent="-228600" eaLnBrk="0" hangingPunct="0">
                <a:defRPr sz="2800">
                  <a:solidFill>
                    <a:schemeClr val="tx1"/>
                  </a:solidFill>
                  <a:latin typeface="Times New Roman" pitchFamily="64" charset="0"/>
                </a:defRPr>
              </a:lvl3pPr>
              <a:lvl4pPr marL="1600200" indent="-228600" eaLnBrk="0" hangingPunct="0">
                <a:defRPr sz="2800">
                  <a:solidFill>
                    <a:schemeClr val="tx1"/>
                  </a:solidFill>
                  <a:latin typeface="Times New Roman" pitchFamily="64" charset="0"/>
                </a:defRPr>
              </a:lvl4pPr>
              <a:lvl5pPr marL="2057400" indent="-228600" eaLnBrk="0" hangingPunct="0">
                <a:defRPr sz="2800">
                  <a:solidFill>
                    <a:schemeClr val="tx1"/>
                  </a:solidFill>
                  <a:latin typeface="Times New Roman" pitchFamily="64" charset="0"/>
                </a:defRPr>
              </a:lvl5pPr>
              <a:lvl6pPr marL="2514600" indent="-228600" eaLnBrk="0" fontAlgn="base" hangingPunct="0">
                <a:spcBef>
                  <a:spcPct val="0"/>
                </a:spcBef>
                <a:spcAft>
                  <a:spcPct val="0"/>
                </a:spcAft>
                <a:defRPr sz="2800">
                  <a:solidFill>
                    <a:schemeClr val="tx1"/>
                  </a:solidFill>
                  <a:latin typeface="Times New Roman" pitchFamily="64" charset="0"/>
                </a:defRPr>
              </a:lvl6pPr>
              <a:lvl7pPr marL="2971800" indent="-228600" eaLnBrk="0" fontAlgn="base" hangingPunct="0">
                <a:spcBef>
                  <a:spcPct val="0"/>
                </a:spcBef>
                <a:spcAft>
                  <a:spcPct val="0"/>
                </a:spcAft>
                <a:defRPr sz="2800">
                  <a:solidFill>
                    <a:schemeClr val="tx1"/>
                  </a:solidFill>
                  <a:latin typeface="Times New Roman" pitchFamily="64" charset="0"/>
                </a:defRPr>
              </a:lvl7pPr>
              <a:lvl8pPr marL="3429000" indent="-228600" eaLnBrk="0" fontAlgn="base" hangingPunct="0">
                <a:spcBef>
                  <a:spcPct val="0"/>
                </a:spcBef>
                <a:spcAft>
                  <a:spcPct val="0"/>
                </a:spcAft>
                <a:defRPr sz="2800">
                  <a:solidFill>
                    <a:schemeClr val="tx1"/>
                  </a:solidFill>
                  <a:latin typeface="Times New Roman" pitchFamily="64" charset="0"/>
                </a:defRPr>
              </a:lvl8pPr>
              <a:lvl9pPr marL="3886200" indent="-228600" eaLnBrk="0" fontAlgn="base" hangingPunct="0">
                <a:spcBef>
                  <a:spcPct val="0"/>
                </a:spcBef>
                <a:spcAft>
                  <a:spcPct val="0"/>
                </a:spcAft>
                <a:defRPr sz="2800">
                  <a:solidFill>
                    <a:schemeClr val="tx1"/>
                  </a:solidFill>
                  <a:latin typeface="Times New Roman" pitchFamily="64" charset="0"/>
                </a:defRPr>
              </a:lvl9pPr>
            </a:lstStyle>
            <a:p>
              <a:pPr eaLnBrk="1" hangingPunct="1"/>
              <a:r>
                <a:rPr lang="en-US">
                  <a:solidFill>
                    <a:srgbClr val="FFFFFF"/>
                  </a:solidFill>
                </a:rPr>
                <a:t>W</a:t>
              </a:r>
            </a:p>
          </p:txBody>
        </p:sp>
        <p:sp>
          <p:nvSpPr>
            <p:cNvPr id="49163" name="TextBox 18"/>
            <p:cNvSpPr txBox="1">
              <a:spLocks noChangeArrowheads="1"/>
            </p:cNvSpPr>
            <p:nvPr/>
          </p:nvSpPr>
          <p:spPr bwMode="auto">
            <a:xfrm>
              <a:off x="2209800" y="4267200"/>
              <a:ext cx="38985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Times New Roman" pitchFamily="64" charset="0"/>
                </a:defRPr>
              </a:lvl1pPr>
              <a:lvl2pPr marL="742950" indent="-285750" eaLnBrk="0" hangingPunct="0">
                <a:defRPr sz="2800">
                  <a:solidFill>
                    <a:schemeClr val="tx1"/>
                  </a:solidFill>
                  <a:latin typeface="Times New Roman" pitchFamily="64" charset="0"/>
                </a:defRPr>
              </a:lvl2pPr>
              <a:lvl3pPr marL="1143000" indent="-228600" eaLnBrk="0" hangingPunct="0">
                <a:defRPr sz="2800">
                  <a:solidFill>
                    <a:schemeClr val="tx1"/>
                  </a:solidFill>
                  <a:latin typeface="Times New Roman" pitchFamily="64" charset="0"/>
                </a:defRPr>
              </a:lvl3pPr>
              <a:lvl4pPr marL="1600200" indent="-228600" eaLnBrk="0" hangingPunct="0">
                <a:defRPr sz="2800">
                  <a:solidFill>
                    <a:schemeClr val="tx1"/>
                  </a:solidFill>
                  <a:latin typeface="Times New Roman" pitchFamily="64" charset="0"/>
                </a:defRPr>
              </a:lvl4pPr>
              <a:lvl5pPr marL="2057400" indent="-228600" eaLnBrk="0" hangingPunct="0">
                <a:defRPr sz="2800">
                  <a:solidFill>
                    <a:schemeClr val="tx1"/>
                  </a:solidFill>
                  <a:latin typeface="Times New Roman" pitchFamily="64" charset="0"/>
                </a:defRPr>
              </a:lvl5pPr>
              <a:lvl6pPr marL="2514600" indent="-228600" eaLnBrk="0" fontAlgn="base" hangingPunct="0">
                <a:spcBef>
                  <a:spcPct val="0"/>
                </a:spcBef>
                <a:spcAft>
                  <a:spcPct val="0"/>
                </a:spcAft>
                <a:defRPr sz="2800">
                  <a:solidFill>
                    <a:schemeClr val="tx1"/>
                  </a:solidFill>
                  <a:latin typeface="Times New Roman" pitchFamily="64" charset="0"/>
                </a:defRPr>
              </a:lvl6pPr>
              <a:lvl7pPr marL="2971800" indent="-228600" eaLnBrk="0" fontAlgn="base" hangingPunct="0">
                <a:spcBef>
                  <a:spcPct val="0"/>
                </a:spcBef>
                <a:spcAft>
                  <a:spcPct val="0"/>
                </a:spcAft>
                <a:defRPr sz="2800">
                  <a:solidFill>
                    <a:schemeClr val="tx1"/>
                  </a:solidFill>
                  <a:latin typeface="Times New Roman" pitchFamily="64" charset="0"/>
                </a:defRPr>
              </a:lvl7pPr>
              <a:lvl8pPr marL="3429000" indent="-228600" eaLnBrk="0" fontAlgn="base" hangingPunct="0">
                <a:spcBef>
                  <a:spcPct val="0"/>
                </a:spcBef>
                <a:spcAft>
                  <a:spcPct val="0"/>
                </a:spcAft>
                <a:defRPr sz="2800">
                  <a:solidFill>
                    <a:schemeClr val="tx1"/>
                  </a:solidFill>
                  <a:latin typeface="Times New Roman" pitchFamily="64" charset="0"/>
                </a:defRPr>
              </a:lvl8pPr>
              <a:lvl9pPr marL="3886200" indent="-228600" eaLnBrk="0" fontAlgn="base" hangingPunct="0">
                <a:spcBef>
                  <a:spcPct val="0"/>
                </a:spcBef>
                <a:spcAft>
                  <a:spcPct val="0"/>
                </a:spcAft>
                <a:defRPr sz="2800">
                  <a:solidFill>
                    <a:schemeClr val="tx1"/>
                  </a:solidFill>
                  <a:latin typeface="Times New Roman" pitchFamily="64" charset="0"/>
                </a:defRPr>
              </a:lvl9pPr>
            </a:lstStyle>
            <a:p>
              <a:pPr eaLnBrk="1" hangingPunct="1"/>
              <a:r>
                <a:rPr lang="en-US">
                  <a:solidFill>
                    <a:srgbClr val="FFFFFF"/>
                  </a:solidFill>
                </a:rPr>
                <a:t>W</a:t>
              </a:r>
            </a:p>
          </p:txBody>
        </p:sp>
        <p:sp>
          <p:nvSpPr>
            <p:cNvPr id="49164" name="TextBox 19"/>
            <p:cNvSpPr txBox="1">
              <a:spLocks noChangeArrowheads="1"/>
            </p:cNvSpPr>
            <p:nvPr/>
          </p:nvSpPr>
          <p:spPr bwMode="auto">
            <a:xfrm>
              <a:off x="2209800" y="5193268"/>
              <a:ext cx="30809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Times New Roman" pitchFamily="64" charset="0"/>
                </a:defRPr>
              </a:lvl1pPr>
              <a:lvl2pPr marL="742950" indent="-285750" eaLnBrk="0" hangingPunct="0">
                <a:defRPr sz="2800">
                  <a:solidFill>
                    <a:schemeClr val="tx1"/>
                  </a:solidFill>
                  <a:latin typeface="Times New Roman" pitchFamily="64" charset="0"/>
                </a:defRPr>
              </a:lvl2pPr>
              <a:lvl3pPr marL="1143000" indent="-228600" eaLnBrk="0" hangingPunct="0">
                <a:defRPr sz="2800">
                  <a:solidFill>
                    <a:schemeClr val="tx1"/>
                  </a:solidFill>
                  <a:latin typeface="Times New Roman" pitchFamily="64" charset="0"/>
                </a:defRPr>
              </a:lvl3pPr>
              <a:lvl4pPr marL="1600200" indent="-228600" eaLnBrk="0" hangingPunct="0">
                <a:defRPr sz="2800">
                  <a:solidFill>
                    <a:schemeClr val="tx1"/>
                  </a:solidFill>
                  <a:latin typeface="Times New Roman" pitchFamily="64" charset="0"/>
                </a:defRPr>
              </a:lvl4pPr>
              <a:lvl5pPr marL="2057400" indent="-228600" eaLnBrk="0" hangingPunct="0">
                <a:defRPr sz="2800">
                  <a:solidFill>
                    <a:schemeClr val="tx1"/>
                  </a:solidFill>
                  <a:latin typeface="Times New Roman" pitchFamily="64" charset="0"/>
                </a:defRPr>
              </a:lvl5pPr>
              <a:lvl6pPr marL="2514600" indent="-228600" eaLnBrk="0" fontAlgn="base" hangingPunct="0">
                <a:spcBef>
                  <a:spcPct val="0"/>
                </a:spcBef>
                <a:spcAft>
                  <a:spcPct val="0"/>
                </a:spcAft>
                <a:defRPr sz="2800">
                  <a:solidFill>
                    <a:schemeClr val="tx1"/>
                  </a:solidFill>
                  <a:latin typeface="Times New Roman" pitchFamily="64" charset="0"/>
                </a:defRPr>
              </a:lvl6pPr>
              <a:lvl7pPr marL="2971800" indent="-228600" eaLnBrk="0" fontAlgn="base" hangingPunct="0">
                <a:spcBef>
                  <a:spcPct val="0"/>
                </a:spcBef>
                <a:spcAft>
                  <a:spcPct val="0"/>
                </a:spcAft>
                <a:defRPr sz="2800">
                  <a:solidFill>
                    <a:schemeClr val="tx1"/>
                  </a:solidFill>
                  <a:latin typeface="Times New Roman" pitchFamily="64" charset="0"/>
                </a:defRPr>
              </a:lvl7pPr>
              <a:lvl8pPr marL="3429000" indent="-228600" eaLnBrk="0" fontAlgn="base" hangingPunct="0">
                <a:spcBef>
                  <a:spcPct val="0"/>
                </a:spcBef>
                <a:spcAft>
                  <a:spcPct val="0"/>
                </a:spcAft>
                <a:defRPr sz="2800">
                  <a:solidFill>
                    <a:schemeClr val="tx1"/>
                  </a:solidFill>
                  <a:latin typeface="Times New Roman" pitchFamily="64" charset="0"/>
                </a:defRPr>
              </a:lvl8pPr>
              <a:lvl9pPr marL="3886200" indent="-228600" eaLnBrk="0" fontAlgn="base" hangingPunct="0">
                <a:spcBef>
                  <a:spcPct val="0"/>
                </a:spcBef>
                <a:spcAft>
                  <a:spcPct val="0"/>
                </a:spcAft>
                <a:defRPr sz="2800">
                  <a:solidFill>
                    <a:schemeClr val="tx1"/>
                  </a:solidFill>
                  <a:latin typeface="Times New Roman" pitchFamily="64" charset="0"/>
                </a:defRPr>
              </a:lvl9pPr>
            </a:lstStyle>
            <a:p>
              <a:pPr eaLnBrk="1" hangingPunct="1"/>
              <a:r>
                <a:rPr lang="en-US">
                  <a:solidFill>
                    <a:srgbClr val="FFFFFF"/>
                  </a:solidFill>
                </a:rPr>
                <a:t>C</a:t>
              </a:r>
            </a:p>
          </p:txBody>
        </p:sp>
        <p:sp>
          <p:nvSpPr>
            <p:cNvPr id="49165" name="TextBox 20"/>
            <p:cNvSpPr txBox="1">
              <a:spLocks noChangeArrowheads="1"/>
            </p:cNvSpPr>
            <p:nvPr/>
          </p:nvSpPr>
          <p:spPr bwMode="auto">
            <a:xfrm>
              <a:off x="2209800" y="3657600"/>
              <a:ext cx="30809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Times New Roman" pitchFamily="64" charset="0"/>
                </a:defRPr>
              </a:lvl1pPr>
              <a:lvl2pPr marL="742950" indent="-285750" eaLnBrk="0" hangingPunct="0">
                <a:defRPr sz="2800">
                  <a:solidFill>
                    <a:schemeClr val="tx1"/>
                  </a:solidFill>
                  <a:latin typeface="Times New Roman" pitchFamily="64" charset="0"/>
                </a:defRPr>
              </a:lvl2pPr>
              <a:lvl3pPr marL="1143000" indent="-228600" eaLnBrk="0" hangingPunct="0">
                <a:defRPr sz="2800">
                  <a:solidFill>
                    <a:schemeClr val="tx1"/>
                  </a:solidFill>
                  <a:latin typeface="Times New Roman" pitchFamily="64" charset="0"/>
                </a:defRPr>
              </a:lvl3pPr>
              <a:lvl4pPr marL="1600200" indent="-228600" eaLnBrk="0" hangingPunct="0">
                <a:defRPr sz="2800">
                  <a:solidFill>
                    <a:schemeClr val="tx1"/>
                  </a:solidFill>
                  <a:latin typeface="Times New Roman" pitchFamily="64" charset="0"/>
                </a:defRPr>
              </a:lvl4pPr>
              <a:lvl5pPr marL="2057400" indent="-228600" eaLnBrk="0" hangingPunct="0">
                <a:defRPr sz="2800">
                  <a:solidFill>
                    <a:schemeClr val="tx1"/>
                  </a:solidFill>
                  <a:latin typeface="Times New Roman" pitchFamily="64" charset="0"/>
                </a:defRPr>
              </a:lvl5pPr>
              <a:lvl6pPr marL="2514600" indent="-228600" eaLnBrk="0" fontAlgn="base" hangingPunct="0">
                <a:spcBef>
                  <a:spcPct val="0"/>
                </a:spcBef>
                <a:spcAft>
                  <a:spcPct val="0"/>
                </a:spcAft>
                <a:defRPr sz="2800">
                  <a:solidFill>
                    <a:schemeClr val="tx1"/>
                  </a:solidFill>
                  <a:latin typeface="Times New Roman" pitchFamily="64" charset="0"/>
                </a:defRPr>
              </a:lvl6pPr>
              <a:lvl7pPr marL="2971800" indent="-228600" eaLnBrk="0" fontAlgn="base" hangingPunct="0">
                <a:spcBef>
                  <a:spcPct val="0"/>
                </a:spcBef>
                <a:spcAft>
                  <a:spcPct val="0"/>
                </a:spcAft>
                <a:defRPr sz="2800">
                  <a:solidFill>
                    <a:schemeClr val="tx1"/>
                  </a:solidFill>
                  <a:latin typeface="Times New Roman" pitchFamily="64" charset="0"/>
                </a:defRPr>
              </a:lvl7pPr>
              <a:lvl8pPr marL="3429000" indent="-228600" eaLnBrk="0" fontAlgn="base" hangingPunct="0">
                <a:spcBef>
                  <a:spcPct val="0"/>
                </a:spcBef>
                <a:spcAft>
                  <a:spcPct val="0"/>
                </a:spcAft>
                <a:defRPr sz="2800">
                  <a:solidFill>
                    <a:schemeClr val="tx1"/>
                  </a:solidFill>
                  <a:latin typeface="Times New Roman" pitchFamily="64" charset="0"/>
                </a:defRPr>
              </a:lvl8pPr>
              <a:lvl9pPr marL="3886200" indent="-228600" eaLnBrk="0" fontAlgn="base" hangingPunct="0">
                <a:spcBef>
                  <a:spcPct val="0"/>
                </a:spcBef>
                <a:spcAft>
                  <a:spcPct val="0"/>
                </a:spcAft>
                <a:defRPr sz="2800">
                  <a:solidFill>
                    <a:schemeClr val="tx1"/>
                  </a:solidFill>
                  <a:latin typeface="Times New Roman" pitchFamily="64" charset="0"/>
                </a:defRPr>
              </a:lvl9pPr>
            </a:lstStyle>
            <a:p>
              <a:pPr eaLnBrk="1" hangingPunct="1"/>
              <a:r>
                <a:rPr lang="en-US">
                  <a:solidFill>
                    <a:srgbClr val="FFFFFF"/>
                  </a:solidFill>
                </a:rPr>
                <a:t>C</a:t>
              </a:r>
            </a:p>
          </p:txBody>
        </p:sp>
      </p:grpSp>
      <p:sp>
        <p:nvSpPr>
          <p:cNvPr id="49160" name="TextBox 22"/>
          <p:cNvSpPr txBox="1">
            <a:spLocks noChangeArrowheads="1"/>
          </p:cNvSpPr>
          <p:nvPr/>
        </p:nvSpPr>
        <p:spPr bwMode="auto">
          <a:xfrm>
            <a:off x="3962400" y="5781675"/>
            <a:ext cx="5160963"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imes New Roman" pitchFamily="64" charset="0"/>
              </a:defRPr>
            </a:lvl1pPr>
            <a:lvl2pPr marL="742950" indent="-285750" eaLnBrk="0" hangingPunct="0">
              <a:defRPr sz="2800">
                <a:solidFill>
                  <a:schemeClr val="tx1"/>
                </a:solidFill>
                <a:latin typeface="Times New Roman" pitchFamily="64" charset="0"/>
              </a:defRPr>
            </a:lvl2pPr>
            <a:lvl3pPr marL="1143000" indent="-228600" eaLnBrk="0" hangingPunct="0">
              <a:defRPr sz="2800">
                <a:solidFill>
                  <a:schemeClr val="tx1"/>
                </a:solidFill>
                <a:latin typeface="Times New Roman" pitchFamily="64" charset="0"/>
              </a:defRPr>
            </a:lvl3pPr>
            <a:lvl4pPr marL="1600200" indent="-228600" eaLnBrk="0" hangingPunct="0">
              <a:defRPr sz="2800">
                <a:solidFill>
                  <a:schemeClr val="tx1"/>
                </a:solidFill>
                <a:latin typeface="Times New Roman" pitchFamily="64" charset="0"/>
              </a:defRPr>
            </a:lvl4pPr>
            <a:lvl5pPr marL="2057400" indent="-228600" eaLnBrk="0" hangingPunct="0">
              <a:defRPr sz="2800">
                <a:solidFill>
                  <a:schemeClr val="tx1"/>
                </a:solidFill>
                <a:latin typeface="Times New Roman" pitchFamily="64" charset="0"/>
              </a:defRPr>
            </a:lvl5pPr>
            <a:lvl6pPr marL="2514600" indent="-228600" eaLnBrk="0" fontAlgn="base" hangingPunct="0">
              <a:spcBef>
                <a:spcPct val="0"/>
              </a:spcBef>
              <a:spcAft>
                <a:spcPct val="0"/>
              </a:spcAft>
              <a:defRPr sz="2800">
                <a:solidFill>
                  <a:schemeClr val="tx1"/>
                </a:solidFill>
                <a:latin typeface="Times New Roman" pitchFamily="64" charset="0"/>
              </a:defRPr>
            </a:lvl6pPr>
            <a:lvl7pPr marL="2971800" indent="-228600" eaLnBrk="0" fontAlgn="base" hangingPunct="0">
              <a:spcBef>
                <a:spcPct val="0"/>
              </a:spcBef>
              <a:spcAft>
                <a:spcPct val="0"/>
              </a:spcAft>
              <a:defRPr sz="2800">
                <a:solidFill>
                  <a:schemeClr val="tx1"/>
                </a:solidFill>
                <a:latin typeface="Times New Roman" pitchFamily="64" charset="0"/>
              </a:defRPr>
            </a:lvl7pPr>
            <a:lvl8pPr marL="3429000" indent="-228600" eaLnBrk="0" fontAlgn="base" hangingPunct="0">
              <a:spcBef>
                <a:spcPct val="0"/>
              </a:spcBef>
              <a:spcAft>
                <a:spcPct val="0"/>
              </a:spcAft>
              <a:defRPr sz="2800">
                <a:solidFill>
                  <a:schemeClr val="tx1"/>
                </a:solidFill>
                <a:latin typeface="Times New Roman" pitchFamily="64" charset="0"/>
              </a:defRPr>
            </a:lvl8pPr>
            <a:lvl9pPr marL="3886200" indent="-228600" eaLnBrk="0" fontAlgn="base" hangingPunct="0">
              <a:spcBef>
                <a:spcPct val="0"/>
              </a:spcBef>
              <a:spcAft>
                <a:spcPct val="0"/>
              </a:spcAft>
              <a:defRPr sz="2800">
                <a:solidFill>
                  <a:schemeClr val="tx1"/>
                </a:solidFill>
                <a:latin typeface="Times New Roman" pitchFamily="64" charset="0"/>
              </a:defRPr>
            </a:lvl9pPr>
          </a:lstStyle>
          <a:p>
            <a:pPr eaLnBrk="1" hangingPunct="1"/>
            <a:r>
              <a:rPr lang="en-US" sz="2000">
                <a:solidFill>
                  <a:srgbClr val="FFFFFF"/>
                </a:solidFill>
              </a:rPr>
              <a:t>Chen et al. (1995) </a:t>
            </a:r>
            <a:r>
              <a:rPr lang="en-US" sz="2000" i="1">
                <a:solidFill>
                  <a:srgbClr val="FFFFFF"/>
                </a:solidFill>
              </a:rPr>
              <a:t>Science</a:t>
            </a:r>
            <a:r>
              <a:rPr lang="en-US" sz="2000">
                <a:solidFill>
                  <a:srgbClr val="FFFFFF"/>
                </a:solidFill>
              </a:rPr>
              <a:t> </a:t>
            </a:r>
            <a:r>
              <a:rPr lang="en-US" sz="2000" b="1">
                <a:solidFill>
                  <a:srgbClr val="FFFFFF"/>
                </a:solidFill>
              </a:rPr>
              <a:t>269</a:t>
            </a:r>
            <a:r>
              <a:rPr lang="en-US" sz="2000">
                <a:solidFill>
                  <a:srgbClr val="FFFFFF"/>
                </a:solidFill>
              </a:rPr>
              <a:t>, 1699-1702.  An improved procedure for El Nino forecasting: implications for predictability.</a:t>
            </a:r>
          </a:p>
        </p:txBody>
      </p:sp>
    </p:spTree>
    <p:extLst>
      <p:ext uri="{BB962C8B-B14F-4D97-AF65-F5344CB8AC3E}">
        <p14:creationId xmlns:p14="http://schemas.microsoft.com/office/powerpoint/2010/main" val="305194715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extBox 1"/>
          <p:cNvSpPr txBox="1">
            <a:spLocks noChangeArrowheads="1"/>
          </p:cNvSpPr>
          <p:nvPr/>
        </p:nvSpPr>
        <p:spPr bwMode="auto">
          <a:xfrm>
            <a:off x="457200" y="838200"/>
            <a:ext cx="7935913"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457200" indent="-457200" eaLnBrk="0" hangingPunct="0">
              <a:defRPr sz="2800">
                <a:solidFill>
                  <a:schemeClr val="tx1"/>
                </a:solidFill>
                <a:latin typeface="Times New Roman" pitchFamily="64" charset="0"/>
              </a:defRPr>
            </a:lvl1pPr>
            <a:lvl2pPr marL="742950" indent="-285750" eaLnBrk="0" hangingPunct="0">
              <a:defRPr sz="2800">
                <a:solidFill>
                  <a:schemeClr val="tx1"/>
                </a:solidFill>
                <a:latin typeface="Times New Roman" pitchFamily="64" charset="0"/>
              </a:defRPr>
            </a:lvl2pPr>
            <a:lvl3pPr marL="1143000" indent="-228600" eaLnBrk="0" hangingPunct="0">
              <a:defRPr sz="2800">
                <a:solidFill>
                  <a:schemeClr val="tx1"/>
                </a:solidFill>
                <a:latin typeface="Times New Roman" pitchFamily="64" charset="0"/>
              </a:defRPr>
            </a:lvl3pPr>
            <a:lvl4pPr marL="1600200" indent="-228600" eaLnBrk="0" hangingPunct="0">
              <a:defRPr sz="2800">
                <a:solidFill>
                  <a:schemeClr val="tx1"/>
                </a:solidFill>
                <a:latin typeface="Times New Roman" pitchFamily="64" charset="0"/>
              </a:defRPr>
            </a:lvl4pPr>
            <a:lvl5pPr marL="2057400" indent="-228600" eaLnBrk="0" hangingPunct="0">
              <a:defRPr sz="2800">
                <a:solidFill>
                  <a:schemeClr val="tx1"/>
                </a:solidFill>
                <a:latin typeface="Times New Roman" pitchFamily="64" charset="0"/>
              </a:defRPr>
            </a:lvl5pPr>
            <a:lvl6pPr marL="2514600" indent="-228600" eaLnBrk="0" fontAlgn="base" hangingPunct="0">
              <a:spcBef>
                <a:spcPct val="0"/>
              </a:spcBef>
              <a:spcAft>
                <a:spcPct val="0"/>
              </a:spcAft>
              <a:defRPr sz="2800">
                <a:solidFill>
                  <a:schemeClr val="tx1"/>
                </a:solidFill>
                <a:latin typeface="Times New Roman" pitchFamily="64" charset="0"/>
              </a:defRPr>
            </a:lvl6pPr>
            <a:lvl7pPr marL="2971800" indent="-228600" eaLnBrk="0" fontAlgn="base" hangingPunct="0">
              <a:spcBef>
                <a:spcPct val="0"/>
              </a:spcBef>
              <a:spcAft>
                <a:spcPct val="0"/>
              </a:spcAft>
              <a:defRPr sz="2800">
                <a:solidFill>
                  <a:schemeClr val="tx1"/>
                </a:solidFill>
                <a:latin typeface="Times New Roman" pitchFamily="64" charset="0"/>
              </a:defRPr>
            </a:lvl7pPr>
            <a:lvl8pPr marL="3429000" indent="-228600" eaLnBrk="0" fontAlgn="base" hangingPunct="0">
              <a:spcBef>
                <a:spcPct val="0"/>
              </a:spcBef>
              <a:spcAft>
                <a:spcPct val="0"/>
              </a:spcAft>
              <a:defRPr sz="2800">
                <a:solidFill>
                  <a:schemeClr val="tx1"/>
                </a:solidFill>
                <a:latin typeface="Times New Roman" pitchFamily="64" charset="0"/>
              </a:defRPr>
            </a:lvl8pPr>
            <a:lvl9pPr marL="3886200" indent="-228600" eaLnBrk="0" fontAlgn="base" hangingPunct="0">
              <a:spcBef>
                <a:spcPct val="0"/>
              </a:spcBef>
              <a:spcAft>
                <a:spcPct val="0"/>
              </a:spcAft>
              <a:defRPr sz="2800">
                <a:solidFill>
                  <a:schemeClr val="tx1"/>
                </a:solidFill>
                <a:latin typeface="Times New Roman" pitchFamily="64" charset="0"/>
              </a:defRPr>
            </a:lvl9pPr>
          </a:lstStyle>
          <a:p>
            <a:pPr eaLnBrk="1" hangingPunct="1">
              <a:buFont typeface="Arial" charset="0"/>
              <a:buChar char="•"/>
            </a:pPr>
            <a:r>
              <a:rPr lang="en-US">
                <a:solidFill>
                  <a:srgbClr val="FFFFFF"/>
                </a:solidFill>
              </a:rPr>
              <a:t>Long-term observational networks are essential</a:t>
            </a:r>
          </a:p>
          <a:p>
            <a:pPr eaLnBrk="1" hangingPunct="1">
              <a:buFont typeface="Arial" charset="0"/>
              <a:buChar char="•"/>
            </a:pPr>
            <a:r>
              <a:rPr lang="en-US">
                <a:solidFill>
                  <a:srgbClr val="FFFFFF"/>
                </a:solidFill>
              </a:rPr>
              <a:t>Data assimilation to keep models on track</a:t>
            </a:r>
          </a:p>
          <a:p>
            <a:pPr eaLnBrk="1" hangingPunct="1">
              <a:buFont typeface="Arial" charset="0"/>
              <a:buChar char="•"/>
            </a:pPr>
            <a:r>
              <a:rPr lang="en-US">
                <a:solidFill>
                  <a:srgbClr val="FFFFFF"/>
                </a:solidFill>
              </a:rPr>
              <a:t>Process studies to understand changing dynamics </a:t>
            </a:r>
          </a:p>
        </p:txBody>
      </p:sp>
      <p:sp>
        <p:nvSpPr>
          <p:cNvPr id="51203" name="Title 2"/>
          <p:cNvSpPr>
            <a:spLocks noGrp="1"/>
          </p:cNvSpPr>
          <p:nvPr>
            <p:ph type="title" idx="4294967295"/>
          </p:nvPr>
        </p:nvSpPr>
        <p:spPr>
          <a:xfrm>
            <a:off x="457200" y="-228600"/>
            <a:ext cx="8229600" cy="1143000"/>
          </a:xfrm>
        </p:spPr>
        <p:txBody>
          <a:bodyPr/>
          <a:lstStyle/>
          <a:p>
            <a:r>
              <a:rPr lang="en-US" smtClean="0"/>
              <a:t>Looking forward</a:t>
            </a:r>
          </a:p>
        </p:txBody>
      </p:sp>
      <p:pic>
        <p:nvPicPr>
          <p:cNvPr id="51206" name="Picture 4" descr="Pop_Dynamics"/>
          <p:cNvPicPr>
            <a:picLocks noChangeAspect="1" noChangeArrowheads="1"/>
          </p:cNvPicPr>
          <p:nvPr/>
        </p:nvPicPr>
        <p:blipFill rotWithShape="1">
          <a:blip r:embed="rId3">
            <a:extLst>
              <a:ext uri="{28A0092B-C50C-407E-A947-70E740481C1C}">
                <a14:useLocalDpi xmlns:a14="http://schemas.microsoft.com/office/drawing/2010/main" val="0"/>
              </a:ext>
            </a:extLst>
          </a:blip>
          <a:srcRect t="7576"/>
          <a:stretch/>
        </p:blipFill>
        <p:spPr bwMode="auto">
          <a:xfrm>
            <a:off x="1816517" y="2286000"/>
            <a:ext cx="5498683" cy="4480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7"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91200" y="2286000"/>
            <a:ext cx="1463040" cy="1422400"/>
          </a:xfrm>
          <a:prstGeom prst="rect">
            <a:avLst/>
          </a:prstGeom>
          <a:noFill/>
          <a:ln w="38100">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6341654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6834" name="Rectangle 2"/>
          <p:cNvSpPr>
            <a:spLocks noGrp="1" noChangeArrowheads="1"/>
          </p:cNvSpPr>
          <p:nvPr>
            <p:ph type="title" idx="4294967295"/>
          </p:nvPr>
        </p:nvSpPr>
        <p:spPr>
          <a:xfrm>
            <a:off x="0" y="-76200"/>
            <a:ext cx="9144000" cy="1143000"/>
          </a:xfrm>
        </p:spPr>
        <p:txBody>
          <a:bodyPr/>
          <a:lstStyle/>
          <a:p>
            <a:pPr eaLnBrk="1" hangingPunct="1">
              <a:defRPr/>
            </a:pPr>
            <a:r>
              <a:rPr lang="en-US" sz="3600" smtClean="0">
                <a:effectLst>
                  <a:outerShdw blurRad="38100" dist="38100" dir="2700000" algn="tl">
                    <a:srgbClr val="000000"/>
                  </a:outerShdw>
                </a:effectLst>
              </a:rPr>
              <a:t>Environmental Sample Processor (C. Scholin)</a:t>
            </a:r>
          </a:p>
        </p:txBody>
      </p:sp>
      <p:pic>
        <p:nvPicPr>
          <p:cNvPr id="376855" name="esp_2-2-07 QTgd.wmv">
            <a:hlinkClick r:id="" action="ppaction://media"/>
          </p:cNvPr>
          <p:cNvPicPr>
            <a:picLocks noRot="1" noChangeAspect="1" noChangeArrowheads="1"/>
          </p:cNvPicPr>
          <p:nvPr>
            <a:videoFile r:link="rId1"/>
          </p:nvPr>
        </p:nvPicPr>
        <p:blipFill>
          <a:blip r:embed="rId4">
            <a:extLst>
              <a:ext uri="{28A0092B-C50C-407E-A947-70E740481C1C}">
                <a14:useLocalDpi xmlns:a14="http://schemas.microsoft.com/office/drawing/2010/main" val="0"/>
              </a:ext>
            </a:extLst>
          </a:blip>
          <a:srcRect/>
          <a:stretch>
            <a:fillRect/>
          </a:stretch>
        </p:blipFill>
        <p:spPr bwMode="auto">
          <a:xfrm>
            <a:off x="915988" y="1066800"/>
            <a:ext cx="7313612" cy="5484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76855"/>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376855"/>
                                        </p:tgtEl>
                                      </p:cBhvr>
                                    </p:cmd>
                                  </p:childTnLst>
                                </p:cTn>
                              </p:par>
                            </p:childTnLst>
                          </p:cTn>
                        </p:par>
                      </p:childTnLst>
                    </p:cTn>
                  </p:par>
                </p:childTnLst>
              </p:cTn>
              <p:nextCondLst>
                <p:cond evt="onClick" delay="0">
                  <p:tgtEl>
                    <p:spTgt spid="376855"/>
                  </p:tgtEl>
                </p:cond>
              </p:nextCondLst>
            </p:seq>
            <p:video>
              <p:cMediaNode>
                <p:cTn id="7" fill="hold" display="0">
                  <p:stCondLst>
                    <p:cond delay="indefinite"/>
                  </p:stCondLst>
                  <p:endCondLst>
                    <p:cond evt="onNext" delay="0">
                      <p:tgtEl>
                        <p:sldTgt/>
                      </p:tgtEl>
                    </p:cond>
                    <p:cond evt="onPrev" delay="0">
                      <p:tgtEl>
                        <p:sldTgt/>
                      </p:tgtEl>
                    </p:cond>
                  </p:endCondLst>
                </p:cTn>
                <p:tgtEl>
                  <p:spTgt spid="376855"/>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ChangeArrowheads="1"/>
          </p:cNvSpPr>
          <p:nvPr>
            <p:ph type="title"/>
          </p:nvPr>
        </p:nvSpPr>
        <p:spPr>
          <a:xfrm>
            <a:off x="457200" y="0"/>
            <a:ext cx="8458200" cy="1143000"/>
          </a:xfrm>
        </p:spPr>
        <p:txBody>
          <a:bodyPr/>
          <a:lstStyle/>
          <a:p>
            <a:r>
              <a:rPr lang="en-US" sz="3200" dirty="0">
                <a:effectLst>
                  <a:outerShdw blurRad="38100" dist="38100" dir="2700000" algn="tl">
                    <a:srgbClr val="000000"/>
                  </a:outerShdw>
                </a:effectLst>
              </a:rPr>
              <a:t>Phytoplankton: The Base of the Marine Food Web</a:t>
            </a:r>
          </a:p>
        </p:txBody>
      </p:sp>
      <p:pic>
        <p:nvPicPr>
          <p:cNvPr id="88067" name="Picture 3" descr="phytoplankto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43200" y="990600"/>
            <a:ext cx="3665538" cy="5475288"/>
          </a:xfrm>
          <a:prstGeom prst="rect">
            <a:avLst/>
          </a:prstGeom>
          <a:noFill/>
          <a:extLst>
            <a:ext uri="{909E8E84-426E-40DD-AFC4-6F175D3DCCD1}">
              <a14:hiddenFill xmlns:a14="http://schemas.microsoft.com/office/drawing/2010/main">
                <a:solidFill>
                  <a:srgbClr val="FFFFFF"/>
                </a:solidFill>
              </a14:hiddenFill>
            </a:ext>
          </a:extLst>
        </p:spPr>
      </p:pic>
      <p:sp>
        <p:nvSpPr>
          <p:cNvPr id="88068" name="Text Box 4"/>
          <p:cNvSpPr txBox="1">
            <a:spLocks noChangeArrowheads="1"/>
          </p:cNvSpPr>
          <p:nvPr/>
        </p:nvSpPr>
        <p:spPr bwMode="auto">
          <a:xfrm>
            <a:off x="2438400" y="6461126"/>
            <a:ext cx="4302396"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000" smtClean="0">
                <a:solidFill>
                  <a:srgbClr val="FFFFFF"/>
                </a:solidFill>
                <a:latin typeface="Times New Roman"/>
              </a:rPr>
              <a:t>Sir Alistair Hardy, </a:t>
            </a:r>
            <a:r>
              <a:rPr lang="en-US" sz="2000" i="1" smtClean="0">
                <a:solidFill>
                  <a:srgbClr val="FFFFFF"/>
                </a:solidFill>
                <a:latin typeface="Times New Roman"/>
              </a:rPr>
              <a:t>The Open Sea </a:t>
            </a:r>
            <a:r>
              <a:rPr lang="en-US" sz="2000" smtClean="0">
                <a:solidFill>
                  <a:srgbClr val="FFFFFF"/>
                </a:solidFill>
                <a:latin typeface="Times New Roman"/>
              </a:rPr>
              <a:t>(1956)</a:t>
            </a:r>
          </a:p>
        </p:txBody>
      </p:sp>
      <p:sp>
        <p:nvSpPr>
          <p:cNvPr id="88069" name="Text Box 5"/>
          <p:cNvSpPr txBox="1">
            <a:spLocks noChangeArrowheads="1"/>
          </p:cNvSpPr>
          <p:nvPr/>
        </p:nvSpPr>
        <p:spPr bwMode="auto">
          <a:xfrm>
            <a:off x="7146926" y="5451491"/>
            <a:ext cx="1124026"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400" smtClean="0">
                <a:solidFill>
                  <a:srgbClr val="FFFFFF"/>
                </a:solidFill>
                <a:latin typeface="Times New Roman"/>
              </a:rPr>
              <a:t>______</a:t>
            </a:r>
          </a:p>
          <a:p>
            <a:r>
              <a:rPr lang="en-US" sz="2400" smtClean="0">
                <a:solidFill>
                  <a:srgbClr val="FFFFFF"/>
                </a:solidFill>
                <a:latin typeface="Times New Roman"/>
              </a:rPr>
              <a:t>0.1 mm</a:t>
            </a:r>
          </a:p>
        </p:txBody>
      </p:sp>
    </p:spTree>
    <p:extLst>
      <p:ext uri="{BB962C8B-B14F-4D97-AF65-F5344CB8AC3E}">
        <p14:creationId xmlns:p14="http://schemas.microsoft.com/office/powerpoint/2010/main" val="363462358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idx="4294967295"/>
          </p:nvPr>
        </p:nvSpPr>
        <p:spPr>
          <a:xfrm>
            <a:off x="-609600" y="220870"/>
            <a:ext cx="5715000" cy="2514600"/>
          </a:xfrm>
        </p:spPr>
        <p:txBody>
          <a:bodyPr/>
          <a:lstStyle/>
          <a:p>
            <a:pPr eaLnBrk="1" hangingPunct="1"/>
            <a:r>
              <a:rPr lang="en-US" sz="3600" dirty="0" smtClean="0"/>
              <a:t>2015 Forecast </a:t>
            </a:r>
            <a:br>
              <a:rPr lang="en-US" sz="3600" dirty="0" smtClean="0"/>
            </a:br>
            <a:r>
              <a:rPr lang="en-US" sz="3600" dirty="0" smtClean="0"/>
              <a:t>and </a:t>
            </a:r>
            <a:br>
              <a:rPr lang="en-US" sz="3600" dirty="0" smtClean="0"/>
            </a:br>
            <a:r>
              <a:rPr lang="en-US" sz="3600" dirty="0" smtClean="0"/>
              <a:t>ESP Observations</a:t>
            </a:r>
          </a:p>
        </p:txBody>
      </p:sp>
      <p:pic>
        <p:nvPicPr>
          <p:cNvPr id="203780" name="Picture 4" descr="[jsMoviePlay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248" y="3200400"/>
            <a:ext cx="5307710" cy="3383280"/>
          </a:xfrm>
          <a:prstGeom prst="rect">
            <a:avLst/>
          </a:prstGeom>
          <a:noFill/>
          <a:extLst>
            <a:ext uri="{909E8E84-426E-40DD-AFC4-6F175D3DCCD1}">
              <a14:hiddenFill xmlns:a14="http://schemas.microsoft.com/office/drawing/2010/main">
                <a:solidFill>
                  <a:srgbClr val="FFFFFF"/>
                </a:solidFill>
              </a14:hiddenFill>
            </a:ext>
          </a:extLst>
        </p:spPr>
      </p:pic>
      <p:pic>
        <p:nvPicPr>
          <p:cNvPr id="203778" name="Picture 2" descr="http://omgsrv1.meas.ncsu.edu/GoMaine_Redtide/2015/weekly_nowcast_forecast/dino_comparison_average_Jun30.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62600" y="610825"/>
            <a:ext cx="3383280" cy="3929476"/>
          </a:xfrm>
          <a:prstGeom prst="rect">
            <a:avLst/>
          </a:prstGeom>
          <a:noFill/>
          <a:extLst>
            <a:ext uri="{909E8E84-426E-40DD-AFC4-6F175D3DCCD1}">
              <a14:hiddenFill xmlns:a14="http://schemas.microsoft.com/office/drawing/2010/main">
                <a:solidFill>
                  <a:srgbClr val="FFFFFF"/>
                </a:solidFill>
              </a14:hiddenFill>
            </a:ext>
          </a:extLst>
        </p:spPr>
      </p:pic>
      <p:sp>
        <p:nvSpPr>
          <p:cNvPr id="3" name="Oval 2"/>
          <p:cNvSpPr>
            <a:spLocks noChangeAspect="1"/>
          </p:cNvSpPr>
          <p:nvPr/>
        </p:nvSpPr>
        <p:spPr>
          <a:xfrm>
            <a:off x="1609954" y="4383024"/>
            <a:ext cx="91440" cy="91440"/>
          </a:xfrm>
          <a:prstGeom prst="ellipse">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sp>
        <p:nvSpPr>
          <p:cNvPr id="7" name="Oval 6"/>
          <p:cNvSpPr>
            <a:spLocks noChangeAspect="1"/>
          </p:cNvSpPr>
          <p:nvPr/>
        </p:nvSpPr>
        <p:spPr>
          <a:xfrm>
            <a:off x="1965960" y="4291584"/>
            <a:ext cx="91440" cy="91440"/>
          </a:xfrm>
          <a:prstGeom prst="ellipse">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sp>
        <p:nvSpPr>
          <p:cNvPr id="8" name="Oval 7"/>
          <p:cNvSpPr>
            <a:spLocks noChangeAspect="1"/>
          </p:cNvSpPr>
          <p:nvPr/>
        </p:nvSpPr>
        <p:spPr>
          <a:xfrm>
            <a:off x="2438400" y="4105230"/>
            <a:ext cx="91440" cy="91440"/>
          </a:xfrm>
          <a:prstGeom prst="ellipse">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cxnSp>
        <p:nvCxnSpPr>
          <p:cNvPr id="5" name="Straight Arrow Connector 4"/>
          <p:cNvCxnSpPr/>
          <p:nvPr/>
        </p:nvCxnSpPr>
        <p:spPr>
          <a:xfrm flipH="1">
            <a:off x="2590800" y="3733800"/>
            <a:ext cx="3124200" cy="417150"/>
          </a:xfrm>
          <a:prstGeom prst="straightConnector1">
            <a:avLst/>
          </a:prstGeom>
          <a:ln w="19050">
            <a:solidFill>
              <a:schemeClr val="bg2"/>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H="1">
            <a:off x="2057401" y="2438400"/>
            <a:ext cx="3428999" cy="1853184"/>
          </a:xfrm>
          <a:prstGeom prst="straightConnector1">
            <a:avLst/>
          </a:prstGeom>
          <a:ln w="19050">
            <a:solidFill>
              <a:schemeClr val="bg2"/>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H="1">
            <a:off x="1701394" y="1219200"/>
            <a:ext cx="3937406" cy="3118104"/>
          </a:xfrm>
          <a:prstGeom prst="straightConnector1">
            <a:avLst/>
          </a:prstGeom>
          <a:ln w="19050">
            <a:solidFill>
              <a:schemeClr val="bg2"/>
            </a:solidFill>
            <a:tailEnd type="arrow"/>
          </a:ln>
        </p:spPr>
        <p:style>
          <a:lnRef idx="1">
            <a:schemeClr val="accent1"/>
          </a:lnRef>
          <a:fillRef idx="0">
            <a:schemeClr val="accent1"/>
          </a:fillRef>
          <a:effectRef idx="0">
            <a:schemeClr val="accent1"/>
          </a:effectRef>
          <a:fontRef idx="minor">
            <a:schemeClr val="tx1"/>
          </a:fontRef>
        </p:style>
      </p:cxnSp>
      <p:pic>
        <p:nvPicPr>
          <p:cNvPr id="23" name="Picture 12" descr="http://jmsnet.com/email/RV%20Tioga%20-%20Built.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821680" y="4724400"/>
            <a:ext cx="3017520" cy="196622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idx="4294967295"/>
          </p:nvPr>
        </p:nvSpPr>
        <p:spPr/>
        <p:txBody>
          <a:bodyPr/>
          <a:lstStyle/>
          <a:p>
            <a:pPr eaLnBrk="1" hangingPunct="1"/>
            <a:r>
              <a:rPr lang="en-US" smtClean="0"/>
              <a:t>End</a:t>
            </a:r>
          </a:p>
        </p:txBody>
      </p:sp>
    </p:spTree>
    <p:extLst>
      <p:ext uri="{BB962C8B-B14F-4D97-AF65-F5344CB8AC3E}">
        <p14:creationId xmlns:p14="http://schemas.microsoft.com/office/powerpoint/2010/main" val="132286142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45689" y="4175760"/>
            <a:ext cx="2617111" cy="2377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54240" y="3810000"/>
            <a:ext cx="1737360" cy="2939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6"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635240" y="1041819"/>
            <a:ext cx="1280160" cy="1244181"/>
          </a:xfrm>
          <a:prstGeom prst="rect">
            <a:avLst/>
          </a:prstGeom>
          <a:noFill/>
          <a:ln w="38100">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6069" name="Rectangle 5"/>
          <p:cNvSpPr>
            <a:spLocks noGrp="1" noChangeArrowheads="1"/>
          </p:cNvSpPr>
          <p:nvPr>
            <p:ph type="title" idx="4294967295"/>
          </p:nvPr>
        </p:nvSpPr>
        <p:spPr>
          <a:xfrm>
            <a:off x="0" y="-228600"/>
            <a:ext cx="9144000" cy="1447800"/>
          </a:xfrm>
        </p:spPr>
        <p:txBody>
          <a:bodyPr/>
          <a:lstStyle/>
          <a:p>
            <a:pPr algn="l" eaLnBrk="1" hangingPunct="1">
              <a:defRPr/>
            </a:pPr>
            <a:r>
              <a:rPr lang="en-US" sz="3200" i="1" dirty="0" smtClean="0">
                <a:effectLst>
                  <a:outerShdw blurRad="38100" dist="38100" dir="2700000" algn="tl">
                    <a:srgbClr val="000000"/>
                  </a:outerShdw>
                </a:effectLst>
              </a:rPr>
              <a:t>Gulf of Mexico:                                      Gulf of Maine:</a:t>
            </a:r>
            <a:br>
              <a:rPr lang="en-US" sz="3200" i="1" dirty="0" smtClean="0">
                <a:effectLst>
                  <a:outerShdw blurRad="38100" dist="38100" dir="2700000" algn="tl">
                    <a:srgbClr val="000000"/>
                  </a:outerShdw>
                </a:effectLst>
              </a:rPr>
            </a:br>
            <a:r>
              <a:rPr lang="en-US" sz="3200" i="1" dirty="0" err="1" smtClean="0">
                <a:effectLst>
                  <a:outerShdw blurRad="38100" dist="38100" dir="2700000" algn="tl">
                    <a:srgbClr val="000000"/>
                  </a:outerShdw>
                </a:effectLst>
              </a:rPr>
              <a:t>Karenia</a:t>
            </a:r>
            <a:r>
              <a:rPr lang="en-US" sz="3200" i="1" dirty="0" smtClean="0">
                <a:effectLst>
                  <a:outerShdw blurRad="38100" dist="38100" dir="2700000" algn="tl">
                    <a:srgbClr val="000000"/>
                  </a:outerShdw>
                </a:effectLst>
              </a:rPr>
              <a:t> </a:t>
            </a:r>
            <a:r>
              <a:rPr lang="en-US" sz="3200" i="1" dirty="0" err="1" smtClean="0">
                <a:effectLst>
                  <a:outerShdw blurRad="38100" dist="38100" dir="2700000" algn="tl">
                    <a:srgbClr val="000000"/>
                  </a:outerShdw>
                </a:effectLst>
              </a:rPr>
              <a:t>brevis</a:t>
            </a:r>
            <a:r>
              <a:rPr lang="en-US" sz="3200" i="1" dirty="0" smtClean="0">
                <a:effectLst>
                  <a:outerShdw blurRad="38100" dist="38100" dir="2700000" algn="tl">
                    <a:srgbClr val="000000"/>
                  </a:outerShdw>
                </a:effectLst>
              </a:rPr>
              <a:t>                          Alexandrium fundyense</a:t>
            </a:r>
          </a:p>
        </p:txBody>
      </p:sp>
      <p:sp>
        <p:nvSpPr>
          <p:cNvPr id="3078" name="Text Box 6"/>
          <p:cNvSpPr txBox="1">
            <a:spLocks noChangeArrowheads="1"/>
          </p:cNvSpPr>
          <p:nvPr/>
        </p:nvSpPr>
        <p:spPr bwMode="auto">
          <a:xfrm>
            <a:off x="2989689" y="990600"/>
            <a:ext cx="2877711"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800">
                <a:solidFill>
                  <a:schemeClr val="tx1"/>
                </a:solidFill>
                <a:latin typeface="Times New Roman" pitchFamily="64" charset="0"/>
              </a:defRPr>
            </a:lvl1pPr>
            <a:lvl2pPr marL="742950" indent="-285750" eaLnBrk="0" hangingPunct="0">
              <a:defRPr sz="2800">
                <a:solidFill>
                  <a:schemeClr val="tx1"/>
                </a:solidFill>
                <a:latin typeface="Times New Roman" pitchFamily="64" charset="0"/>
              </a:defRPr>
            </a:lvl2pPr>
            <a:lvl3pPr marL="1143000" indent="-228600" eaLnBrk="0" hangingPunct="0">
              <a:defRPr sz="2800">
                <a:solidFill>
                  <a:schemeClr val="tx1"/>
                </a:solidFill>
                <a:latin typeface="Times New Roman" pitchFamily="64" charset="0"/>
              </a:defRPr>
            </a:lvl3pPr>
            <a:lvl4pPr marL="1600200" indent="-228600" eaLnBrk="0" hangingPunct="0">
              <a:defRPr sz="2800">
                <a:solidFill>
                  <a:schemeClr val="tx1"/>
                </a:solidFill>
                <a:latin typeface="Times New Roman" pitchFamily="64" charset="0"/>
              </a:defRPr>
            </a:lvl4pPr>
            <a:lvl5pPr marL="2057400" indent="-228600" eaLnBrk="0" hangingPunct="0">
              <a:defRPr sz="2800">
                <a:solidFill>
                  <a:schemeClr val="tx1"/>
                </a:solidFill>
                <a:latin typeface="Times New Roman" pitchFamily="64" charset="0"/>
              </a:defRPr>
            </a:lvl5pPr>
            <a:lvl6pPr marL="2514600" indent="-228600" eaLnBrk="0" fontAlgn="base" hangingPunct="0">
              <a:spcBef>
                <a:spcPct val="0"/>
              </a:spcBef>
              <a:spcAft>
                <a:spcPct val="0"/>
              </a:spcAft>
              <a:defRPr sz="2800">
                <a:solidFill>
                  <a:schemeClr val="tx1"/>
                </a:solidFill>
                <a:latin typeface="Times New Roman" pitchFamily="64" charset="0"/>
              </a:defRPr>
            </a:lvl6pPr>
            <a:lvl7pPr marL="2971800" indent="-228600" eaLnBrk="0" fontAlgn="base" hangingPunct="0">
              <a:spcBef>
                <a:spcPct val="0"/>
              </a:spcBef>
              <a:spcAft>
                <a:spcPct val="0"/>
              </a:spcAft>
              <a:defRPr sz="2800">
                <a:solidFill>
                  <a:schemeClr val="tx1"/>
                </a:solidFill>
                <a:latin typeface="Times New Roman" pitchFamily="64" charset="0"/>
              </a:defRPr>
            </a:lvl7pPr>
            <a:lvl8pPr marL="3429000" indent="-228600" eaLnBrk="0" fontAlgn="base" hangingPunct="0">
              <a:spcBef>
                <a:spcPct val="0"/>
              </a:spcBef>
              <a:spcAft>
                <a:spcPct val="0"/>
              </a:spcAft>
              <a:defRPr sz="2800">
                <a:solidFill>
                  <a:schemeClr val="tx1"/>
                </a:solidFill>
                <a:latin typeface="Times New Roman" pitchFamily="64" charset="0"/>
              </a:defRPr>
            </a:lvl8pPr>
            <a:lvl9pPr marL="3886200" indent="-228600" eaLnBrk="0" fontAlgn="base" hangingPunct="0">
              <a:spcBef>
                <a:spcPct val="0"/>
              </a:spcBef>
              <a:spcAft>
                <a:spcPct val="0"/>
              </a:spcAft>
              <a:defRPr sz="2800">
                <a:solidFill>
                  <a:schemeClr val="tx1"/>
                </a:solidFill>
                <a:latin typeface="Times New Roman" pitchFamily="64" charset="0"/>
              </a:defRPr>
            </a:lvl9pPr>
          </a:lstStyle>
          <a:p>
            <a:pPr algn="ctr" eaLnBrk="1" hangingPunct="1"/>
            <a:r>
              <a:rPr lang="en-US" sz="2400" dirty="0" err="1" smtClean="0"/>
              <a:t>Dinoflagellates</a:t>
            </a:r>
            <a:r>
              <a:rPr lang="en-US" sz="2400" dirty="0" smtClean="0"/>
              <a:t> </a:t>
            </a:r>
            <a:endParaRPr lang="en-US" sz="2400" dirty="0"/>
          </a:p>
          <a:p>
            <a:pPr algn="ctr" eaLnBrk="1" hangingPunct="1"/>
            <a:r>
              <a:rPr lang="en-US" sz="2400" dirty="0"/>
              <a:t>~40 </a:t>
            </a:r>
            <a:r>
              <a:rPr lang="en-US" sz="2400" dirty="0" smtClean="0"/>
              <a:t>microns diameter</a:t>
            </a:r>
            <a:endParaRPr lang="en-US" sz="2400" dirty="0"/>
          </a:p>
        </p:txBody>
      </p:sp>
      <p:sp>
        <p:nvSpPr>
          <p:cNvPr id="3079" name="Text Box 7"/>
          <p:cNvSpPr txBox="1">
            <a:spLocks noChangeArrowheads="1"/>
          </p:cNvSpPr>
          <p:nvPr/>
        </p:nvSpPr>
        <p:spPr bwMode="auto">
          <a:xfrm>
            <a:off x="6430540" y="2209800"/>
            <a:ext cx="2637260"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800">
                <a:solidFill>
                  <a:schemeClr val="tx1"/>
                </a:solidFill>
                <a:latin typeface="Times New Roman" pitchFamily="64" charset="0"/>
              </a:defRPr>
            </a:lvl1pPr>
            <a:lvl2pPr marL="742950" indent="-285750" eaLnBrk="0" hangingPunct="0">
              <a:defRPr sz="2800">
                <a:solidFill>
                  <a:schemeClr val="tx1"/>
                </a:solidFill>
                <a:latin typeface="Times New Roman" pitchFamily="64" charset="0"/>
              </a:defRPr>
            </a:lvl2pPr>
            <a:lvl3pPr marL="1143000" indent="-228600" eaLnBrk="0" hangingPunct="0">
              <a:defRPr sz="2800">
                <a:solidFill>
                  <a:schemeClr val="tx1"/>
                </a:solidFill>
                <a:latin typeface="Times New Roman" pitchFamily="64" charset="0"/>
              </a:defRPr>
            </a:lvl3pPr>
            <a:lvl4pPr marL="1600200" indent="-228600" eaLnBrk="0" hangingPunct="0">
              <a:defRPr sz="2800">
                <a:solidFill>
                  <a:schemeClr val="tx1"/>
                </a:solidFill>
                <a:latin typeface="Times New Roman" pitchFamily="64" charset="0"/>
              </a:defRPr>
            </a:lvl4pPr>
            <a:lvl5pPr marL="2057400" indent="-228600" eaLnBrk="0" hangingPunct="0">
              <a:defRPr sz="2800">
                <a:solidFill>
                  <a:schemeClr val="tx1"/>
                </a:solidFill>
                <a:latin typeface="Times New Roman" pitchFamily="64" charset="0"/>
              </a:defRPr>
            </a:lvl5pPr>
            <a:lvl6pPr marL="2514600" indent="-228600" eaLnBrk="0" fontAlgn="base" hangingPunct="0">
              <a:spcBef>
                <a:spcPct val="0"/>
              </a:spcBef>
              <a:spcAft>
                <a:spcPct val="0"/>
              </a:spcAft>
              <a:defRPr sz="2800">
                <a:solidFill>
                  <a:schemeClr val="tx1"/>
                </a:solidFill>
                <a:latin typeface="Times New Roman" pitchFamily="64" charset="0"/>
              </a:defRPr>
            </a:lvl6pPr>
            <a:lvl7pPr marL="2971800" indent="-228600" eaLnBrk="0" fontAlgn="base" hangingPunct="0">
              <a:spcBef>
                <a:spcPct val="0"/>
              </a:spcBef>
              <a:spcAft>
                <a:spcPct val="0"/>
              </a:spcAft>
              <a:defRPr sz="2800">
                <a:solidFill>
                  <a:schemeClr val="tx1"/>
                </a:solidFill>
                <a:latin typeface="Times New Roman" pitchFamily="64" charset="0"/>
              </a:defRPr>
            </a:lvl7pPr>
            <a:lvl8pPr marL="3429000" indent="-228600" eaLnBrk="0" fontAlgn="base" hangingPunct="0">
              <a:spcBef>
                <a:spcPct val="0"/>
              </a:spcBef>
              <a:spcAft>
                <a:spcPct val="0"/>
              </a:spcAft>
              <a:defRPr sz="2800">
                <a:solidFill>
                  <a:schemeClr val="tx1"/>
                </a:solidFill>
                <a:latin typeface="Times New Roman" pitchFamily="64" charset="0"/>
              </a:defRPr>
            </a:lvl8pPr>
            <a:lvl9pPr marL="3886200" indent="-228600" eaLnBrk="0" fontAlgn="base" hangingPunct="0">
              <a:spcBef>
                <a:spcPct val="0"/>
              </a:spcBef>
              <a:spcAft>
                <a:spcPct val="0"/>
              </a:spcAft>
              <a:defRPr sz="2800">
                <a:solidFill>
                  <a:schemeClr val="tx1"/>
                </a:solidFill>
                <a:latin typeface="Times New Roman" pitchFamily="64" charset="0"/>
              </a:defRPr>
            </a:lvl9pPr>
          </a:lstStyle>
          <a:p>
            <a:pPr eaLnBrk="1" hangingPunct="1"/>
            <a:r>
              <a:rPr lang="en-US" sz="2400" dirty="0" smtClean="0"/>
              <a:t>Produces </a:t>
            </a:r>
            <a:r>
              <a:rPr lang="en-US" sz="2400" dirty="0" err="1" smtClean="0"/>
              <a:t>saxitoxins</a:t>
            </a:r>
            <a:endParaRPr lang="en-US" sz="2400" dirty="0" smtClean="0"/>
          </a:p>
          <a:p>
            <a:pPr eaLnBrk="1" hangingPunct="1"/>
            <a:endParaRPr lang="en-US" sz="2400" dirty="0" smtClean="0"/>
          </a:p>
          <a:p>
            <a:pPr eaLnBrk="1" hangingPunct="1"/>
            <a:r>
              <a:rPr lang="en-US" sz="2400" dirty="0" smtClean="0"/>
              <a:t>Paralytic </a:t>
            </a:r>
            <a:r>
              <a:rPr lang="en-US" sz="2400" dirty="0"/>
              <a:t>Shellfish </a:t>
            </a:r>
            <a:endParaRPr lang="en-US" sz="2400" dirty="0" smtClean="0"/>
          </a:p>
          <a:p>
            <a:pPr eaLnBrk="1" hangingPunct="1"/>
            <a:r>
              <a:rPr lang="en-US" sz="2400" dirty="0" smtClean="0"/>
              <a:t>Poisoning </a:t>
            </a:r>
            <a:r>
              <a:rPr lang="en-US" sz="2400" dirty="0"/>
              <a:t>(PSP)</a:t>
            </a:r>
          </a:p>
        </p:txBody>
      </p:sp>
      <p:pic>
        <p:nvPicPr>
          <p:cNvPr id="200706" name="Picture 2" descr="http://upload.wikimedia.org/wikipedia/commons/thumb/a/a0/Karenia_brevis.jpg/250px-Karenia_brevis.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2400" y="990475"/>
            <a:ext cx="1280160" cy="1295525"/>
          </a:xfrm>
          <a:prstGeom prst="rect">
            <a:avLst/>
          </a:prstGeom>
          <a:noFill/>
          <a:extLst>
            <a:ext uri="{909E8E84-426E-40DD-AFC4-6F175D3DCCD1}">
              <a14:hiddenFill xmlns:a14="http://schemas.microsoft.com/office/drawing/2010/main">
                <a:solidFill>
                  <a:srgbClr val="FFFFFF"/>
                </a:solidFill>
              </a14:hiddenFill>
            </a:ext>
          </a:extLst>
        </p:spPr>
      </p:pic>
      <p:sp>
        <p:nvSpPr>
          <p:cNvPr id="9" name="Text Box 7"/>
          <p:cNvSpPr txBox="1">
            <a:spLocks noChangeArrowheads="1"/>
          </p:cNvSpPr>
          <p:nvPr/>
        </p:nvSpPr>
        <p:spPr bwMode="auto">
          <a:xfrm>
            <a:off x="0" y="2286000"/>
            <a:ext cx="2824812"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800">
                <a:solidFill>
                  <a:schemeClr val="tx1"/>
                </a:solidFill>
                <a:latin typeface="Times New Roman" pitchFamily="64" charset="0"/>
              </a:defRPr>
            </a:lvl1pPr>
            <a:lvl2pPr marL="742950" indent="-285750" eaLnBrk="0" hangingPunct="0">
              <a:defRPr sz="2800">
                <a:solidFill>
                  <a:schemeClr val="tx1"/>
                </a:solidFill>
                <a:latin typeface="Times New Roman" pitchFamily="64" charset="0"/>
              </a:defRPr>
            </a:lvl2pPr>
            <a:lvl3pPr marL="1143000" indent="-228600" eaLnBrk="0" hangingPunct="0">
              <a:defRPr sz="2800">
                <a:solidFill>
                  <a:schemeClr val="tx1"/>
                </a:solidFill>
                <a:latin typeface="Times New Roman" pitchFamily="64" charset="0"/>
              </a:defRPr>
            </a:lvl3pPr>
            <a:lvl4pPr marL="1600200" indent="-228600" eaLnBrk="0" hangingPunct="0">
              <a:defRPr sz="2800">
                <a:solidFill>
                  <a:schemeClr val="tx1"/>
                </a:solidFill>
                <a:latin typeface="Times New Roman" pitchFamily="64" charset="0"/>
              </a:defRPr>
            </a:lvl4pPr>
            <a:lvl5pPr marL="2057400" indent="-228600" eaLnBrk="0" hangingPunct="0">
              <a:defRPr sz="2800">
                <a:solidFill>
                  <a:schemeClr val="tx1"/>
                </a:solidFill>
                <a:latin typeface="Times New Roman" pitchFamily="64" charset="0"/>
              </a:defRPr>
            </a:lvl5pPr>
            <a:lvl6pPr marL="2514600" indent="-228600" eaLnBrk="0" fontAlgn="base" hangingPunct="0">
              <a:spcBef>
                <a:spcPct val="0"/>
              </a:spcBef>
              <a:spcAft>
                <a:spcPct val="0"/>
              </a:spcAft>
              <a:defRPr sz="2800">
                <a:solidFill>
                  <a:schemeClr val="tx1"/>
                </a:solidFill>
                <a:latin typeface="Times New Roman" pitchFamily="64" charset="0"/>
              </a:defRPr>
            </a:lvl6pPr>
            <a:lvl7pPr marL="2971800" indent="-228600" eaLnBrk="0" fontAlgn="base" hangingPunct="0">
              <a:spcBef>
                <a:spcPct val="0"/>
              </a:spcBef>
              <a:spcAft>
                <a:spcPct val="0"/>
              </a:spcAft>
              <a:defRPr sz="2800">
                <a:solidFill>
                  <a:schemeClr val="tx1"/>
                </a:solidFill>
                <a:latin typeface="Times New Roman" pitchFamily="64" charset="0"/>
              </a:defRPr>
            </a:lvl7pPr>
            <a:lvl8pPr marL="3429000" indent="-228600" eaLnBrk="0" fontAlgn="base" hangingPunct="0">
              <a:spcBef>
                <a:spcPct val="0"/>
              </a:spcBef>
              <a:spcAft>
                <a:spcPct val="0"/>
              </a:spcAft>
              <a:defRPr sz="2800">
                <a:solidFill>
                  <a:schemeClr val="tx1"/>
                </a:solidFill>
                <a:latin typeface="Times New Roman" pitchFamily="64" charset="0"/>
              </a:defRPr>
            </a:lvl8pPr>
            <a:lvl9pPr marL="3886200" indent="-228600" eaLnBrk="0" fontAlgn="base" hangingPunct="0">
              <a:spcBef>
                <a:spcPct val="0"/>
              </a:spcBef>
              <a:spcAft>
                <a:spcPct val="0"/>
              </a:spcAft>
              <a:defRPr sz="2800">
                <a:solidFill>
                  <a:schemeClr val="tx1"/>
                </a:solidFill>
                <a:latin typeface="Times New Roman" pitchFamily="64" charset="0"/>
              </a:defRPr>
            </a:lvl9pPr>
          </a:lstStyle>
          <a:p>
            <a:pPr eaLnBrk="1" hangingPunct="1"/>
            <a:r>
              <a:rPr lang="en-US" sz="2400" dirty="0" smtClean="0"/>
              <a:t>Produces </a:t>
            </a:r>
            <a:r>
              <a:rPr lang="en-US" sz="2400" dirty="0" err="1" smtClean="0"/>
              <a:t>brevetoxins</a:t>
            </a:r>
            <a:endParaRPr lang="en-US" sz="2400" dirty="0" smtClean="0"/>
          </a:p>
          <a:p>
            <a:pPr eaLnBrk="1" hangingPunct="1"/>
            <a:endParaRPr lang="en-US" sz="2400" dirty="0"/>
          </a:p>
          <a:p>
            <a:pPr eaLnBrk="1" hangingPunct="1"/>
            <a:r>
              <a:rPr lang="en-US" sz="2400" dirty="0"/>
              <a:t>Neurotoxic S</a:t>
            </a:r>
            <a:r>
              <a:rPr lang="en-US" sz="2400" dirty="0" smtClean="0"/>
              <a:t>hellfish </a:t>
            </a:r>
          </a:p>
          <a:p>
            <a:pPr eaLnBrk="1" hangingPunct="1"/>
            <a:r>
              <a:rPr lang="en-US" sz="2400" dirty="0" smtClean="0"/>
              <a:t>Poisoning </a:t>
            </a:r>
            <a:r>
              <a:rPr lang="en-US" sz="2400" dirty="0"/>
              <a:t>(NSP)</a:t>
            </a:r>
          </a:p>
        </p:txBody>
      </p:sp>
      <p:grpSp>
        <p:nvGrpSpPr>
          <p:cNvPr id="3" name="Group 2"/>
          <p:cNvGrpSpPr>
            <a:grpSpLocks noChangeAspect="1"/>
          </p:cNvGrpSpPr>
          <p:nvPr/>
        </p:nvGrpSpPr>
        <p:grpSpPr>
          <a:xfrm>
            <a:off x="106680" y="3886200"/>
            <a:ext cx="2103120" cy="2867798"/>
            <a:chOff x="122614" y="2071345"/>
            <a:chExt cx="2417382" cy="3296318"/>
          </a:xfrm>
        </p:grpSpPr>
        <p:pic>
          <p:nvPicPr>
            <p:cNvPr id="200707" name="Picture 3"/>
            <p:cNvPicPr>
              <a:picLocks noChangeAspect="1" noChangeArrowheads="1"/>
            </p:cNvPicPr>
            <p:nvPr/>
          </p:nvPicPr>
          <p:blipFill rotWithShape="1">
            <a:blip r:embed="rId7">
              <a:extLst>
                <a:ext uri="{28A0092B-C50C-407E-A947-70E740481C1C}">
                  <a14:useLocalDpi xmlns:a14="http://schemas.microsoft.com/office/drawing/2010/main" val="0"/>
                </a:ext>
              </a:extLst>
            </a:blip>
            <a:srcRect r="30907"/>
            <a:stretch/>
          </p:blipFill>
          <p:spPr bwMode="auto">
            <a:xfrm>
              <a:off x="122614" y="2071345"/>
              <a:ext cx="2417382" cy="32848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211521" y="5049273"/>
              <a:ext cx="2240889" cy="318390"/>
            </a:xfrm>
            <a:prstGeom prst="rect">
              <a:avLst/>
            </a:prstGeom>
            <a:noFill/>
          </p:spPr>
          <p:txBody>
            <a:bodyPr wrap="none" rtlCol="0">
              <a:spAutoFit/>
            </a:bodyPr>
            <a:lstStyle/>
            <a:p>
              <a:r>
                <a:rPr lang="en-US" sz="1200" dirty="0" smtClean="0"/>
                <a:t>Paul Schmidt, </a:t>
              </a:r>
              <a:r>
                <a:rPr lang="en-US" sz="1200" i="1" dirty="0" smtClean="0"/>
                <a:t>Charlotte Sun</a:t>
              </a:r>
              <a:endParaRPr lang="en-US" sz="1200" i="1" dirty="0"/>
            </a:p>
          </p:txBody>
        </p:sp>
      </p:grpSp>
      <p:pic>
        <p:nvPicPr>
          <p:cNvPr id="200709" name="Picture 5" descr="http://www.whoi.edu/cms/images/deadfish_Texas_400_83967.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319950" y="3892706"/>
            <a:ext cx="1871050" cy="2834640"/>
          </a:xfrm>
          <a:prstGeom prst="rect">
            <a:avLst/>
          </a:prstGeom>
          <a:noFill/>
          <a:extLst>
            <a:ext uri="{909E8E84-426E-40DD-AFC4-6F175D3DCCD1}">
              <a14:hiddenFill xmlns:a14="http://schemas.microsoft.com/office/drawing/2010/main">
                <a:solidFill>
                  <a:srgbClr val="FFFFFF"/>
                </a:solidFill>
              </a14:hiddenFill>
            </a:ext>
          </a:extLst>
        </p:spPr>
      </p:pic>
      <p:cxnSp>
        <p:nvCxnSpPr>
          <p:cNvPr id="5" name="Straight Connector 4"/>
          <p:cNvCxnSpPr/>
          <p:nvPr/>
        </p:nvCxnSpPr>
        <p:spPr>
          <a:xfrm>
            <a:off x="4419600" y="1903194"/>
            <a:ext cx="0" cy="4878606"/>
          </a:xfrm>
          <a:prstGeom prst="line">
            <a:avLst/>
          </a:prstGeom>
          <a:ln w="635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a:endCxn id="3078" idx="0"/>
          </p:cNvCxnSpPr>
          <p:nvPr/>
        </p:nvCxnSpPr>
        <p:spPr>
          <a:xfrm>
            <a:off x="4419600" y="-83403"/>
            <a:ext cx="8945" cy="1074003"/>
          </a:xfrm>
          <a:prstGeom prst="line">
            <a:avLst/>
          </a:prstGeom>
          <a:ln w="63500">
            <a:solidFill>
              <a:schemeClr val="tx1"/>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5442862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098" name="Object 2"/>
          <p:cNvGraphicFramePr>
            <a:graphicFrameLocks noChangeAspect="1"/>
          </p:cNvGraphicFramePr>
          <p:nvPr/>
        </p:nvGraphicFramePr>
        <p:xfrm>
          <a:off x="2035175" y="838200"/>
          <a:ext cx="4899025" cy="5932488"/>
        </p:xfrm>
        <a:graphic>
          <a:graphicData uri="http://schemas.openxmlformats.org/presentationml/2006/ole">
            <mc:AlternateContent xmlns:mc="http://schemas.openxmlformats.org/markup-compatibility/2006">
              <mc:Choice xmlns:v="urn:schemas-microsoft-com:vml" Requires="v">
                <p:oleObj spid="_x0000_s4151" name="Document" r:id="rId4" imgW="5248656" imgH="6626352" progId="Word.Document.8">
                  <p:embed/>
                </p:oleObj>
              </mc:Choice>
              <mc:Fallback>
                <p:oleObj name="Document" r:id="rId4" imgW="5248656" imgH="6626352" progId="Word.Document.8">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b="4140"/>
                      <a:stretch>
                        <a:fillRect/>
                      </a:stretch>
                    </p:blipFill>
                    <p:spPr bwMode="auto">
                      <a:xfrm>
                        <a:off x="2035175" y="838200"/>
                        <a:ext cx="4899025" cy="59324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
        <p:nvSpPr>
          <p:cNvPr id="4099" name="Rectangle 3"/>
          <p:cNvSpPr>
            <a:spLocks noGrp="1" noChangeArrowheads="1"/>
          </p:cNvSpPr>
          <p:nvPr>
            <p:ph type="title" idx="4294967295"/>
          </p:nvPr>
        </p:nvSpPr>
        <p:spPr>
          <a:xfrm>
            <a:off x="685800" y="-152400"/>
            <a:ext cx="7772400" cy="1143000"/>
          </a:xfrm>
        </p:spPr>
        <p:txBody>
          <a:bodyPr/>
          <a:lstStyle/>
          <a:p>
            <a:pPr eaLnBrk="1" hangingPunct="1"/>
            <a:r>
              <a:rPr lang="en-US" smtClean="0"/>
              <a:t>Life Cycle of </a:t>
            </a:r>
            <a:r>
              <a:rPr lang="en-US" i="1" smtClean="0"/>
              <a:t>Alexandrium</a:t>
            </a:r>
            <a:r>
              <a:rPr lang="en-US" smtClean="0"/>
              <a:t> </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Gulfmaine"/>
          <p:cNvPicPr>
            <a:picLocks noChangeAspect="1" noChangeArrowheads="1"/>
          </p:cNvPicPr>
          <p:nvPr/>
        </p:nvPicPr>
        <p:blipFill>
          <a:blip r:embed="rId3">
            <a:extLst>
              <a:ext uri="{28A0092B-C50C-407E-A947-70E740481C1C}">
                <a14:useLocalDpi xmlns:a14="http://schemas.microsoft.com/office/drawing/2010/main" val="0"/>
              </a:ext>
            </a:extLst>
          </a:blip>
          <a:srcRect l="6525" t="16141" r="5220" b="29256"/>
          <a:stretch>
            <a:fillRect/>
          </a:stretch>
        </p:blipFill>
        <p:spPr bwMode="auto">
          <a:xfrm>
            <a:off x="1239838" y="1447800"/>
            <a:ext cx="6380162"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1251" name="Rectangle 3"/>
          <p:cNvSpPr>
            <a:spLocks noGrp="1" noChangeArrowheads="1"/>
          </p:cNvSpPr>
          <p:nvPr>
            <p:ph type="title" idx="4294967295"/>
          </p:nvPr>
        </p:nvSpPr>
        <p:spPr>
          <a:xfrm>
            <a:off x="0" y="-76200"/>
            <a:ext cx="9144000" cy="1066800"/>
          </a:xfrm>
        </p:spPr>
        <p:txBody>
          <a:bodyPr/>
          <a:lstStyle/>
          <a:p>
            <a:pPr eaLnBrk="1" hangingPunct="1">
              <a:defRPr/>
            </a:pPr>
            <a:r>
              <a:rPr lang="en-US" sz="3600" smtClean="0">
                <a:effectLst>
                  <a:outerShdw blurRad="38100" dist="38100" dir="2700000" algn="tl">
                    <a:srgbClr val="000000"/>
                  </a:outerShdw>
                </a:effectLst>
              </a:rPr>
              <a:t>General circulation during the stratified season</a:t>
            </a:r>
          </a:p>
        </p:txBody>
      </p:sp>
      <p:sp>
        <p:nvSpPr>
          <p:cNvPr id="5124" name="Text Box 4"/>
          <p:cNvSpPr txBox="1">
            <a:spLocks noChangeArrowheads="1"/>
          </p:cNvSpPr>
          <p:nvPr/>
        </p:nvSpPr>
        <p:spPr bwMode="auto">
          <a:xfrm>
            <a:off x="2833688" y="838200"/>
            <a:ext cx="295751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800">
                <a:solidFill>
                  <a:schemeClr val="tx1"/>
                </a:solidFill>
                <a:latin typeface="Times New Roman" pitchFamily="64" charset="0"/>
              </a:defRPr>
            </a:lvl1pPr>
            <a:lvl2pPr marL="742950" indent="-285750" eaLnBrk="0" hangingPunct="0">
              <a:defRPr sz="2800">
                <a:solidFill>
                  <a:schemeClr val="tx1"/>
                </a:solidFill>
                <a:latin typeface="Times New Roman" pitchFamily="64" charset="0"/>
              </a:defRPr>
            </a:lvl2pPr>
            <a:lvl3pPr marL="1143000" indent="-228600" eaLnBrk="0" hangingPunct="0">
              <a:defRPr sz="2800">
                <a:solidFill>
                  <a:schemeClr val="tx1"/>
                </a:solidFill>
                <a:latin typeface="Times New Roman" pitchFamily="64" charset="0"/>
              </a:defRPr>
            </a:lvl3pPr>
            <a:lvl4pPr marL="1600200" indent="-228600" eaLnBrk="0" hangingPunct="0">
              <a:defRPr sz="2800">
                <a:solidFill>
                  <a:schemeClr val="tx1"/>
                </a:solidFill>
                <a:latin typeface="Times New Roman" pitchFamily="64" charset="0"/>
              </a:defRPr>
            </a:lvl4pPr>
            <a:lvl5pPr marL="2057400" indent="-228600" eaLnBrk="0" hangingPunct="0">
              <a:defRPr sz="2800">
                <a:solidFill>
                  <a:schemeClr val="tx1"/>
                </a:solidFill>
                <a:latin typeface="Times New Roman" pitchFamily="64" charset="0"/>
              </a:defRPr>
            </a:lvl5pPr>
            <a:lvl6pPr marL="2514600" indent="-228600" eaLnBrk="0" fontAlgn="base" hangingPunct="0">
              <a:spcBef>
                <a:spcPct val="0"/>
              </a:spcBef>
              <a:spcAft>
                <a:spcPct val="0"/>
              </a:spcAft>
              <a:defRPr sz="2800">
                <a:solidFill>
                  <a:schemeClr val="tx1"/>
                </a:solidFill>
                <a:latin typeface="Times New Roman" pitchFamily="64" charset="0"/>
              </a:defRPr>
            </a:lvl6pPr>
            <a:lvl7pPr marL="2971800" indent="-228600" eaLnBrk="0" fontAlgn="base" hangingPunct="0">
              <a:spcBef>
                <a:spcPct val="0"/>
              </a:spcBef>
              <a:spcAft>
                <a:spcPct val="0"/>
              </a:spcAft>
              <a:defRPr sz="2800">
                <a:solidFill>
                  <a:schemeClr val="tx1"/>
                </a:solidFill>
                <a:latin typeface="Times New Roman" pitchFamily="64" charset="0"/>
              </a:defRPr>
            </a:lvl7pPr>
            <a:lvl8pPr marL="3429000" indent="-228600" eaLnBrk="0" fontAlgn="base" hangingPunct="0">
              <a:spcBef>
                <a:spcPct val="0"/>
              </a:spcBef>
              <a:spcAft>
                <a:spcPct val="0"/>
              </a:spcAft>
              <a:defRPr sz="2800">
                <a:solidFill>
                  <a:schemeClr val="tx1"/>
                </a:solidFill>
                <a:latin typeface="Times New Roman" pitchFamily="64" charset="0"/>
              </a:defRPr>
            </a:lvl8pPr>
            <a:lvl9pPr marL="3886200" indent="-228600" eaLnBrk="0" fontAlgn="base" hangingPunct="0">
              <a:spcBef>
                <a:spcPct val="0"/>
              </a:spcBef>
              <a:spcAft>
                <a:spcPct val="0"/>
              </a:spcAft>
              <a:defRPr sz="2800">
                <a:solidFill>
                  <a:schemeClr val="tx1"/>
                </a:solidFill>
                <a:latin typeface="Times New Roman" pitchFamily="64" charset="0"/>
              </a:defRPr>
            </a:lvl9pPr>
          </a:lstStyle>
          <a:p>
            <a:pPr eaLnBrk="1" hangingPunct="1"/>
            <a:r>
              <a:rPr lang="en-US" sz="2400"/>
              <a:t>Beardsley et al. (1997)</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idx="4294967295"/>
          </p:nvPr>
        </p:nvSpPr>
        <p:spPr>
          <a:xfrm>
            <a:off x="685800" y="-152400"/>
            <a:ext cx="7772400" cy="1143000"/>
          </a:xfrm>
        </p:spPr>
        <p:txBody>
          <a:bodyPr/>
          <a:lstStyle/>
          <a:p>
            <a:pPr eaLnBrk="1" hangingPunct="1"/>
            <a:r>
              <a:rPr lang="en-US" smtClean="0"/>
              <a:t>ECOHAB-GOM Observations</a:t>
            </a:r>
          </a:p>
        </p:txBody>
      </p:sp>
      <p:pic>
        <p:nvPicPr>
          <p:cNvPr id="6147" name="Picture 3" descr="FIG-4_June-Alex-B_W"/>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 y="838200"/>
            <a:ext cx="3427413"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8" name="Text Box 4"/>
          <p:cNvSpPr txBox="1">
            <a:spLocks noChangeArrowheads="1"/>
          </p:cNvSpPr>
          <p:nvPr/>
        </p:nvSpPr>
        <p:spPr bwMode="auto">
          <a:xfrm>
            <a:off x="76200" y="5943600"/>
            <a:ext cx="21971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800">
                <a:solidFill>
                  <a:schemeClr val="tx1"/>
                </a:solidFill>
                <a:latin typeface="Times New Roman" pitchFamily="64" charset="0"/>
              </a:defRPr>
            </a:lvl1pPr>
            <a:lvl2pPr marL="742950" indent="-285750" eaLnBrk="0" hangingPunct="0">
              <a:defRPr sz="2800">
                <a:solidFill>
                  <a:schemeClr val="tx1"/>
                </a:solidFill>
                <a:latin typeface="Times New Roman" pitchFamily="64" charset="0"/>
              </a:defRPr>
            </a:lvl2pPr>
            <a:lvl3pPr marL="1143000" indent="-228600" eaLnBrk="0" hangingPunct="0">
              <a:defRPr sz="2800">
                <a:solidFill>
                  <a:schemeClr val="tx1"/>
                </a:solidFill>
                <a:latin typeface="Times New Roman" pitchFamily="64" charset="0"/>
              </a:defRPr>
            </a:lvl3pPr>
            <a:lvl4pPr marL="1600200" indent="-228600" eaLnBrk="0" hangingPunct="0">
              <a:defRPr sz="2800">
                <a:solidFill>
                  <a:schemeClr val="tx1"/>
                </a:solidFill>
                <a:latin typeface="Times New Roman" pitchFamily="64" charset="0"/>
              </a:defRPr>
            </a:lvl4pPr>
            <a:lvl5pPr marL="2057400" indent="-228600" eaLnBrk="0" hangingPunct="0">
              <a:defRPr sz="2800">
                <a:solidFill>
                  <a:schemeClr val="tx1"/>
                </a:solidFill>
                <a:latin typeface="Times New Roman" pitchFamily="64" charset="0"/>
              </a:defRPr>
            </a:lvl5pPr>
            <a:lvl6pPr marL="2514600" indent="-228600" eaLnBrk="0" fontAlgn="base" hangingPunct="0">
              <a:spcBef>
                <a:spcPct val="0"/>
              </a:spcBef>
              <a:spcAft>
                <a:spcPct val="0"/>
              </a:spcAft>
              <a:defRPr sz="2800">
                <a:solidFill>
                  <a:schemeClr val="tx1"/>
                </a:solidFill>
                <a:latin typeface="Times New Roman" pitchFamily="64" charset="0"/>
              </a:defRPr>
            </a:lvl6pPr>
            <a:lvl7pPr marL="2971800" indent="-228600" eaLnBrk="0" fontAlgn="base" hangingPunct="0">
              <a:spcBef>
                <a:spcPct val="0"/>
              </a:spcBef>
              <a:spcAft>
                <a:spcPct val="0"/>
              </a:spcAft>
              <a:defRPr sz="2800">
                <a:solidFill>
                  <a:schemeClr val="tx1"/>
                </a:solidFill>
                <a:latin typeface="Times New Roman" pitchFamily="64" charset="0"/>
              </a:defRPr>
            </a:lvl7pPr>
            <a:lvl8pPr marL="3429000" indent="-228600" eaLnBrk="0" fontAlgn="base" hangingPunct="0">
              <a:spcBef>
                <a:spcPct val="0"/>
              </a:spcBef>
              <a:spcAft>
                <a:spcPct val="0"/>
              </a:spcAft>
              <a:defRPr sz="2800">
                <a:solidFill>
                  <a:schemeClr val="tx1"/>
                </a:solidFill>
                <a:latin typeface="Times New Roman" pitchFamily="64" charset="0"/>
              </a:defRPr>
            </a:lvl8pPr>
            <a:lvl9pPr marL="3886200" indent="-228600" eaLnBrk="0" fontAlgn="base" hangingPunct="0">
              <a:spcBef>
                <a:spcPct val="0"/>
              </a:spcBef>
              <a:spcAft>
                <a:spcPct val="0"/>
              </a:spcAft>
              <a:defRPr sz="2800">
                <a:solidFill>
                  <a:schemeClr val="tx1"/>
                </a:solidFill>
                <a:latin typeface="Times New Roman" pitchFamily="64" charset="0"/>
              </a:defRPr>
            </a:lvl9pPr>
          </a:lstStyle>
          <a:p>
            <a:pPr eaLnBrk="1" hangingPunct="1"/>
            <a:r>
              <a:rPr lang="en-US" sz="2400"/>
              <a:t>Townsend et al. </a:t>
            </a:r>
          </a:p>
          <a:p>
            <a:pPr eaLnBrk="1" hangingPunct="1"/>
            <a:r>
              <a:rPr lang="en-US" sz="2400"/>
              <a:t>       (2001)</a:t>
            </a:r>
          </a:p>
        </p:txBody>
      </p:sp>
      <p:pic>
        <p:nvPicPr>
          <p:cNvPr id="6149" name="Picture 5" descr="(FIG-5)July-Alex-B&amp;W"/>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19200" y="2362200"/>
            <a:ext cx="3427413" cy="2741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0" name="Picture 6" descr="(FIG-6)August-Alex-B&amp;W"/>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86000" y="3963988"/>
            <a:ext cx="3427413" cy="2741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51" name="Text Box 7"/>
          <p:cNvSpPr txBox="1">
            <a:spLocks noChangeArrowheads="1"/>
          </p:cNvSpPr>
          <p:nvPr/>
        </p:nvSpPr>
        <p:spPr bwMode="auto">
          <a:xfrm>
            <a:off x="3886200" y="1244600"/>
            <a:ext cx="5338763" cy="3935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marL="457200" indent="-457200" eaLnBrk="0" hangingPunct="0">
              <a:defRPr sz="2800">
                <a:solidFill>
                  <a:schemeClr val="tx1"/>
                </a:solidFill>
                <a:latin typeface="Times New Roman" pitchFamily="64" charset="0"/>
              </a:defRPr>
            </a:lvl1pPr>
            <a:lvl2pPr marL="742950" indent="-285750" eaLnBrk="0" hangingPunct="0">
              <a:defRPr sz="2800">
                <a:solidFill>
                  <a:schemeClr val="tx1"/>
                </a:solidFill>
                <a:latin typeface="Times New Roman" pitchFamily="64" charset="0"/>
              </a:defRPr>
            </a:lvl2pPr>
            <a:lvl3pPr marL="1143000" indent="-228600" eaLnBrk="0" hangingPunct="0">
              <a:defRPr sz="2800">
                <a:solidFill>
                  <a:schemeClr val="tx1"/>
                </a:solidFill>
                <a:latin typeface="Times New Roman" pitchFamily="64" charset="0"/>
              </a:defRPr>
            </a:lvl3pPr>
            <a:lvl4pPr marL="1600200" indent="-228600" eaLnBrk="0" hangingPunct="0">
              <a:defRPr sz="2800">
                <a:solidFill>
                  <a:schemeClr val="tx1"/>
                </a:solidFill>
                <a:latin typeface="Times New Roman" pitchFamily="64" charset="0"/>
              </a:defRPr>
            </a:lvl4pPr>
            <a:lvl5pPr marL="2057400" indent="-228600" eaLnBrk="0" hangingPunct="0">
              <a:defRPr sz="2800">
                <a:solidFill>
                  <a:schemeClr val="tx1"/>
                </a:solidFill>
                <a:latin typeface="Times New Roman" pitchFamily="64" charset="0"/>
              </a:defRPr>
            </a:lvl5pPr>
            <a:lvl6pPr marL="2514600" indent="-228600" eaLnBrk="0" fontAlgn="base" hangingPunct="0">
              <a:spcBef>
                <a:spcPct val="0"/>
              </a:spcBef>
              <a:spcAft>
                <a:spcPct val="0"/>
              </a:spcAft>
              <a:defRPr sz="2800">
                <a:solidFill>
                  <a:schemeClr val="tx1"/>
                </a:solidFill>
                <a:latin typeface="Times New Roman" pitchFamily="64" charset="0"/>
              </a:defRPr>
            </a:lvl6pPr>
            <a:lvl7pPr marL="2971800" indent="-228600" eaLnBrk="0" fontAlgn="base" hangingPunct="0">
              <a:spcBef>
                <a:spcPct val="0"/>
              </a:spcBef>
              <a:spcAft>
                <a:spcPct val="0"/>
              </a:spcAft>
              <a:defRPr sz="2800">
                <a:solidFill>
                  <a:schemeClr val="tx1"/>
                </a:solidFill>
                <a:latin typeface="Times New Roman" pitchFamily="64" charset="0"/>
              </a:defRPr>
            </a:lvl7pPr>
            <a:lvl8pPr marL="3429000" indent="-228600" eaLnBrk="0" fontAlgn="base" hangingPunct="0">
              <a:spcBef>
                <a:spcPct val="0"/>
              </a:spcBef>
              <a:spcAft>
                <a:spcPct val="0"/>
              </a:spcAft>
              <a:defRPr sz="2800">
                <a:solidFill>
                  <a:schemeClr val="tx1"/>
                </a:solidFill>
                <a:latin typeface="Times New Roman" pitchFamily="64" charset="0"/>
              </a:defRPr>
            </a:lvl8pPr>
            <a:lvl9pPr marL="3886200" indent="-228600" eaLnBrk="0" fontAlgn="base" hangingPunct="0">
              <a:spcBef>
                <a:spcPct val="0"/>
              </a:spcBef>
              <a:spcAft>
                <a:spcPct val="0"/>
              </a:spcAft>
              <a:defRPr sz="2800">
                <a:solidFill>
                  <a:schemeClr val="tx1"/>
                </a:solidFill>
                <a:latin typeface="Times New Roman" pitchFamily="64" charset="0"/>
              </a:defRPr>
            </a:lvl9pPr>
          </a:lstStyle>
          <a:p>
            <a:pPr eaLnBrk="1" hangingPunct="1">
              <a:buFontTx/>
              <a:buAutoNum type="arabicParenR"/>
            </a:pPr>
            <a:r>
              <a:rPr lang="en-US"/>
              <a:t>Gulf-wide </a:t>
            </a:r>
          </a:p>
          <a:p>
            <a:pPr eaLnBrk="1" hangingPunct="1"/>
            <a:r>
              <a:rPr lang="en-US"/>
              <a:t>     distribution</a:t>
            </a:r>
          </a:p>
          <a:p>
            <a:pPr eaLnBrk="1" hangingPunct="1"/>
            <a:endParaRPr lang="en-US"/>
          </a:p>
          <a:p>
            <a:pPr eaLnBrk="1" hangingPunct="1"/>
            <a:r>
              <a:rPr lang="en-US"/>
              <a:t>          2) Association with coastal</a:t>
            </a:r>
          </a:p>
          <a:p>
            <a:pPr eaLnBrk="1" hangingPunct="1"/>
            <a:r>
              <a:rPr lang="en-US"/>
              <a:t>               current</a:t>
            </a:r>
          </a:p>
          <a:p>
            <a:pPr eaLnBrk="1" hangingPunct="1"/>
            <a:endParaRPr lang="en-US"/>
          </a:p>
          <a:p>
            <a:pPr eaLnBrk="1" hangingPunct="1"/>
            <a:r>
              <a:rPr lang="en-US"/>
              <a:t>                    3) Center of mass </a:t>
            </a:r>
          </a:p>
          <a:p>
            <a:pPr eaLnBrk="1" hangingPunct="1"/>
            <a:r>
              <a:rPr lang="en-US"/>
              <a:t>                         shifts west-to-east</a:t>
            </a:r>
          </a:p>
          <a:p>
            <a:pPr eaLnBrk="1" hangingPunct="1"/>
            <a:r>
              <a:rPr lang="en-US"/>
              <a:t>	                    as season progresses</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3" name="Picture 1027" descr="oceanus_main_e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90800" y="0"/>
            <a:ext cx="6492240" cy="4070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9810" name="Rectangle 1026"/>
          <p:cNvSpPr>
            <a:spLocks noGrp="1" noChangeArrowheads="1"/>
          </p:cNvSpPr>
          <p:nvPr>
            <p:ph type="title" idx="4294967295"/>
          </p:nvPr>
        </p:nvSpPr>
        <p:spPr>
          <a:xfrm>
            <a:off x="-304800" y="0"/>
            <a:ext cx="3200400" cy="1295400"/>
          </a:xfrm>
        </p:spPr>
        <p:txBody>
          <a:bodyPr/>
          <a:lstStyle/>
          <a:p>
            <a:pPr eaLnBrk="1" hangingPunct="1">
              <a:defRPr/>
            </a:pPr>
            <a:r>
              <a:rPr lang="en-US" sz="3200" dirty="0" smtClean="0">
                <a:effectLst>
                  <a:outerShdw blurRad="38100" dist="38100" dir="2700000" algn="tl">
                    <a:srgbClr val="000000"/>
                  </a:outerShdw>
                </a:effectLst>
              </a:rPr>
              <a:t>R/V </a:t>
            </a:r>
            <a:r>
              <a:rPr lang="en-US" sz="3200" i="1" dirty="0" smtClean="0">
                <a:effectLst>
                  <a:outerShdw blurRad="38100" dist="38100" dir="2700000" algn="tl">
                    <a:srgbClr val="000000"/>
                  </a:outerShdw>
                </a:effectLst>
              </a:rPr>
              <a:t>Oceanus</a:t>
            </a:r>
          </a:p>
        </p:txBody>
      </p:sp>
      <p:pic>
        <p:nvPicPr>
          <p:cNvPr id="92164" name="Picture 1029" descr="2003_06_07_00_02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97421" y="4267200"/>
            <a:ext cx="3170379" cy="2377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3778" name="Picture 2" descr="http://www.whoi.edu/cms/images/oceanus/2005/6/v44n1-carlowicz_redtide2en_10569.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56564" y="4251960"/>
            <a:ext cx="3158436" cy="2377440"/>
          </a:xfrm>
          <a:prstGeom prst="rect">
            <a:avLst/>
          </a:prstGeom>
          <a:noFill/>
          <a:extLst>
            <a:ext uri="{909E8E84-426E-40DD-AFC4-6F175D3DCCD1}">
              <a14:hiddenFill xmlns:a14="http://schemas.microsoft.com/office/drawing/2010/main">
                <a:solidFill>
                  <a:srgbClr val="FFFFFF"/>
                </a:solidFill>
              </a14:hiddenFill>
            </a:ext>
          </a:extLst>
        </p:spPr>
      </p:pic>
      <p:pic>
        <p:nvPicPr>
          <p:cNvPr id="203780" name="Picture 4" descr="http://www.whoi.edu/cms/images/oceanus/2005/6/v44n1-redtide1_10571.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770" y="3474720"/>
            <a:ext cx="2416630" cy="33832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8184072"/>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0.1"/>
</p:tagLst>
</file>

<file path=ppt/theme/theme1.xml><?xml version="1.0" encoding="utf-8"?>
<a:theme xmlns:a="http://schemas.openxmlformats.org/drawingml/2006/main" name="Default Design">
  <a:themeElements>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Default Design">
  <a:themeElements>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6313</TotalTime>
  <Words>1154</Words>
  <Application>Microsoft Office PowerPoint</Application>
  <PresentationFormat>On-screen Show (4:3)</PresentationFormat>
  <Paragraphs>259</Paragraphs>
  <Slides>41</Slides>
  <Notes>41</Notes>
  <HiddenSlides>0</HiddenSlides>
  <MMClips>5</MMClips>
  <ScaleCrop>false</ScaleCrop>
  <HeadingPairs>
    <vt:vector size="6" baseType="variant">
      <vt:variant>
        <vt:lpstr>Theme</vt:lpstr>
      </vt:variant>
      <vt:variant>
        <vt:i4>3</vt:i4>
      </vt:variant>
      <vt:variant>
        <vt:lpstr>Embedded OLE Servers</vt:lpstr>
      </vt:variant>
      <vt:variant>
        <vt:i4>3</vt:i4>
      </vt:variant>
      <vt:variant>
        <vt:lpstr>Slide Titles</vt:lpstr>
      </vt:variant>
      <vt:variant>
        <vt:i4>41</vt:i4>
      </vt:variant>
    </vt:vector>
  </HeadingPairs>
  <TitlesOfParts>
    <vt:vector size="47" baseType="lpstr">
      <vt:lpstr>Default Design</vt:lpstr>
      <vt:lpstr>1_Default Design</vt:lpstr>
      <vt:lpstr>1_Office Theme</vt:lpstr>
      <vt:lpstr>Equation</vt:lpstr>
      <vt:lpstr>Document</vt:lpstr>
      <vt:lpstr>Bitmap Image</vt:lpstr>
      <vt:lpstr>Forecasting New England “Red Tides”</vt:lpstr>
      <vt:lpstr>PowerPoint Presentation</vt:lpstr>
      <vt:lpstr>PowerPoint Presentation</vt:lpstr>
      <vt:lpstr>Phytoplankton: The Base of the Marine Food Web</vt:lpstr>
      <vt:lpstr>Gulf of Mexico:                                      Gulf of Maine: Karenia brevis                          Alexandrium fundyense</vt:lpstr>
      <vt:lpstr>Life Cycle of Alexandrium </vt:lpstr>
      <vt:lpstr>General circulation during the stratified season</vt:lpstr>
      <vt:lpstr>ECOHAB-GOM Observations</vt:lpstr>
      <vt:lpstr>R/V Oceanus</vt:lpstr>
      <vt:lpstr>ECOHAB-GOM Observations</vt:lpstr>
      <vt:lpstr>Population dynamics of Alexandrium spp.</vt:lpstr>
      <vt:lpstr>Alexandrium Population Dynamics Model</vt:lpstr>
      <vt:lpstr>Germination Only</vt:lpstr>
      <vt:lpstr>Germination, Growth, ‘Mortality’</vt:lpstr>
      <vt:lpstr>Germination, Growth, ‘Mortality’, Nut. Limit.</vt:lpstr>
      <vt:lpstr>A conceptual model for the large scale seasonal variability of A. fundyense in the Gulf of Maine</vt:lpstr>
      <vt:lpstr>What happened in 2005?</vt:lpstr>
      <vt:lpstr>The 2005 bloom</vt:lpstr>
      <vt:lpstr>A. fundyense concentrations </vt:lpstr>
      <vt:lpstr>Hypotheses</vt:lpstr>
      <vt:lpstr>Interannual variability in cyst population</vt:lpstr>
      <vt:lpstr>PowerPoint Presentation</vt:lpstr>
      <vt:lpstr>Theses</vt:lpstr>
      <vt:lpstr>H1: Interannual variations in bloom severity result from fluctuations in cyst abundance</vt:lpstr>
      <vt:lpstr>Cyst abundance and toxicity  2005-2009: r=-0.93</vt:lpstr>
      <vt:lpstr>PowerPoint Presentation</vt:lpstr>
      <vt:lpstr>Ensemble forecast for 2008</vt:lpstr>
      <vt:lpstr>2008 model-data comparisons</vt:lpstr>
      <vt:lpstr>Cyst abundance and toxicity  2005-2009: r=-0.93</vt:lpstr>
      <vt:lpstr>PowerPoint Presentation</vt:lpstr>
      <vt:lpstr>Cyst abundance and toxicity  2005-2009: r=-0.93</vt:lpstr>
      <vt:lpstr>Why did the 2010 bloom not materialize?</vt:lpstr>
      <vt:lpstr>Interannual variations in  temperature and salinity</vt:lpstr>
      <vt:lpstr>Nutrients – 2008 vs 2010</vt:lpstr>
      <vt:lpstr>Why was the 2010 forecast wrong?</vt:lpstr>
      <vt:lpstr>Toward ecological forecasting in the ocean: a cautionary tale from the physical climate system</vt:lpstr>
      <vt:lpstr>Regime shifts can change the underlying dynamics</vt:lpstr>
      <vt:lpstr>Looking forward</vt:lpstr>
      <vt:lpstr>Environmental Sample Processor (C. Scholin)</vt:lpstr>
      <vt:lpstr>2015 Forecast  and  ESP Observations</vt:lpstr>
      <vt:lpstr>End</vt:lpstr>
    </vt:vector>
  </TitlesOfParts>
  <Company>usgs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Modeling Alexandrium spp. Blooms in the Gulf of Maine</dc:title>
  <dc:creator>Valued Sony Customer</dc:creator>
  <cp:lastModifiedBy>Dennis</cp:lastModifiedBy>
  <cp:revision>177</cp:revision>
  <cp:lastPrinted>2013-03-03T12:47:50Z</cp:lastPrinted>
  <dcterms:created xsi:type="dcterms:W3CDTF">2000-11-21T17:23:12Z</dcterms:created>
  <dcterms:modified xsi:type="dcterms:W3CDTF">2015-09-16T15:49:18Z</dcterms:modified>
</cp:coreProperties>
</file>