
<file path=[Content_Types].xml><?xml version="1.0" encoding="utf-8"?>
<Types xmlns="http://schemas.openxmlformats.org/package/2006/content-types">
  <Default Extension="bin" ContentType="application/vnd.openxmlformats-officedocument.oleObject"/>
  <Default Extension="mpg" ContentType="vide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256" r:id="rId3"/>
    <p:sldId id="263" r:id="rId4"/>
    <p:sldId id="260" r:id="rId5"/>
    <p:sldId id="261" r:id="rId6"/>
    <p:sldId id="262" r:id="rId7"/>
  </p:sldIdLst>
  <p:sldSz cx="9144000" cy="6858000" type="screen4x3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3" autoAdjust="0"/>
    <p:restoredTop sz="94629" autoAdjust="0"/>
  </p:normalViewPr>
  <p:slideViewPr>
    <p:cSldViewPr showGuides="1">
      <p:cViewPr varScale="1">
        <p:scale>
          <a:sx n="92" d="100"/>
          <a:sy n="92" d="100"/>
        </p:scale>
        <p:origin x="-7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BAF32-6368-44EE-A3FF-3DA96030B9D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E0360-7705-46DD-A26B-1F072A84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1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2760" indent="-2779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1939" indent="-222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56715" indent="-222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1489" indent="-222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46266" indent="-222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1041" indent="-222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35817" indent="-222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0592" indent="-222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BF225F-E2EE-4511-9E44-F3F8462DB3EF}" type="slidenum">
              <a:rPr lang="en-US" smtClean="0">
                <a:solidFill>
                  <a:prstClr val="black"/>
                </a:solidFill>
              </a:rPr>
              <a:pPr eaLnBrk="1" hangingPunct="1"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3FF30-7D32-48F8-BE40-B033739324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4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3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1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9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3B6B-CBA5-4BBA-9A8C-8B23EA9A5D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85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2E480-12B7-4713-89ED-39F2DF4A7D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18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CF037-E5D3-4809-B7F1-89699FB59C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2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B0A9F-4D2D-48CB-A671-A5BE5C0233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66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36C7C-3AF2-4B2E-B9D7-F1BDDFC72B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550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13A52-A3CF-4F9E-910F-AF8AC50E0A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92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218FB-9443-4CA3-A911-C07545704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23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B974C-E6F9-4E58-9116-DCE8F84E59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2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24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B5CB3-0068-41BC-9F3D-198086BBB2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557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1D543-EFE0-4819-A460-7A60292D98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29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7A214-B252-4A6B-8C08-F734C86FB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3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CA" noProof="0" smtClean="0"/>
          </a:p>
        </p:txBody>
      </p:sp>
    </p:spTree>
    <p:extLst>
      <p:ext uri="{BB962C8B-B14F-4D97-AF65-F5344CB8AC3E}">
        <p14:creationId xmlns:p14="http://schemas.microsoft.com/office/powerpoint/2010/main" val="3202836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29550BD-D761-47C3-90F9-0A9191649B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9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1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2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4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2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8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1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132D3-C94E-410B-B72C-DD956B698564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7D563-F03F-4356-95AC-CE73A67A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1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5916FB-F808-49B5-9283-C2F17A87C57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4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0"/>
            <a:ext cx="9144000" cy="1603375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Adaptive sampling of hotspots in net community production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using </a:t>
            </a:r>
            <a:r>
              <a:rPr lang="en-US" sz="4000" dirty="0"/>
              <a:t>the VPR, REMUS, and</a:t>
            </a:r>
            <a:br>
              <a:rPr lang="en-US" sz="4000" dirty="0"/>
            </a:br>
            <a:r>
              <a:rPr lang="en-US" sz="4000" dirty="0"/>
              <a:t>traditional hydrographic methods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43400"/>
            <a:ext cx="9144000" cy="1828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Dennis McGillicuddy, Mike Purcell (</a:t>
            </a:r>
            <a:r>
              <a:rPr lang="en-US" dirty="0" smtClean="0">
                <a:solidFill>
                  <a:schemeClr val="tx1"/>
                </a:solidFill>
              </a:rPr>
              <a:t>WHOI)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Rachel </a:t>
            </a:r>
            <a:r>
              <a:rPr lang="en-US" dirty="0">
                <a:solidFill>
                  <a:schemeClr val="tx1"/>
                </a:solidFill>
              </a:rPr>
              <a:t>Stanley (Wellesley College)</a:t>
            </a:r>
          </a:p>
        </p:txBody>
      </p:sp>
    </p:spTree>
    <p:extLst>
      <p:ext uri="{BB962C8B-B14F-4D97-AF65-F5344CB8AC3E}">
        <p14:creationId xmlns:p14="http://schemas.microsoft.com/office/powerpoint/2010/main" val="23112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981200" y="2286000"/>
          <a:ext cx="3684588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4" imgW="1592526" imgH="388620" progId="Equation.3">
                  <p:embed/>
                </p:oleObj>
              </mc:Choice>
              <mc:Fallback>
                <p:oleObj name="Equation" r:id="rId4" imgW="1592526" imgH="3886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00"/>
                        <a:ext cx="3684588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762000" y="20574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914400" y="64008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2438400" y="5334000"/>
          <a:ext cx="2833688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6" imgW="1196286" imgH="388620" progId="Equation.3">
                  <p:embed/>
                </p:oleObj>
              </mc:Choice>
              <mc:Fallback>
                <p:oleObj name="Equation" r:id="rId6" imgW="1196286" imgH="3886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334000"/>
                        <a:ext cx="2833688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838200" y="39624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3276600" y="457200"/>
            <a:ext cx="914400" cy="914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733800" y="1447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5943600" y="2819400"/>
          <a:ext cx="300672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8" imgW="1539348" imgH="160020" progId="Equation.3">
                  <p:embed/>
                </p:oleObj>
              </mc:Choice>
              <mc:Fallback>
                <p:oleObj name="Equation" r:id="rId8" imgW="1539348" imgH="1600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819400"/>
                        <a:ext cx="3006725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3810000" y="4038600"/>
            <a:ext cx="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4648200" y="533400"/>
            <a:ext cx="4383088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Plankton Production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Open Ocean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 flipH="1">
            <a:off x="838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H="1">
            <a:off x="7391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>
            <a:off x="1600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H="1">
            <a:off x="1219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flipH="1">
            <a:off x="48006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 flipH="1">
            <a:off x="4343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 flipH="1">
            <a:off x="3886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 flipH="1">
            <a:off x="3429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H="1">
            <a:off x="29718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H="1">
            <a:off x="2057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 flipH="1">
            <a:off x="7772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 flipH="1">
            <a:off x="25146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 flipH="1">
            <a:off x="6934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 flipH="1">
            <a:off x="6477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 flipH="1">
            <a:off x="5715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83" name="Line 27"/>
          <p:cNvSpPr>
            <a:spLocks noChangeShapeType="1"/>
          </p:cNvSpPr>
          <p:nvPr/>
        </p:nvSpPr>
        <p:spPr bwMode="auto">
          <a:xfrm flipH="1">
            <a:off x="52578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84" name="Line 28"/>
          <p:cNvSpPr>
            <a:spLocks noChangeShapeType="1"/>
          </p:cNvSpPr>
          <p:nvPr/>
        </p:nvSpPr>
        <p:spPr bwMode="auto">
          <a:xfrm flipH="1">
            <a:off x="6096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212725" y="1676400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Sea Surface</a:t>
            </a:r>
          </a:p>
        </p:txBody>
      </p:sp>
      <p:sp>
        <p:nvSpPr>
          <p:cNvPr id="19486" name="Text Box 30"/>
          <p:cNvSpPr txBox="1">
            <a:spLocks noChangeArrowheads="1"/>
          </p:cNvSpPr>
          <p:nvPr/>
        </p:nvSpPr>
        <p:spPr bwMode="auto">
          <a:xfrm>
            <a:off x="304800" y="3546475"/>
            <a:ext cx="762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100m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29968" y="1527048"/>
            <a:ext cx="4279149" cy="2892552"/>
            <a:chOff x="2029968" y="1527048"/>
            <a:chExt cx="4279149" cy="2892552"/>
          </a:xfrm>
        </p:grpSpPr>
        <p:sp>
          <p:nvSpPr>
            <p:cNvPr id="31" name="Line 10"/>
            <p:cNvSpPr>
              <a:spLocks noChangeShapeType="1"/>
            </p:cNvSpPr>
            <p:nvPr/>
          </p:nvSpPr>
          <p:spPr bwMode="auto">
            <a:xfrm rot="10800000" flipV="1">
              <a:off x="4419600" y="3352800"/>
              <a:ext cx="0" cy="10668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Up-Down Arrow 33"/>
            <p:cNvSpPr/>
            <p:nvPr/>
          </p:nvSpPr>
          <p:spPr>
            <a:xfrm>
              <a:off x="2029968" y="1527048"/>
              <a:ext cx="484632" cy="1216152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4495800" y="3973512"/>
              <a:ext cx="181331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FFFF"/>
                  </a:solidFill>
                </a:rPr>
                <a:t>Biological pump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6" name="Up-Down Arrow 35"/>
          <p:cNvSpPr/>
          <p:nvPr/>
        </p:nvSpPr>
        <p:spPr>
          <a:xfrm>
            <a:off x="5154168" y="1524000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857" cy="6857143"/>
          </a:xfrm>
          <a:prstGeom prst="rect">
            <a:avLst/>
          </a:prstGeom>
        </p:spPr>
      </p:pic>
      <p:pic>
        <p:nvPicPr>
          <p:cNvPr id="3" name="global_eddies_SSH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6601"/>
          <a:stretch/>
        </p:blipFill>
        <p:spPr>
          <a:xfrm>
            <a:off x="0" y="918179"/>
            <a:ext cx="9144000" cy="6320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9068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Tracks for eddies with lifetimes &gt; 16 weeks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9142857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Satellite observations of ocean eddies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4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5883_A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0"/>
            <a:ext cx="45577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2292350" cy="3382962"/>
          </a:xfrm>
        </p:spPr>
        <p:txBody>
          <a:bodyPr/>
          <a:lstStyle/>
          <a:p>
            <a:r>
              <a:rPr lang="en-US" sz="4000" dirty="0" smtClean="0"/>
              <a:t>The Video Plankton Recorder</a:t>
            </a:r>
            <a:endParaRPr lang="en-US" sz="4000" dirty="0"/>
          </a:p>
        </p:txBody>
      </p:sp>
      <p:pic>
        <p:nvPicPr>
          <p:cNvPr id="5" name="162_sm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867400" y="1066800"/>
            <a:ext cx="3200400" cy="2509913"/>
            <a:chOff x="4861044" y="2987720"/>
            <a:chExt cx="4157710" cy="32606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044" y="2987720"/>
              <a:ext cx="4157710" cy="3260682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629400" y="3316124"/>
              <a:ext cx="304800" cy="3810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010401" y="3368467"/>
              <a:ext cx="282010" cy="3810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848600" y="3543300"/>
              <a:ext cx="609600" cy="3810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itle 1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Prior sampling of hotspots with the VPR reveals a conundrum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191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Why is </a:t>
            </a:r>
            <a:r>
              <a:rPr lang="el-GR" sz="2400" dirty="0" smtClean="0">
                <a:solidFill>
                  <a:prstClr val="black"/>
                </a:solidFill>
                <a:latin typeface="Calibri"/>
              </a:rPr>
              <a:t>Δ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en-US" sz="24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more often negative than positive?  Is it physics or biology?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924186" y="1066800"/>
            <a:ext cx="3400414" cy="2514600"/>
            <a:chOff x="154695" y="2822028"/>
            <a:chExt cx="4425189" cy="32724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95" y="2822028"/>
              <a:ext cx="4425189" cy="3272422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2209800" y="3316124"/>
              <a:ext cx="304800" cy="3810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590801" y="3316124"/>
              <a:ext cx="282010" cy="3810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429000" y="3490957"/>
              <a:ext cx="609600" cy="381000"/>
            </a:xfrm>
            <a:prstGeom prst="ellipse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6738" y="4876800"/>
            <a:ext cx="69898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Need 4-D (space and time) adaptive sampling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Satellite data – identify target features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VPR surveys – locate and map hotspots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REMUS – fine scale surveys</a:t>
            </a:r>
          </a:p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CTD/Rosette sampling – triple O</a:t>
            </a:r>
            <a:r>
              <a:rPr lang="en-US" sz="2400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 isotopes, NCP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18336" r="14653" b="19499"/>
          <a:stretch/>
        </p:blipFill>
        <p:spPr>
          <a:xfrm>
            <a:off x="6446874" y="4846675"/>
            <a:ext cx="1935126" cy="14779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81400" y="914400"/>
            <a:ext cx="22992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Fluorescence Anomaly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29400" y="905256"/>
            <a:ext cx="17622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Oxygen Anomaly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66" r="12129"/>
          <a:stretch/>
        </p:blipFill>
        <p:spPr>
          <a:xfrm>
            <a:off x="26732" y="1600200"/>
            <a:ext cx="2792668" cy="201168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1" t="38837" r="13809" b="50000"/>
          <a:stretch/>
        </p:blipFill>
        <p:spPr>
          <a:xfrm>
            <a:off x="762000" y="990600"/>
            <a:ext cx="108983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4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2.24"/>
  <p:tag name="PPTVERSION" val="14"/>
  <p:tag name="TPOS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91</Words>
  <Application>Microsoft Office PowerPoint</Application>
  <PresentationFormat>On-screen Show (4:3)</PresentationFormat>
  <Paragraphs>22</Paragraphs>
  <Slides>5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Office Theme</vt:lpstr>
      <vt:lpstr>Default Design</vt:lpstr>
      <vt:lpstr>Equation</vt:lpstr>
      <vt:lpstr>Adaptive sampling of hotspots in net community production  using the VPR, REMUS, and traditional hydrographic methods</vt:lpstr>
      <vt:lpstr>PowerPoint Presentation</vt:lpstr>
      <vt:lpstr>PowerPoint Presentation</vt:lpstr>
      <vt:lpstr>The Video Plankton Recorder</vt:lpstr>
      <vt:lpstr>Prior sampling of hotspots with the VPR reveals a conundrum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</dc:creator>
  <cp:lastModifiedBy>Dennis</cp:lastModifiedBy>
  <cp:revision>14</cp:revision>
  <dcterms:created xsi:type="dcterms:W3CDTF">2015-07-07T05:22:36Z</dcterms:created>
  <dcterms:modified xsi:type="dcterms:W3CDTF">2017-06-20T20:43:31Z</dcterms:modified>
</cp:coreProperties>
</file>