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E896-519B-4F84-9EE6-7EEA364D64FC}" type="datetimeFigureOut">
              <a:rPr lang="en-US" smtClean="0"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53C3D-A183-4E72-9601-3A45B4855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748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E896-519B-4F84-9EE6-7EEA364D64FC}" type="datetimeFigureOut">
              <a:rPr lang="en-US" smtClean="0"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53C3D-A183-4E72-9601-3A45B4855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901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E896-519B-4F84-9EE6-7EEA364D64FC}" type="datetimeFigureOut">
              <a:rPr lang="en-US" smtClean="0"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53C3D-A183-4E72-9601-3A45B4855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644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E896-519B-4F84-9EE6-7EEA364D64FC}" type="datetimeFigureOut">
              <a:rPr lang="en-US" smtClean="0"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53C3D-A183-4E72-9601-3A45B4855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650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E896-519B-4F84-9EE6-7EEA364D64FC}" type="datetimeFigureOut">
              <a:rPr lang="en-US" smtClean="0"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53C3D-A183-4E72-9601-3A45B4855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917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E896-519B-4F84-9EE6-7EEA364D64FC}" type="datetimeFigureOut">
              <a:rPr lang="en-US" smtClean="0"/>
              <a:t>7/16/2015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53C3D-A183-4E72-9601-3A45B4855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710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E896-519B-4F84-9EE6-7EEA364D64FC}" type="datetimeFigureOut">
              <a:rPr lang="en-US" smtClean="0"/>
              <a:t>7/16/2015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53C3D-A183-4E72-9601-3A45B4855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933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E896-519B-4F84-9EE6-7EEA364D64FC}" type="datetimeFigureOut">
              <a:rPr lang="en-US" smtClean="0"/>
              <a:t>7/16/2015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53C3D-A183-4E72-9601-3A45B4855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723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E896-519B-4F84-9EE6-7EEA364D64FC}" type="datetimeFigureOut">
              <a:rPr lang="en-US" smtClean="0"/>
              <a:t>7/16/2015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53C3D-A183-4E72-9601-3A45B4855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247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E896-519B-4F84-9EE6-7EEA364D64FC}" type="datetimeFigureOut">
              <a:rPr lang="en-US" smtClean="0"/>
              <a:t>7/16/2015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53C3D-A183-4E72-9601-3A45B4855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303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E896-519B-4F84-9EE6-7EEA364D64FC}" type="datetimeFigureOut">
              <a:rPr lang="en-US" smtClean="0"/>
              <a:t>7/16/2015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53C3D-A183-4E72-9601-3A45B4855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295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BE896-519B-4F84-9EE6-7EEA364D64FC}" type="datetimeFigureOut">
              <a:rPr lang="en-US" smtClean="0"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53C3D-A183-4E72-9601-3A45B4855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009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394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468732" y="3352800"/>
            <a:ext cx="4827668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Processes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Stirring</a:t>
            </a:r>
          </a:p>
          <a:p>
            <a:r>
              <a:rPr lang="en-US" sz="2800" dirty="0" smtClean="0"/>
              <a:t>	Trapping</a:t>
            </a:r>
          </a:p>
          <a:p>
            <a:r>
              <a:rPr lang="en-US" sz="2800" dirty="0" smtClean="0"/>
              <a:t>	Formation/Intensification</a:t>
            </a:r>
          </a:p>
          <a:p>
            <a:r>
              <a:rPr lang="en-US" sz="2800" dirty="0" smtClean="0"/>
              <a:t>	Eddy-Ekman</a:t>
            </a:r>
          </a:p>
          <a:p>
            <a:r>
              <a:rPr lang="en-US" sz="2800" dirty="0" smtClean="0"/>
              <a:t>	Eddy-MLD</a:t>
            </a:r>
          </a:p>
          <a:p>
            <a:r>
              <a:rPr lang="en-US" sz="2800" dirty="0"/>
              <a:t>	</a:t>
            </a:r>
            <a:r>
              <a:rPr lang="en-US" sz="2800" dirty="0" err="1" smtClean="0"/>
              <a:t>Restratification</a:t>
            </a:r>
            <a:endParaRPr lang="en-US" sz="2800" dirty="0" smtClean="0"/>
          </a:p>
          <a:p>
            <a:r>
              <a:rPr lang="en-US" sz="2800" dirty="0"/>
              <a:t>	</a:t>
            </a:r>
            <a:r>
              <a:rPr lang="en-US" sz="2800" dirty="0" smtClean="0"/>
              <a:t>Submesoscale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5007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76200"/>
            <a:ext cx="86106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MOBY papers</a:t>
            </a:r>
            <a:endParaRPr lang="en-US" sz="2000" dirty="0"/>
          </a:p>
          <a:p>
            <a:r>
              <a:rPr lang="en-US" sz="2000" dirty="0" smtClean="0"/>
              <a:t>Observations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Gaube</a:t>
            </a:r>
            <a:r>
              <a:rPr lang="en-US" sz="2000" dirty="0"/>
              <a:t>, P., McGillicuddy, D.J., Chelton, D.B., </a:t>
            </a:r>
            <a:r>
              <a:rPr lang="en-US" sz="2000" dirty="0" err="1" smtClean="0"/>
              <a:t>Behrenfeld</a:t>
            </a:r>
            <a:r>
              <a:rPr lang="en-US" sz="2000" dirty="0" smtClean="0"/>
              <a:t>, M.J</a:t>
            </a:r>
            <a:r>
              <a:rPr lang="en-US" sz="2000" dirty="0"/>
              <a:t>., and </a:t>
            </a:r>
            <a:r>
              <a:rPr lang="en-US" sz="2000" dirty="0" smtClean="0"/>
              <a:t>P.G. 	</a:t>
            </a:r>
            <a:r>
              <a:rPr lang="en-US" sz="2000" dirty="0" err="1" smtClean="0"/>
              <a:t>Strutton</a:t>
            </a:r>
            <a:r>
              <a:rPr lang="en-US" sz="2000" dirty="0"/>
              <a:t>, 2014. Regional </a:t>
            </a:r>
            <a:r>
              <a:rPr lang="en-US" sz="2000" dirty="0" smtClean="0"/>
              <a:t>variations </a:t>
            </a:r>
            <a:r>
              <a:rPr lang="en-US" sz="2000" dirty="0"/>
              <a:t>in the </a:t>
            </a:r>
            <a:r>
              <a:rPr lang="en-US" sz="2000" dirty="0" smtClean="0"/>
              <a:t>influence </a:t>
            </a:r>
            <a:r>
              <a:rPr lang="en-US" sz="2000" dirty="0"/>
              <a:t>of mesoscale eddies </a:t>
            </a:r>
            <a:r>
              <a:rPr lang="en-US" sz="2000" dirty="0" smtClean="0"/>
              <a:t>	on </a:t>
            </a:r>
            <a:r>
              <a:rPr lang="en-US" sz="2000" dirty="0"/>
              <a:t>near-surface </a:t>
            </a:r>
            <a:r>
              <a:rPr lang="en-US" sz="2000" dirty="0" smtClean="0"/>
              <a:t>chlorophyll</a:t>
            </a:r>
            <a:r>
              <a:rPr lang="en-US" sz="2000" dirty="0"/>
              <a:t>. </a:t>
            </a:r>
            <a:r>
              <a:rPr lang="en-US" sz="2000" dirty="0" smtClean="0"/>
              <a:t>JGR 119</a:t>
            </a:r>
            <a:r>
              <a:rPr lang="en-US" sz="2000" dirty="0"/>
              <a:t>, </a:t>
            </a:r>
            <a:r>
              <a:rPr lang="en-US" sz="2000" dirty="0" smtClean="0"/>
              <a:t>8195–8220</a:t>
            </a:r>
            <a:r>
              <a:rPr lang="en-US" sz="2000" dirty="0"/>
              <a:t>.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Global eddy resolving model </a:t>
            </a:r>
            <a:endParaRPr lang="en-US" sz="2000" dirty="0"/>
          </a:p>
          <a:p>
            <a:r>
              <a:rPr lang="en-US" sz="2000" dirty="0" smtClean="0"/>
              <a:t>	Large </a:t>
            </a:r>
            <a:r>
              <a:rPr lang="en-US" sz="2000" dirty="0"/>
              <a:t>scale distributions, fluxes, and term </a:t>
            </a:r>
            <a:r>
              <a:rPr lang="en-US" sz="2000" dirty="0" smtClean="0"/>
              <a:t>balances.  Long </a:t>
            </a:r>
            <a:r>
              <a:rPr lang="en-US" sz="2000" dirty="0"/>
              <a:t>et al.</a:t>
            </a:r>
          </a:p>
          <a:p>
            <a:endParaRPr lang="en-US" sz="2000" dirty="0"/>
          </a:p>
          <a:p>
            <a:r>
              <a:rPr lang="en-US" sz="2000" dirty="0" smtClean="0"/>
              <a:t>	Global </a:t>
            </a:r>
            <a:r>
              <a:rPr lang="en-US" sz="2000" dirty="0"/>
              <a:t>SLA-CHL correlations: simulated and </a:t>
            </a:r>
            <a:r>
              <a:rPr lang="en-US" sz="2000" dirty="0" smtClean="0"/>
              <a:t>observed. </a:t>
            </a:r>
            <a:r>
              <a:rPr lang="en-US" sz="2000" dirty="0"/>
              <a:t>Gaube et al.</a:t>
            </a:r>
          </a:p>
          <a:p>
            <a:endParaRPr lang="en-US" sz="2000" dirty="0" smtClean="0"/>
          </a:p>
          <a:p>
            <a:r>
              <a:rPr lang="en-US" sz="2000" dirty="0" smtClean="0"/>
              <a:t>Regional studies</a:t>
            </a:r>
            <a:r>
              <a:rPr lang="en-US" sz="2000" dirty="0"/>
              <a:t>	</a:t>
            </a:r>
            <a:endParaRPr lang="en-US" sz="2000" dirty="0" smtClean="0"/>
          </a:p>
          <a:p>
            <a:r>
              <a:rPr lang="en-US" sz="2000" dirty="0"/>
              <a:t>	</a:t>
            </a:r>
            <a:r>
              <a:rPr lang="en-US" sz="2000" dirty="0" smtClean="0"/>
              <a:t>Gulf Stream – Gaube &amp; </a:t>
            </a:r>
            <a:r>
              <a:rPr lang="en-US" sz="2000" dirty="0" err="1" smtClean="0"/>
              <a:t>McG</a:t>
            </a:r>
            <a:r>
              <a:rPr lang="en-US" sz="2000" dirty="0"/>
              <a:t> </a:t>
            </a:r>
            <a:r>
              <a:rPr lang="en-US" sz="2000" dirty="0" smtClean="0"/>
              <a:t>(in prep)</a:t>
            </a:r>
          </a:p>
          <a:p>
            <a:endParaRPr lang="en-US" sz="2000" dirty="0"/>
          </a:p>
          <a:p>
            <a:r>
              <a:rPr lang="en-US" sz="2000" dirty="0" smtClean="0"/>
              <a:t>	Southern Indian Ocean – Gaube et al.</a:t>
            </a:r>
          </a:p>
          <a:p>
            <a:r>
              <a:rPr lang="en-US" sz="2000" dirty="0" smtClean="0"/>
              <a:t>	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Song</a:t>
            </a:r>
            <a:r>
              <a:rPr lang="en-US" sz="2000" dirty="0"/>
              <a:t>, H., Marshall, J., Gaube, P., and D.J. McGillicuddy, 2015. Anomalous 	chlorofluorocarbon uptake by mesoscale eddies in the Drake Passage 	region. </a:t>
            </a:r>
            <a:r>
              <a:rPr lang="en-US" sz="2000" dirty="0" smtClean="0"/>
              <a:t>JGR, </a:t>
            </a:r>
            <a:r>
              <a:rPr lang="en-US" sz="2000" dirty="0"/>
              <a:t>120, </a:t>
            </a:r>
            <a:r>
              <a:rPr lang="en-US" sz="2000" dirty="0" smtClean="0"/>
              <a:t>1065–1078.</a:t>
            </a:r>
          </a:p>
          <a:p>
            <a:endParaRPr lang="en-US" sz="2000" dirty="0"/>
          </a:p>
          <a:p>
            <a:r>
              <a:rPr lang="en-US" sz="2000" dirty="0" smtClean="0"/>
              <a:t>	Song et al. – CO2 fluxes in the DIMES patch</a:t>
            </a: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0160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76200"/>
            <a:ext cx="86106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MOBY papers</a:t>
            </a:r>
            <a:endParaRPr lang="en-US" sz="2000" dirty="0"/>
          </a:p>
          <a:p>
            <a:r>
              <a:rPr lang="en-US" sz="2000" dirty="0" smtClean="0"/>
              <a:t>Future prospects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Global covariance vs. correlation in SLA-CHL’ (Pete)</a:t>
            </a:r>
          </a:p>
          <a:p>
            <a:r>
              <a:rPr lang="en-US" sz="2000" dirty="0"/>
              <a:t>	</a:t>
            </a:r>
            <a:endParaRPr lang="en-US" sz="2000" dirty="0" smtClean="0"/>
          </a:p>
          <a:p>
            <a:r>
              <a:rPr lang="en-US" sz="2000" dirty="0"/>
              <a:t>	</a:t>
            </a:r>
            <a:r>
              <a:rPr lang="en-US" sz="2000" dirty="0" smtClean="0"/>
              <a:t>Eddy demographics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	DIMES patch – </a:t>
            </a:r>
            <a:r>
              <a:rPr lang="en-US" sz="2000" dirty="0" err="1" smtClean="0"/>
              <a:t>Hajoon</a:t>
            </a:r>
            <a:r>
              <a:rPr lang="en-US" sz="2000" dirty="0" smtClean="0"/>
              <a:t>?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	Global - ?</a:t>
            </a:r>
          </a:p>
          <a:p>
            <a:endParaRPr lang="en-US" sz="2000" dirty="0" smtClean="0"/>
          </a:p>
          <a:p>
            <a:r>
              <a:rPr lang="en-US" sz="2000" dirty="0"/>
              <a:t>	</a:t>
            </a:r>
            <a:r>
              <a:rPr lang="en-US" sz="2000" dirty="0" smtClean="0"/>
              <a:t>SLA-CHL’ correlation in the Southern Ocean (</a:t>
            </a:r>
            <a:r>
              <a:rPr lang="en-US" sz="2000" dirty="0" err="1" smtClean="0"/>
              <a:t>Hajoon</a:t>
            </a:r>
            <a:r>
              <a:rPr lang="en-US" sz="2000" dirty="0" smtClean="0"/>
              <a:t>?)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	seasonal resolution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	more sophisticated mapping/projection</a:t>
            </a:r>
          </a:p>
          <a:p>
            <a:endParaRPr lang="en-US" sz="2000" dirty="0" smtClean="0"/>
          </a:p>
          <a:p>
            <a:r>
              <a:rPr lang="en-US" sz="2000" dirty="0"/>
              <a:t>	</a:t>
            </a:r>
            <a:r>
              <a:rPr lang="en-US" sz="2000" dirty="0" smtClean="0"/>
              <a:t>MLD-eddy correlations from SLA and Argo – Ute</a:t>
            </a:r>
          </a:p>
          <a:p>
            <a:endParaRPr lang="en-US" sz="2000" dirty="0"/>
          </a:p>
          <a:p>
            <a:r>
              <a:rPr lang="en-US" sz="2000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8072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8</Words>
  <Application>Microsoft Office PowerPoint</Application>
  <PresentationFormat>On-screen Show (4:3)</PresentationFormat>
  <Paragraphs>40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Dennis McGillicuddy</dc:creator>
  <cp:lastModifiedBy>Dennis</cp:lastModifiedBy>
  <cp:revision>10</cp:revision>
  <dcterms:created xsi:type="dcterms:W3CDTF">2014-07-24T12:47:32Z</dcterms:created>
  <dcterms:modified xsi:type="dcterms:W3CDTF">2015-07-16T20:40:05Z</dcterms:modified>
</cp:coreProperties>
</file>