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80" r:id="rId2"/>
    <p:sldId id="298" r:id="rId3"/>
    <p:sldId id="302" r:id="rId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4748" autoAdjust="0"/>
  </p:normalViewPr>
  <p:slideViewPr>
    <p:cSldViewPr>
      <p:cViewPr>
        <p:scale>
          <a:sx n="80" d="100"/>
          <a:sy n="80" d="100"/>
        </p:scale>
        <p:origin x="-160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7C62FFDB-055C-4486-A0B7-4298873A1ED3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14E3FF30-7D32-48F8-BE40-B03373932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6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3FF30-7D32-48F8-BE40-B033739324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2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3FF30-7D32-48F8-BE40-B033739324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57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3FF30-7D32-48F8-BE40-B033739324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5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3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0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2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28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9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3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3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3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38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5C6D8-3385-4C13-8F3C-B01C2D2A5C3E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1905D-E8BB-48A6-891F-A27A1715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0.1⁰ Resolution Global Simulation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838200"/>
            <a:ext cx="671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et al., in preparation (NSF </a:t>
            </a:r>
            <a:r>
              <a:rPr lang="en-US" dirty="0" err="1" smtClean="0"/>
              <a:t>EaSM</a:t>
            </a:r>
            <a:r>
              <a:rPr lang="en-US" dirty="0" smtClean="0"/>
              <a:t>; Marshall et al. project “MOBY”)</a:t>
            </a:r>
            <a:endParaRPr lang="en-US" dirty="0"/>
          </a:p>
        </p:txBody>
      </p:sp>
      <p:pic>
        <p:nvPicPr>
          <p:cNvPr id="4" name="g.e11.G.T62_t12.eco.006-ce-log10Ch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946"/>
          <a:stretch/>
        </p:blipFill>
        <p:spPr>
          <a:xfrm>
            <a:off x="315097" y="1957387"/>
            <a:ext cx="8600303" cy="4138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610380"/>
            <a:ext cx="61626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                                   Log</a:t>
            </a:r>
            <a:r>
              <a:rPr lang="en-US" sz="2800" baseline="-25000" dirty="0" smtClean="0"/>
              <a:t>10</a:t>
            </a:r>
            <a:r>
              <a:rPr lang="en-US" sz="2800" dirty="0" smtClean="0"/>
              <a:t> (Chlorophyll)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53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4800"/>
            <a:ext cx="9144000" cy="129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Cross-correlation of SSH and CHL anomalies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r="8203" b="7173"/>
          <a:stretch/>
        </p:blipFill>
        <p:spPr bwMode="auto">
          <a:xfrm>
            <a:off x="210547" y="838200"/>
            <a:ext cx="6495053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1800" y="1828800"/>
            <a:ext cx="238078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Observations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Model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773668"/>
            <a:ext cx="1401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3516868"/>
            <a:ext cx="1401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609600"/>
            <a:ext cx="259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et al., in preparation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0547" y="3701534"/>
            <a:ext cx="8095253" cy="3080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1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04800"/>
            <a:ext cx="9144000" cy="129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Cross-correlation of SSH and CHL anomalies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r="8203" b="58165"/>
          <a:stretch/>
        </p:blipFill>
        <p:spPr bwMode="auto">
          <a:xfrm>
            <a:off x="210547" y="838200"/>
            <a:ext cx="6495053" cy="2678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1800" y="1828800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Observations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773668"/>
            <a:ext cx="1401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3516868"/>
            <a:ext cx="1401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609600"/>
            <a:ext cx="276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Gaube et al., in preparation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" y="3657600"/>
            <a:ext cx="492529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16375" y="2413575"/>
            <a:ext cx="617225" cy="25342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828800" y="2667000"/>
            <a:ext cx="609600" cy="103453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" y="6248400"/>
            <a:ext cx="183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Gaube et al. 2014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334000" y="3581400"/>
            <a:ext cx="3695143" cy="3276600"/>
            <a:chOff x="5334000" y="3581400"/>
            <a:chExt cx="3695143" cy="3276600"/>
          </a:xfrm>
        </p:grpSpPr>
        <p:grpSp>
          <p:nvGrpSpPr>
            <p:cNvPr id="14" name="Group 13"/>
            <p:cNvGrpSpPr/>
            <p:nvPr/>
          </p:nvGrpSpPr>
          <p:grpSpPr>
            <a:xfrm>
              <a:off x="5334000" y="3581400"/>
              <a:ext cx="3695143" cy="3276600"/>
              <a:chOff x="5334000" y="3581400"/>
              <a:chExt cx="3695143" cy="32766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0" y="3581400"/>
                <a:ext cx="3658660" cy="29260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704450" y="6488668"/>
                <a:ext cx="3324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Argo float data: </a:t>
                </a:r>
                <a:r>
                  <a:rPr lang="en-US" dirty="0" err="1" smtClean="0"/>
                  <a:t>Dufois</a:t>
                </a:r>
                <a:r>
                  <a:rPr lang="en-US" dirty="0" smtClean="0"/>
                  <a:t> et al. 2014</a:t>
                </a:r>
                <a:endParaRPr lang="en-US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5791200" y="5105400"/>
              <a:ext cx="18563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MLD Cyclones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MLD Anticyclones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27053" y="4876800"/>
              <a:ext cx="9883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Nitracline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23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82</Words>
  <Application>Microsoft Office PowerPoint</Application>
  <PresentationFormat>On-screen Show (4:3)</PresentationFormat>
  <Paragraphs>27</Paragraphs>
  <Slides>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A 0.1⁰ Resolution Global Simulation</vt:lpstr>
      <vt:lpstr>Cross-correlation of SSH and CHL anomalies</vt:lpstr>
      <vt:lpstr>Cross-correlation of SSH and CHL anomalies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87</cp:revision>
  <cp:lastPrinted>2016-06-14T12:37:46Z</cp:lastPrinted>
  <dcterms:created xsi:type="dcterms:W3CDTF">2013-10-01T11:02:58Z</dcterms:created>
  <dcterms:modified xsi:type="dcterms:W3CDTF">2016-07-11T15:41:54Z</dcterms:modified>
</cp:coreProperties>
</file>