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6" r:id="rId5"/>
    <p:sldId id="264" r:id="rId6"/>
    <p:sldId id="261" r:id="rId7"/>
    <p:sldId id="259" r:id="rId8"/>
    <p:sldId id="260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3814FD-D1A1-6E4F-A417-551815E96EDE}" type="datetimeFigureOut">
              <a:rPr lang="en-US" smtClean="0"/>
              <a:pPr/>
              <a:t>1/3/12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E5C4F4-FB19-8E45-A0EE-B990FCE5CA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PRISM Slightly Queasy Science Series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Outreach	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Stephanie Hathcock</a:t>
            </a:r>
          </a:p>
          <a:p>
            <a:r>
              <a:rPr lang="en-US" dirty="0" smtClean="0"/>
              <a:t>Old Dominion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Video &amp; Photography</a:t>
            </a:r>
          </a:p>
          <a:p>
            <a:pPr lvl="1"/>
            <a:r>
              <a:rPr lang="en-US" dirty="0" smtClean="0"/>
              <a:t>hoping to get shots of you involved in STEM-related activities</a:t>
            </a:r>
          </a:p>
          <a:p>
            <a:pPr lvl="1"/>
            <a:r>
              <a:rPr lang="en-US" dirty="0" smtClean="0"/>
              <a:t>please let me know when you have cool things coming up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Discussion – once I get an idea of what you’re doing, I can try to connect it to what students are studying and create activities and lessons to connect the two</a:t>
            </a:r>
          </a:p>
          <a:p>
            <a:endParaRPr lang="en-US" dirty="0" smtClean="0"/>
          </a:p>
          <a:p>
            <a:r>
              <a:rPr lang="en-US" dirty="0" smtClean="0"/>
              <a:t>People Spotlights– looking for interesting stories &amp; people kids can relate to &amp; envision themselves </a:t>
            </a:r>
            <a:r>
              <a:rPr lang="en-US" dirty="0" smtClean="0"/>
              <a:t>becoming</a:t>
            </a:r>
          </a:p>
          <a:p>
            <a:endParaRPr lang="en-US" dirty="0" smtClean="0"/>
          </a:p>
          <a:p>
            <a:r>
              <a:rPr lang="en-US" dirty="0" smtClean="0"/>
              <a:t>Please come to me with ideas &amp; I will do my best to make them happen!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Purpose of Outreach</a:t>
            </a:r>
          </a:p>
          <a:p>
            <a:r>
              <a:rPr lang="en-US" dirty="0" smtClean="0"/>
              <a:t>Misconceptions in Science</a:t>
            </a:r>
          </a:p>
          <a:p>
            <a:r>
              <a:rPr lang="en-US" dirty="0" smtClean="0"/>
              <a:t>STEM</a:t>
            </a:r>
          </a:p>
          <a:p>
            <a:r>
              <a:rPr lang="en-US" dirty="0" smtClean="0"/>
              <a:t>Interest in Science</a:t>
            </a:r>
          </a:p>
          <a:p>
            <a:r>
              <a:rPr lang="en-US" dirty="0" smtClean="0"/>
              <a:t>Tools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Outreach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Lets the public know what their money is being spent on</a:t>
            </a:r>
          </a:p>
          <a:p>
            <a:endParaRPr lang="en-US" dirty="0" smtClean="0"/>
          </a:p>
          <a:p>
            <a:r>
              <a:rPr lang="en-US" dirty="0" smtClean="0"/>
              <a:t>Allows schools and students to be involved with real-time research</a:t>
            </a:r>
          </a:p>
          <a:p>
            <a:endParaRPr lang="en-US" dirty="0" smtClean="0"/>
          </a:p>
          <a:p>
            <a:r>
              <a:rPr lang="en-US" dirty="0" smtClean="0"/>
              <a:t>Allows students to interact with science and scientists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Draw-A-Scientist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Draw a scientist working</a:t>
            </a:r>
          </a:p>
          <a:p>
            <a:endParaRPr lang="en-US" dirty="0" smtClean="0"/>
          </a:p>
          <a:p>
            <a:r>
              <a:rPr lang="en-US" dirty="0" smtClean="0"/>
              <a:t>Explain what is happening in your picture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Misconceptions: </a:t>
            </a:r>
            <a:br>
              <a:rPr lang="en-US" dirty="0" smtClean="0"/>
            </a:br>
            <a:r>
              <a:rPr lang="en-US" dirty="0" smtClean="0"/>
              <a:t>Perceptions-Based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Shows a snapshot of people’s perceptions of scientists</a:t>
            </a:r>
          </a:p>
          <a:p>
            <a:endParaRPr lang="en-US" dirty="0" smtClean="0"/>
          </a:p>
          <a:p>
            <a:r>
              <a:rPr lang="en-US" dirty="0" smtClean="0"/>
              <a:t>Essays of high school students’ perceptions of scientists (Mead &amp; </a:t>
            </a:r>
            <a:r>
              <a:rPr lang="en-US" dirty="0" err="1" smtClean="0"/>
              <a:t>Metreaux</a:t>
            </a:r>
            <a:r>
              <a:rPr lang="en-US" dirty="0" smtClean="0"/>
              <a:t>, 1957)</a:t>
            </a:r>
          </a:p>
          <a:p>
            <a:endParaRPr lang="en-US" dirty="0" smtClean="0"/>
          </a:p>
          <a:p>
            <a:r>
              <a:rPr lang="en-US" dirty="0" smtClean="0"/>
              <a:t>Draw a Scientist Test (Chambers, 1983)</a:t>
            </a:r>
          </a:p>
          <a:p>
            <a:pPr lvl="1"/>
            <a:r>
              <a:rPr lang="en-US" dirty="0" smtClean="0"/>
              <a:t>Often scored using checklist (</a:t>
            </a:r>
            <a:r>
              <a:rPr lang="en-US" dirty="0" err="1" smtClean="0"/>
              <a:t>Finson</a:t>
            </a:r>
            <a:r>
              <a:rPr lang="en-US" dirty="0" smtClean="0"/>
              <a:t>, Beaver, &amp; </a:t>
            </a:r>
            <a:r>
              <a:rPr lang="en-US" dirty="0" err="1" smtClean="0"/>
              <a:t>Cramond</a:t>
            </a:r>
            <a:r>
              <a:rPr lang="en-US" dirty="0" smtClean="0"/>
              <a:t>, 1995)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Misconceptions in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60 years of perceptions-based data suggest that kids generally view scientists (still) as:</a:t>
            </a:r>
          </a:p>
          <a:p>
            <a:pPr lvl="1"/>
            <a:r>
              <a:rPr lang="en-US" dirty="0" smtClean="0"/>
              <a:t>Older white men</a:t>
            </a:r>
          </a:p>
          <a:p>
            <a:pPr lvl="1"/>
            <a:r>
              <a:rPr lang="en-US" dirty="0" smtClean="0"/>
              <a:t>Work indoors</a:t>
            </a:r>
          </a:p>
          <a:p>
            <a:pPr lvl="1"/>
            <a:r>
              <a:rPr lang="en-US" dirty="0" smtClean="0"/>
              <a:t>Work alone</a:t>
            </a:r>
          </a:p>
          <a:p>
            <a:pPr lvl="1"/>
            <a:r>
              <a:rPr lang="en-US" dirty="0" smtClean="0"/>
              <a:t>Wear a lab coat</a:t>
            </a:r>
          </a:p>
          <a:p>
            <a:pPr lvl="1"/>
            <a:r>
              <a:rPr lang="en-US" dirty="0" smtClean="0"/>
              <a:t>Wear glasses</a:t>
            </a:r>
          </a:p>
          <a:p>
            <a:pPr lvl="1"/>
            <a:r>
              <a:rPr lang="en-US" dirty="0" smtClean="0"/>
              <a:t>Try to save the world</a:t>
            </a:r>
          </a:p>
          <a:p>
            <a:pPr lvl="1"/>
            <a:endParaRPr lang="en-US" dirty="0" smtClean="0"/>
          </a:p>
          <a:p>
            <a:pPr marL="274320" lvl="1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US" sz="2200" dirty="0" smtClean="0">
                <a:solidFill>
                  <a:prstClr val="black"/>
                </a:solidFill>
              </a:rPr>
              <a:t>Where do kids get these perceptions?</a:t>
            </a:r>
          </a:p>
          <a:p>
            <a:pPr marL="274320" lvl="1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US" sz="2200" dirty="0" smtClean="0">
                <a:solidFill>
                  <a:prstClr val="black"/>
                </a:solidFill>
              </a:rPr>
              <a:t>How do these perceptions effect their interest in science as a career?</a:t>
            </a:r>
          </a:p>
          <a:p>
            <a:pPr marL="274320" lvl="1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US" sz="2200" dirty="0" smtClean="0">
                <a:solidFill>
                  <a:prstClr val="black"/>
                </a:solidFill>
              </a:rPr>
              <a:t>How do we change these perceptions?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Science, Technology, Engineering, &amp; Mathematics (STEM)</a:t>
            </a:r>
          </a:p>
          <a:p>
            <a:endParaRPr lang="en-US" dirty="0" smtClean="0"/>
          </a:p>
          <a:p>
            <a:r>
              <a:rPr lang="en-US" dirty="0" smtClean="0"/>
              <a:t>Education has combined these &amp; there are a lot of new programs being developed</a:t>
            </a:r>
          </a:p>
          <a:p>
            <a:endParaRPr lang="en-US" dirty="0" smtClean="0"/>
          </a:p>
          <a:p>
            <a:r>
              <a:rPr lang="en-US" dirty="0" smtClean="0"/>
              <a:t>Thus far, there are no good examples of STEM in practice that outline the various features and showcase the coordination and use of each </a:t>
            </a:r>
          </a:p>
          <a:p>
            <a:pPr lvl="1"/>
            <a:r>
              <a:rPr lang="en-US" dirty="0" smtClean="0"/>
              <a:t>This is my goal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 in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Educational research is showing that experiences (even one-shot) may have more weight than background (coursework, etc.) when kids choose what path to follow</a:t>
            </a:r>
          </a:p>
          <a:p>
            <a:endParaRPr lang="en-US" dirty="0" smtClean="0"/>
          </a:p>
          <a:p>
            <a:r>
              <a:rPr lang="en-US" dirty="0" smtClean="0"/>
              <a:t>Allowing students the opportunity to shadow you via the blog is huge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Science Comic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Themed around Climate Change</a:t>
            </a:r>
          </a:p>
          <a:p>
            <a:r>
              <a:rPr lang="en-US" dirty="0" smtClean="0"/>
              <a:t>Students create a digital comic (drawings, video, etc.) about the cruise based off of the blog content</a:t>
            </a:r>
          </a:p>
          <a:p>
            <a:r>
              <a:rPr lang="en-US" dirty="0" smtClean="0"/>
              <a:t>Allowed 2 questions per week</a:t>
            </a:r>
          </a:p>
          <a:p>
            <a:r>
              <a:rPr lang="en-US" dirty="0" smtClean="0"/>
              <a:t>Final entries due March 18</a:t>
            </a:r>
          </a:p>
          <a:p>
            <a:endParaRPr lang="en-US" dirty="0" smtClean="0"/>
          </a:p>
          <a:p>
            <a:r>
              <a:rPr lang="en-US" dirty="0" smtClean="0"/>
              <a:t>*I </a:t>
            </a:r>
            <a:r>
              <a:rPr lang="en-US" dirty="0" smtClean="0"/>
              <a:t>may come </a:t>
            </a:r>
            <a:r>
              <a:rPr lang="en-US" dirty="0" smtClean="0"/>
              <a:t>to you with questions from students*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See me for official rules/guidelines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212</TotalTime>
  <Words>455</Words>
  <Application>Microsoft Macintosh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PRISM Slightly Queasy Science Series  Outreach  Program</vt:lpstr>
      <vt:lpstr>Overview</vt:lpstr>
      <vt:lpstr>Purpose of Outreach </vt:lpstr>
      <vt:lpstr>Draw-A-Scientist Test</vt:lpstr>
      <vt:lpstr>Misconceptions:  Perceptions-Based Data</vt:lpstr>
      <vt:lpstr>Misconceptions in Science</vt:lpstr>
      <vt:lpstr>What is STEM?</vt:lpstr>
      <vt:lpstr>Interest in Science</vt:lpstr>
      <vt:lpstr>Digital Science Comic Competition</vt:lpstr>
      <vt:lpstr>Tools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PRISM Outreach </dc:title>
  <dc:creator>Stephanie Hathcock</dc:creator>
  <cp:lastModifiedBy>Stephanie Hathcock</cp:lastModifiedBy>
  <cp:revision>11</cp:revision>
  <dcterms:created xsi:type="dcterms:W3CDTF">2012-01-03T19:05:53Z</dcterms:created>
  <dcterms:modified xsi:type="dcterms:W3CDTF">2012-01-03T19:21:31Z</dcterms:modified>
</cp:coreProperties>
</file>