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3" r:id="rId2"/>
    <p:sldId id="462" r:id="rId3"/>
    <p:sldId id="452" r:id="rId4"/>
    <p:sldId id="453" r:id="rId5"/>
    <p:sldId id="449" r:id="rId6"/>
    <p:sldId id="448" r:id="rId7"/>
    <p:sldId id="456" r:id="rId8"/>
    <p:sldId id="454" r:id="rId9"/>
    <p:sldId id="463" r:id="rId10"/>
    <p:sldId id="450" r:id="rId11"/>
    <p:sldId id="451" r:id="rId12"/>
    <p:sldId id="464" r:id="rId13"/>
    <p:sldId id="455" r:id="rId14"/>
    <p:sldId id="447" r:id="rId15"/>
    <p:sldId id="426" r:id="rId16"/>
    <p:sldId id="409" r:id="rId17"/>
    <p:sldId id="406" r:id="rId18"/>
    <p:sldId id="435" r:id="rId19"/>
    <p:sldId id="442" r:id="rId20"/>
    <p:sldId id="427" r:id="rId21"/>
    <p:sldId id="428" r:id="rId22"/>
    <p:sldId id="432" r:id="rId23"/>
    <p:sldId id="419" r:id="rId24"/>
    <p:sldId id="436" r:id="rId25"/>
    <p:sldId id="441" r:id="rId26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211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72" autoAdjust="0"/>
    <p:restoredTop sz="86482" autoAdjust="0"/>
  </p:normalViewPr>
  <p:slideViewPr>
    <p:cSldViewPr>
      <p:cViewPr varScale="1">
        <p:scale>
          <a:sx n="59" d="100"/>
          <a:sy n="59" d="100"/>
        </p:scale>
        <p:origin x="-73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E\Desktop\FIA%20dFe%20data\PRISM2011-12\Station38_TM02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E\Desktop\FIA%20dFe%20data\PRISM2011-12\Station74_TM03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47869640224901"/>
          <c:y val="0.15049051779898701"/>
          <c:w val="0.82179836393372496"/>
          <c:h val="0.79806923030057997"/>
        </c:manualLayout>
      </c:layout>
      <c:scatterChart>
        <c:scatterStyle val="lineMarker"/>
        <c:varyColors val="0"/>
        <c:ser>
          <c:idx val="0"/>
          <c:order val="0"/>
          <c:xVal>
            <c:numRef>
              <c:f>Sheet1!$X$6:$X$17</c:f>
              <c:numCache>
                <c:formatCode>0.000</c:formatCode>
                <c:ptCount val="12"/>
                <c:pt idx="0">
                  <c:v>0.13617170528602501</c:v>
                </c:pt>
                <c:pt idx="1">
                  <c:v>0.170114500362056</c:v>
                </c:pt>
                <c:pt idx="2">
                  <c:v>0.19726873642288201</c:v>
                </c:pt>
                <c:pt idx="3">
                  <c:v>0.183691618392469</c:v>
                </c:pt>
                <c:pt idx="4">
                  <c:v>0.28552000362056501</c:v>
                </c:pt>
                <c:pt idx="5">
                  <c:v>0.48012536205648099</c:v>
                </c:pt>
                <c:pt idx="6">
                  <c:v>0.55027380521361302</c:v>
                </c:pt>
                <c:pt idx="7">
                  <c:v>0.60458227733526404</c:v>
                </c:pt>
              </c:numCache>
            </c:numRef>
          </c:xVal>
          <c:yVal>
            <c:numRef>
              <c:f>Sheet1!$Y$6:$Y$17</c:f>
              <c:numCache>
                <c:formatCode>0</c:formatCode>
                <c:ptCount val="12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50</c:v>
                </c:pt>
                <c:pt idx="4">
                  <c:v>70</c:v>
                </c:pt>
                <c:pt idx="5">
                  <c:v>100</c:v>
                </c:pt>
                <c:pt idx="6">
                  <c:v>120</c:v>
                </c:pt>
                <c:pt idx="7">
                  <c:v>150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230592"/>
        <c:axId val="155232512"/>
      </c:scatterChart>
      <c:valAx>
        <c:axId val="155230592"/>
        <c:scaling>
          <c:orientation val="minMax"/>
          <c:max val="1.5"/>
        </c:scaling>
        <c:delete val="0"/>
        <c:axPos val="t"/>
        <c:numFmt formatCode="0.000" sourceLinked="1"/>
        <c:majorTickMark val="out"/>
        <c:minorTickMark val="none"/>
        <c:tickLblPos val="nextTo"/>
        <c:crossAx val="155232512"/>
        <c:crosses val="autoZero"/>
        <c:crossBetween val="midCat"/>
        <c:majorUnit val="0.25"/>
      </c:valAx>
      <c:valAx>
        <c:axId val="155232512"/>
        <c:scaling>
          <c:orientation val="maxMin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552305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667552205796"/>
          <c:y val="0.15049051779898701"/>
          <c:w val="0.82179836393372496"/>
          <c:h val="0.79806923030058097"/>
        </c:manualLayout>
      </c:layout>
      <c:scatterChart>
        <c:scatterStyle val="lineMarker"/>
        <c:varyColors val="0"/>
        <c:ser>
          <c:idx val="0"/>
          <c:order val="0"/>
          <c:xVal>
            <c:numRef>
              <c:f>'Sheet 1'!$X$6:$X$17</c:f>
              <c:numCache>
                <c:formatCode>0.000</c:formatCode>
                <c:ptCount val="12"/>
                <c:pt idx="0">
                  <c:v>0.16446756986713801</c:v>
                </c:pt>
                <c:pt idx="1">
                  <c:v>0.18192071906974699</c:v>
                </c:pt>
                <c:pt idx="2">
                  <c:v>0.18410236272007299</c:v>
                </c:pt>
                <c:pt idx="3">
                  <c:v>0.19282893732137801</c:v>
                </c:pt>
                <c:pt idx="4">
                  <c:v>0.25173331588018399</c:v>
                </c:pt>
                <c:pt idx="5">
                  <c:v>0.26700482143246701</c:v>
                </c:pt>
                <c:pt idx="6">
                  <c:v>0.29100290158605502</c:v>
                </c:pt>
                <c:pt idx="7">
                  <c:v>0.29754783253703299</c:v>
                </c:pt>
                <c:pt idx="8">
                  <c:v>0.26700482143246701</c:v>
                </c:pt>
              </c:numCache>
            </c:numRef>
          </c:xVal>
          <c:yVal>
            <c:numRef>
              <c:f>'Sheet 1'!$Y$6:$Y$17</c:f>
              <c:numCache>
                <c:formatCode>0</c:formatCode>
                <c:ptCount val="12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50</c:v>
                </c:pt>
                <c:pt idx="4">
                  <c:v>70</c:v>
                </c:pt>
                <c:pt idx="5">
                  <c:v>100</c:v>
                </c:pt>
                <c:pt idx="6">
                  <c:v>120</c:v>
                </c:pt>
                <c:pt idx="7">
                  <c:v>150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391488"/>
        <c:axId val="96829824"/>
      </c:scatterChart>
      <c:valAx>
        <c:axId val="93391488"/>
        <c:scaling>
          <c:orientation val="minMax"/>
          <c:max val="1.5"/>
        </c:scaling>
        <c:delete val="0"/>
        <c:axPos val="t"/>
        <c:numFmt formatCode="0.000" sourceLinked="1"/>
        <c:majorTickMark val="out"/>
        <c:minorTickMark val="none"/>
        <c:tickLblPos val="nextTo"/>
        <c:crossAx val="96829824"/>
        <c:crosses val="autoZero"/>
        <c:crossBetween val="midCat"/>
        <c:majorUnit val="0.25"/>
      </c:valAx>
      <c:valAx>
        <c:axId val="96829824"/>
        <c:scaling>
          <c:orientation val="maxMin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933914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1710" cy="46387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4424" y="1"/>
            <a:ext cx="3031710" cy="46387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pPr>
              <a:defRPr/>
            </a:pPr>
            <a:fld id="{84599B88-8CD2-4DFA-8188-643A4C881D17}" type="datetimeFigureOut">
              <a:rPr lang="en-US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38675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43" y="4409129"/>
            <a:ext cx="5599414" cy="4177980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259"/>
            <a:ext cx="3031710" cy="46387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4424" y="8818259"/>
            <a:ext cx="3031710" cy="46387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pPr>
              <a:defRPr/>
            </a:pPr>
            <a:fld id="{8B1D8013-EE32-4886-8E2E-C2B480FDF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94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76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12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5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5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5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5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03B6B-CBA5-4BBA-9A8C-8B23EA9A5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0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D543-EFE0-4819-A460-7A60292D9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5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7A214-B252-4A6B-8C08-F734C86FB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9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2E480-12B7-4713-89ED-39F2DF4A7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8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CF037-E5D3-4809-B7F1-89699FB59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6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B0A9F-4D2D-48CB-A671-A5BE5C023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6C7C-3AF2-4B2E-B9D7-F1BDDFC72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9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13A52-A3CF-4F9E-910F-AF8AC50E0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18FB-9443-4CA3-A911-C07545704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B974C-E6F9-4E58-9116-DCE8F84E5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B5CB3-0068-41BC-9F3D-198086BBB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1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5916FB-F808-49B5-9283-C2F17A87C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Science </a:t>
            </a:r>
            <a:r>
              <a:rPr lang="en-US" dirty="0" smtClean="0"/>
              <a:t>Meeting1/29/12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28600" y="16483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Ross </a:t>
            </a:r>
            <a:r>
              <a:rPr lang="en-US" sz="2000" dirty="0" smtClean="0"/>
              <a:t>Bank </a:t>
            </a:r>
            <a:r>
              <a:rPr lang="en-US" sz="2000" dirty="0" smtClean="0"/>
              <a:t>Process Study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Ross Ice Shelf Process Study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66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182562"/>
            <a:ext cx="9113520" cy="1173162"/>
          </a:xfrm>
        </p:spPr>
        <p:txBody>
          <a:bodyPr/>
          <a:lstStyle/>
          <a:p>
            <a:r>
              <a:rPr lang="en-US" sz="3200" dirty="0" smtClean="0"/>
              <a:t>Ross Bank Survey #2: SE-NW transect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38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0-150m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06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0-700m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" y="1269154"/>
            <a:ext cx="4389120" cy="5588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269154"/>
            <a:ext cx="4389120" cy="55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6348846" cy="5943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9144000" cy="1173162"/>
          </a:xfrm>
        </p:spPr>
        <p:txBody>
          <a:bodyPr/>
          <a:lstStyle/>
          <a:p>
            <a:r>
              <a:rPr lang="en-US" sz="3200" dirty="0" smtClean="0"/>
              <a:t>Ross Bank SE-NW transect before and after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59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916995" y="971550"/>
          <a:ext cx="5310011" cy="205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1916995" y="3943351"/>
          <a:ext cx="5310011" cy="205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09644" y="514350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Ross Bank Summit, 21 Jan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09644" y="3486150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Ross Bank Summit, 26 Jan 2012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94280" y="856133"/>
            <a:ext cx="1606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dissolved Fe (</a:t>
            </a:r>
            <a:r>
              <a:rPr lang="en-US" sz="1400" dirty="0" err="1" smtClean="0"/>
              <a:t>nM</a:t>
            </a:r>
            <a:r>
              <a:rPr lang="en-US" sz="1400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4280" y="3827933"/>
            <a:ext cx="1606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dissolved Fe (</a:t>
            </a:r>
            <a:r>
              <a:rPr lang="en-US" sz="1400" dirty="0" err="1" smtClean="0"/>
              <a:t>nM</a:t>
            </a:r>
            <a:r>
              <a:rPr lang="en-US" sz="1400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5227" y="4775048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depth</a:t>
            </a:r>
          </a:p>
          <a:p>
            <a:r>
              <a:rPr lang="en-US" sz="1400" dirty="0" smtClean="0"/>
              <a:t>  (</a:t>
            </a:r>
            <a:r>
              <a:rPr lang="en-US" sz="1400" dirty="0" err="1"/>
              <a:t>m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95229" y="1803248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depth</a:t>
            </a:r>
          </a:p>
          <a:p>
            <a:r>
              <a:rPr lang="en-US" sz="1400" dirty="0" smtClean="0"/>
              <a:t>  (</a:t>
            </a:r>
            <a:r>
              <a:rPr lang="en-US" sz="1400" dirty="0" err="1"/>
              <a:t>m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6294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Ross Bank VPR/ADCP Survey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2926080" cy="2786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2318658"/>
            <a:ext cx="2926080" cy="2786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391177"/>
            <a:ext cx="2926080" cy="27867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5107" y="2133600"/>
            <a:ext cx="783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ADCP, 0-200m             </a:t>
            </a:r>
            <a:r>
              <a:rPr lang="en-US" dirty="0" err="1" smtClean="0"/>
              <a:t>Padman</a:t>
            </a:r>
            <a:r>
              <a:rPr lang="en-US" dirty="0" smtClean="0"/>
              <a:t> et al. tidal model               </a:t>
            </a:r>
            <a:r>
              <a:rPr lang="en-US" dirty="0" err="1" smtClean="0"/>
              <a:t>Subtidal</a:t>
            </a:r>
            <a:r>
              <a:rPr lang="en-US" dirty="0" smtClean="0"/>
              <a:t> currents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105400" y="4267200"/>
            <a:ext cx="381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181600" y="3962400"/>
            <a:ext cx="381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24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7" t="45886" r="8762" b="24592"/>
          <a:stretch/>
        </p:blipFill>
        <p:spPr bwMode="auto">
          <a:xfrm>
            <a:off x="1580832" y="1970467"/>
            <a:ext cx="6801168" cy="168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44761" r="12583" b="25718"/>
          <a:stretch/>
        </p:blipFill>
        <p:spPr bwMode="auto">
          <a:xfrm>
            <a:off x="1587271" y="3646867"/>
            <a:ext cx="6828056" cy="168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3" t="46563" r="19612" b="30226"/>
          <a:stretch/>
        </p:blipFill>
        <p:spPr bwMode="auto">
          <a:xfrm>
            <a:off x="1553944" y="5302875"/>
            <a:ext cx="6828056" cy="132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1251466"/>
          </a:xfrm>
        </p:spPr>
        <p:txBody>
          <a:bodyPr/>
          <a:lstStyle/>
          <a:p>
            <a:r>
              <a:rPr lang="en-US" sz="3200" dirty="0" smtClean="0"/>
              <a:t>VPR Section toward Ross Bank </a:t>
            </a:r>
            <a:br>
              <a:rPr lang="en-US" sz="3200" dirty="0" smtClean="0"/>
            </a:br>
            <a:r>
              <a:rPr lang="en-US" sz="3200" dirty="0" smtClean="0"/>
              <a:t>(VPR8, 1/20-1/21)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4616" y="3669268"/>
            <a:ext cx="92845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Salinity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1443" y="1992868"/>
            <a:ext cx="147995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Temperature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9294" y="5269468"/>
            <a:ext cx="214674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Fluorescence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15931" r="13845" b="5172"/>
          <a:stretch/>
        </p:blipFill>
        <p:spPr bwMode="auto">
          <a:xfrm>
            <a:off x="4754880" y="3605957"/>
            <a:ext cx="4389120" cy="325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t="16667" r="13100" b="5334"/>
          <a:stretch/>
        </p:blipFill>
        <p:spPr bwMode="auto">
          <a:xfrm>
            <a:off x="4754880" y="571500"/>
            <a:ext cx="438912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2" t="13172" r="3948" b="5172"/>
          <a:stretch/>
        </p:blipFill>
        <p:spPr bwMode="auto">
          <a:xfrm>
            <a:off x="411480" y="3733800"/>
            <a:ext cx="4389120" cy="282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3" t="16298" r="13017" b="7289"/>
          <a:stretch/>
        </p:blipFill>
        <p:spPr bwMode="auto">
          <a:xfrm>
            <a:off x="411480" y="753931"/>
            <a:ext cx="4389120" cy="297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457200" y="-381000"/>
            <a:ext cx="8229600" cy="1143000"/>
          </a:xfrm>
        </p:spPr>
        <p:txBody>
          <a:bodyPr/>
          <a:lstStyle/>
          <a:p>
            <a:r>
              <a:rPr lang="en-US" sz="2400" dirty="0" smtClean="0"/>
              <a:t>Ross Ice Shelf MVP Survey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4741" y="926068"/>
            <a:ext cx="92845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Salinity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2843" y="697468"/>
            <a:ext cx="147995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Temperature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4050268"/>
            <a:ext cx="182614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Fluorescence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5883" y="3886200"/>
            <a:ext cx="87716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LOPC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Ross Ice Shelf MVP Survey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7680960" cy="576072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5334000" y="4191000"/>
            <a:ext cx="4572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9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381000"/>
            <a:ext cx="9135208" cy="1447800"/>
          </a:xfrm>
        </p:spPr>
        <p:txBody>
          <a:bodyPr/>
          <a:lstStyle/>
          <a:p>
            <a:r>
              <a:rPr lang="en-US" sz="3600" dirty="0" smtClean="0"/>
              <a:t>Ross Bank to Ice Shelf XBT Survey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09600"/>
            <a:ext cx="4181329" cy="3017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40480"/>
            <a:ext cx="4181329" cy="3017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4754880" cy="353601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667000" y="2819400"/>
            <a:ext cx="63246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00200" y="3124200"/>
            <a:ext cx="36576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00200" y="4191000"/>
            <a:ext cx="3657600" cy="2133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67200" y="4876800"/>
            <a:ext cx="472440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93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30162"/>
            <a:ext cx="9113520" cy="1173162"/>
          </a:xfrm>
        </p:spPr>
        <p:txBody>
          <a:bodyPr/>
          <a:lstStyle/>
          <a:p>
            <a:r>
              <a:rPr lang="en-US" sz="3200" dirty="0" smtClean="0"/>
              <a:t>Ice Shelf Survey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38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0-150m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06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0-700m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154"/>
            <a:ext cx="4389120" cy="5588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269154"/>
            <a:ext cx="4389120" cy="55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30162"/>
            <a:ext cx="9113520" cy="1173162"/>
          </a:xfrm>
        </p:spPr>
        <p:txBody>
          <a:bodyPr/>
          <a:lstStyle/>
          <a:p>
            <a:r>
              <a:rPr lang="en-US" sz="3200" dirty="0" smtClean="0"/>
              <a:t>Ice Shelf Survey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5043" y="100226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Sedwick</a:t>
            </a:r>
            <a:r>
              <a:rPr lang="en-US" dirty="0" smtClean="0"/>
              <a:t> et al. Fe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06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0-700m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269154"/>
            <a:ext cx="4389120" cy="55888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32453"/>
            <a:ext cx="3456271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35"/>
          <a:stretch/>
        </p:blipFill>
        <p:spPr>
          <a:xfrm>
            <a:off x="545682" y="1295400"/>
            <a:ext cx="349291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8" t="28761" r="12986" b="11747"/>
          <a:stretch/>
        </p:blipFill>
        <p:spPr bwMode="auto">
          <a:xfrm>
            <a:off x="76200" y="3817062"/>
            <a:ext cx="4389120" cy="235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4" t="31014" r="12986" b="11747"/>
          <a:stretch/>
        </p:blipFill>
        <p:spPr bwMode="auto">
          <a:xfrm>
            <a:off x="4638112" y="3733800"/>
            <a:ext cx="4389120" cy="240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8" t="31015" r="12986" b="9493"/>
          <a:stretch/>
        </p:blipFill>
        <p:spPr bwMode="auto">
          <a:xfrm>
            <a:off x="4678680" y="1219200"/>
            <a:ext cx="4389120" cy="220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5" t="31015" r="12986" b="9493"/>
          <a:stretch/>
        </p:blipFill>
        <p:spPr bwMode="auto">
          <a:xfrm>
            <a:off x="76200" y="1012160"/>
            <a:ext cx="4389120" cy="256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z="3200" dirty="0" smtClean="0"/>
              <a:t>Ross Bank VPR Survey (VPR9, 1/20-1/21)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9000" y="1371600"/>
            <a:ext cx="92845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Salinity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0602" y="1223493"/>
            <a:ext cx="147995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Temperature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3810000"/>
            <a:ext cx="163378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Fluorescence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5676" y="4050268"/>
            <a:ext cx="139012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Backscatter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3" t="34169" r="42521" b="27070"/>
          <a:stretch/>
        </p:blipFill>
        <p:spPr bwMode="auto">
          <a:xfrm>
            <a:off x="2788920" y="4039118"/>
            <a:ext cx="1097280" cy="106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88920" y="3994666"/>
            <a:ext cx="1097280" cy="1110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228600"/>
            <a:ext cx="9144000" cy="1371600"/>
          </a:xfrm>
        </p:spPr>
        <p:txBody>
          <a:bodyPr/>
          <a:lstStyle/>
          <a:p>
            <a:r>
              <a:rPr lang="en-US" sz="3600" dirty="0" smtClean="0"/>
              <a:t>Ross Ice Shelf </a:t>
            </a:r>
            <a:r>
              <a:rPr lang="en-US" sz="3600" dirty="0"/>
              <a:t>s</a:t>
            </a:r>
            <a:r>
              <a:rPr lang="en-US" sz="3600" dirty="0" smtClean="0"/>
              <a:t>atellite imagery – Jan 22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3" b="8134"/>
          <a:stretch/>
        </p:blipFill>
        <p:spPr bwMode="auto">
          <a:xfrm>
            <a:off x="1332963" y="929640"/>
            <a:ext cx="64394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2" b="8133"/>
          <a:stretch/>
        </p:blipFill>
        <p:spPr bwMode="auto">
          <a:xfrm>
            <a:off x="1332963" y="3962400"/>
            <a:ext cx="64394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1027" y="1752600"/>
            <a:ext cx="88197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Chl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SST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707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228600"/>
            <a:ext cx="9144000" cy="1371600"/>
          </a:xfrm>
        </p:spPr>
        <p:txBody>
          <a:bodyPr/>
          <a:lstStyle/>
          <a:p>
            <a:r>
              <a:rPr lang="en-US" sz="3600" dirty="0" smtClean="0"/>
              <a:t>Ross Ice Shelf </a:t>
            </a:r>
            <a:r>
              <a:rPr lang="en-US" sz="3600" dirty="0"/>
              <a:t>s</a:t>
            </a:r>
            <a:r>
              <a:rPr lang="en-US" sz="3600" dirty="0" smtClean="0"/>
              <a:t>atellite imagery – Jan 25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1027" y="1752600"/>
            <a:ext cx="88197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Chl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SST</a:t>
            </a:r>
            <a:endParaRPr lang="en-US" sz="2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7" b="8667"/>
          <a:stretch/>
        </p:blipFill>
        <p:spPr bwMode="auto">
          <a:xfrm>
            <a:off x="1600200" y="838200"/>
            <a:ext cx="632802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4" b="7866"/>
          <a:stretch/>
        </p:blipFill>
        <p:spPr bwMode="auto">
          <a:xfrm>
            <a:off x="1621946" y="3733800"/>
            <a:ext cx="628453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4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5" t="47066" r="34165" b="28401"/>
          <a:stretch/>
        </p:blipFill>
        <p:spPr bwMode="auto">
          <a:xfrm>
            <a:off x="0" y="1219200"/>
            <a:ext cx="4724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1" t="45733" r="33734" b="28933"/>
          <a:stretch/>
        </p:blipFill>
        <p:spPr bwMode="auto">
          <a:xfrm>
            <a:off x="0" y="3124200"/>
            <a:ext cx="468874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1" t="45734" r="33734" b="28933"/>
          <a:stretch/>
        </p:blipFill>
        <p:spPr bwMode="auto">
          <a:xfrm>
            <a:off x="0" y="5029200"/>
            <a:ext cx="468874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51466"/>
          </a:xfrm>
        </p:spPr>
        <p:txBody>
          <a:bodyPr/>
          <a:lstStyle/>
          <a:p>
            <a:r>
              <a:rPr lang="en-US" sz="3200" dirty="0" smtClean="0"/>
              <a:t>Ross Ice Shelf Eddy</a:t>
            </a:r>
            <a:r>
              <a:rPr lang="en-US" sz="3200" dirty="0"/>
              <a:t> </a:t>
            </a:r>
            <a:r>
              <a:rPr lang="en-US" sz="3200" dirty="0" smtClean="0"/>
              <a:t>(VPR9, 1/26)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3166348"/>
            <a:ext cx="92845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Salinity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1215628"/>
            <a:ext cx="147995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Temperature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7177" y="5056108"/>
            <a:ext cx="272382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 Fluorescence     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0" t="34267" r="12950" b="25200"/>
          <a:stretch/>
        </p:blipFill>
        <p:spPr bwMode="auto">
          <a:xfrm>
            <a:off x="4419600" y="5029200"/>
            <a:ext cx="63767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0" t="33733" r="13850" b="23334"/>
          <a:stretch/>
        </p:blipFill>
        <p:spPr bwMode="auto">
          <a:xfrm>
            <a:off x="4495800" y="1219200"/>
            <a:ext cx="54523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0" t="32933" r="13550" b="23333"/>
          <a:stretch/>
        </p:blipFill>
        <p:spPr bwMode="auto">
          <a:xfrm>
            <a:off x="4495800" y="3124200"/>
            <a:ext cx="54641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2272" r="7109"/>
          <a:stretch/>
        </p:blipFill>
        <p:spPr>
          <a:xfrm>
            <a:off x="5029200" y="1219200"/>
            <a:ext cx="4099560" cy="54864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019800" y="3550920"/>
            <a:ext cx="1752600" cy="18592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30162"/>
            <a:ext cx="9113520" cy="1173162"/>
          </a:xfrm>
        </p:spPr>
        <p:txBody>
          <a:bodyPr/>
          <a:lstStyle/>
          <a:p>
            <a:r>
              <a:rPr lang="en-US" sz="3200" dirty="0" smtClean="0"/>
              <a:t>Ice Shelf Eddy: East- West Section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38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0-150m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06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0-700m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154"/>
            <a:ext cx="4389120" cy="5588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269154"/>
            <a:ext cx="4389120" cy="55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30162"/>
            <a:ext cx="9113520" cy="1173162"/>
          </a:xfrm>
        </p:spPr>
        <p:txBody>
          <a:bodyPr/>
          <a:lstStyle/>
          <a:p>
            <a:r>
              <a:rPr lang="en-US" sz="3200" dirty="0" smtClean="0"/>
              <a:t>Ice Shelf Eddy: North-South Section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38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0-150m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06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0-700m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732"/>
            <a:ext cx="4389120" cy="5588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0" y="1298972"/>
            <a:ext cx="4389120" cy="55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30162"/>
            <a:ext cx="9113520" cy="1173162"/>
          </a:xfrm>
        </p:spPr>
        <p:txBody>
          <a:bodyPr/>
          <a:lstStyle/>
          <a:p>
            <a:r>
              <a:rPr lang="en-US" sz="3200" dirty="0" smtClean="0"/>
              <a:t>Ice Shelf Eddy: East- West Section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6613" y="1987433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Sedwick</a:t>
            </a:r>
            <a:r>
              <a:rPr lang="en-US" dirty="0" smtClean="0"/>
              <a:t> et al. Fe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06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0-700m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269154"/>
            <a:ext cx="4389120" cy="5588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9" r="41690"/>
          <a:stretch/>
        </p:blipFill>
        <p:spPr>
          <a:xfrm>
            <a:off x="533400" y="2438400"/>
            <a:ext cx="3707985" cy="2771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638800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Lateral eddy flux of (iron) and biomass?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182562"/>
            <a:ext cx="9113520" cy="1173162"/>
          </a:xfrm>
        </p:spPr>
        <p:txBody>
          <a:bodyPr/>
          <a:lstStyle/>
          <a:p>
            <a:r>
              <a:rPr lang="en-US" sz="3200" dirty="0" smtClean="0"/>
              <a:t>Ross Bank Survey: E-W transect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38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0-150m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06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0-700m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154"/>
            <a:ext cx="4389120" cy="5588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269154"/>
            <a:ext cx="4389120" cy="55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182562"/>
            <a:ext cx="9113520" cy="1173162"/>
          </a:xfrm>
        </p:spPr>
        <p:txBody>
          <a:bodyPr/>
          <a:lstStyle/>
          <a:p>
            <a:r>
              <a:rPr lang="en-US" sz="3200" dirty="0" smtClean="0"/>
              <a:t>Ross Bank Survey: N-S transect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38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0-150m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06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0-700m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154"/>
            <a:ext cx="4389120" cy="5588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269154"/>
            <a:ext cx="4389120" cy="55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182562"/>
            <a:ext cx="9113520" cy="1173162"/>
          </a:xfrm>
        </p:spPr>
        <p:txBody>
          <a:bodyPr/>
          <a:lstStyle/>
          <a:p>
            <a:r>
              <a:rPr lang="en-US" sz="3200" dirty="0" smtClean="0"/>
              <a:t>Ross Bank Survey: SE-NW transect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38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0-150m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06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0-700m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154"/>
            <a:ext cx="4389120" cy="5588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269154"/>
            <a:ext cx="4389120" cy="55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Dissolved Fe on Ross Bank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/>
          <a:stretch/>
        </p:blipFill>
        <p:spPr>
          <a:xfrm>
            <a:off x="0" y="2463023"/>
            <a:ext cx="4389120" cy="3423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/>
          <a:stretch/>
        </p:blipFill>
        <p:spPr>
          <a:xfrm>
            <a:off x="4480560" y="2362200"/>
            <a:ext cx="4389120" cy="35088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19812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SE-NW section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9403" y="19812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N-S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2" b="36714"/>
          <a:stretch/>
        </p:blipFill>
        <p:spPr>
          <a:xfrm>
            <a:off x="0" y="1447800"/>
            <a:ext cx="9144000" cy="34257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73162"/>
          </a:xfrm>
        </p:spPr>
        <p:txBody>
          <a:bodyPr/>
          <a:lstStyle/>
          <a:p>
            <a:r>
              <a:rPr lang="en-US" dirty="0" smtClean="0"/>
              <a:t>Ross Bank tidal</a:t>
            </a:r>
            <a:r>
              <a:rPr lang="en-US" baseline="0" dirty="0" smtClean="0"/>
              <a:t> velocity amplitude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4191000"/>
            <a:ext cx="9906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81200" y="37338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SeaHorse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30162"/>
            <a:ext cx="9144000" cy="1173162"/>
          </a:xfrm>
        </p:spPr>
        <p:txBody>
          <a:bodyPr/>
          <a:lstStyle/>
          <a:p>
            <a:r>
              <a:rPr lang="en-US" dirty="0" smtClean="0"/>
              <a:t>Ross Bank </a:t>
            </a:r>
            <a:r>
              <a:rPr lang="en-US" dirty="0" err="1" smtClean="0"/>
              <a:t>SeaHorse</a:t>
            </a:r>
            <a:r>
              <a:rPr lang="en-US" dirty="0" smtClean="0"/>
              <a:t> Deployment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10000"/>
            <a:ext cx="36576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0"/>
            <a:ext cx="36576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36576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1002268"/>
            <a:ext cx="14799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3733800"/>
            <a:ext cx="9284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Salinity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43000"/>
            <a:ext cx="365760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5000" y="3745468"/>
            <a:ext cx="9797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Oxygen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19172" y="990600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Chlorophyll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182562"/>
            <a:ext cx="9113520" cy="1173162"/>
          </a:xfrm>
        </p:spPr>
        <p:txBody>
          <a:bodyPr/>
          <a:lstStyle/>
          <a:p>
            <a:r>
              <a:rPr lang="en-US" sz="3200" dirty="0" smtClean="0"/>
              <a:t>Ross Bank Survey: SE-NW transect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38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0-150m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06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0-700m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154"/>
            <a:ext cx="4389120" cy="5588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269154"/>
            <a:ext cx="4389120" cy="55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25963</TotalTime>
  <Words>272</Words>
  <Application>Microsoft Office PowerPoint</Application>
  <PresentationFormat>On-screen Show (4:3)</PresentationFormat>
  <Paragraphs>103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Science Meeting1/29/12</vt:lpstr>
      <vt:lpstr>Ross Bank VPR Survey (VPR9, 1/20-1/21)</vt:lpstr>
      <vt:lpstr>Ross Bank Survey: E-W transect</vt:lpstr>
      <vt:lpstr>Ross Bank Survey: N-S transect</vt:lpstr>
      <vt:lpstr>Ross Bank Survey: SE-NW transect</vt:lpstr>
      <vt:lpstr>Dissolved Fe on Ross Bank </vt:lpstr>
      <vt:lpstr>Ross Bank tidal velocity amplitude</vt:lpstr>
      <vt:lpstr>Ross Bank SeaHorse Deployment</vt:lpstr>
      <vt:lpstr>Ross Bank Survey: SE-NW transect</vt:lpstr>
      <vt:lpstr>Ross Bank Survey #2: SE-NW transect</vt:lpstr>
      <vt:lpstr>Ross Bank SE-NW transect before and after</vt:lpstr>
      <vt:lpstr>PowerPoint Presentation</vt:lpstr>
      <vt:lpstr>Ross Bank VPR/ADCP Survey </vt:lpstr>
      <vt:lpstr>VPR Section toward Ross Bank  (VPR8, 1/20-1/21)</vt:lpstr>
      <vt:lpstr>Ross Ice Shelf MVP Survey</vt:lpstr>
      <vt:lpstr>Ross Ice Shelf MVP Survey </vt:lpstr>
      <vt:lpstr>Ross Bank to Ice Shelf XBT Survey </vt:lpstr>
      <vt:lpstr>Ice Shelf Survey</vt:lpstr>
      <vt:lpstr>Ice Shelf Survey</vt:lpstr>
      <vt:lpstr>Ross Ice Shelf satellite imagery – Jan 22</vt:lpstr>
      <vt:lpstr>Ross Ice Shelf satellite imagery – Jan 25</vt:lpstr>
      <vt:lpstr>Ross Ice Shelf Eddy (VPR9, 1/26)</vt:lpstr>
      <vt:lpstr>Ice Shelf Eddy: East- West Section</vt:lpstr>
      <vt:lpstr>Ice Shelf Eddy: North-South Section</vt:lpstr>
      <vt:lpstr>Ice Shelf Eddy: East- West Section</vt:lpstr>
    </vt:vector>
  </TitlesOfParts>
  <Company>WHOI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Dennis McGillicuddy</dc:creator>
  <cp:lastModifiedBy>Dennis</cp:lastModifiedBy>
  <cp:revision>215</cp:revision>
  <cp:lastPrinted>2012-01-25T00:34:56Z</cp:lastPrinted>
  <dcterms:created xsi:type="dcterms:W3CDTF">2011-04-05T18:15:21Z</dcterms:created>
  <dcterms:modified xsi:type="dcterms:W3CDTF">2012-01-29T00:30:01Z</dcterms:modified>
</cp:coreProperties>
</file>