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31" r:id="rId3"/>
    <p:sldId id="329" r:id="rId4"/>
    <p:sldId id="334" r:id="rId5"/>
    <p:sldId id="335" r:id="rId6"/>
    <p:sldId id="319" r:id="rId7"/>
    <p:sldId id="318" r:id="rId8"/>
    <p:sldId id="321" r:id="rId9"/>
    <p:sldId id="322" r:id="rId10"/>
    <p:sldId id="320" r:id="rId11"/>
    <p:sldId id="333" r:id="rId12"/>
    <p:sldId id="332" r:id="rId13"/>
    <p:sldId id="291" r:id="rId14"/>
    <p:sldId id="327" r:id="rId15"/>
    <p:sldId id="324" r:id="rId16"/>
    <p:sldId id="328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11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482" autoAdjust="0"/>
  </p:normalViewPr>
  <p:slideViewPr>
    <p:cSldViewPr>
      <p:cViewPr varScale="1">
        <p:scale>
          <a:sx n="59" d="100"/>
          <a:sy n="59" d="100"/>
        </p:scale>
        <p:origin x="-119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4424" y="0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43" y="4409129"/>
            <a:ext cx="5599414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58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4424" y="8818258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13" Type="http://schemas.openxmlformats.org/officeDocument/2006/relationships/image" Target="../media/image30.tiff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12" Type="http://schemas.openxmlformats.org/officeDocument/2006/relationships/image" Target="../media/image29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11" Type="http://schemas.openxmlformats.org/officeDocument/2006/relationships/image" Target="../media/image28.tiff"/><Relationship Id="rId5" Type="http://schemas.openxmlformats.org/officeDocument/2006/relationships/image" Target="../media/image22.tiff"/><Relationship Id="rId10" Type="http://schemas.openxmlformats.org/officeDocument/2006/relationships/image" Target="../media/image27.tiff"/><Relationship Id="rId4" Type="http://schemas.openxmlformats.org/officeDocument/2006/relationships/image" Target="../media/image21.tiff"/><Relationship Id="rId9" Type="http://schemas.openxmlformats.org/officeDocument/2006/relationships/image" Target="../media/image26.tiff"/><Relationship Id="rId1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Science Meeting1/11/12</a:t>
            </a:r>
          </a:p>
        </p:txBody>
      </p:sp>
    </p:spTree>
    <p:extLst>
      <p:ext uri="{BB962C8B-B14F-4D97-AF65-F5344CB8AC3E}">
        <p14:creationId xmlns:p14="http://schemas.microsoft.com/office/powerpoint/2010/main" val="40564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Eddy 2’s Velocity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374"/>
            <a:ext cx="9176657" cy="51632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3366" y="3269004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3087" y="403820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Station 6 </a:t>
            </a:r>
          </a:p>
          <a:p>
            <a:pPr algn="ctr"/>
            <a:r>
              <a:rPr lang="en-US" sz="2400" dirty="0" smtClean="0"/>
              <a:t>Inside Eddy 2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48966" y="3497604"/>
            <a:ext cx="914400" cy="69300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88328" y="3269004"/>
            <a:ext cx="1964872" cy="1836396"/>
          </a:xfrm>
          <a:prstGeom prst="line">
            <a:avLst/>
          </a:prstGeom>
          <a:ln w="508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4343400"/>
            <a:ext cx="0" cy="762000"/>
          </a:xfrm>
          <a:prstGeom prst="line">
            <a:avLst/>
          </a:prstGeom>
          <a:ln w="508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82825" y="3849469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VPR </a:t>
            </a:r>
          </a:p>
          <a:p>
            <a:pPr algn="ctr"/>
            <a:r>
              <a:rPr lang="en-US" dirty="0" smtClean="0"/>
              <a:t>Survey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VPR Survey of Eddy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29149" r="4868" b="25307"/>
          <a:stretch/>
        </p:blipFill>
        <p:spPr>
          <a:xfrm>
            <a:off x="0" y="4403125"/>
            <a:ext cx="4572000" cy="199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117" r="4750" b="25174"/>
          <a:stretch/>
        </p:blipFill>
        <p:spPr>
          <a:xfrm>
            <a:off x="4724551" y="4373880"/>
            <a:ext cx="4400973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22396" r="4820" b="24783"/>
          <a:stretch/>
        </p:blipFill>
        <p:spPr>
          <a:xfrm>
            <a:off x="4750309" y="1447800"/>
            <a:ext cx="4221822" cy="2126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4352" r="5102" b="23061"/>
          <a:stretch/>
        </p:blipFill>
        <p:spPr>
          <a:xfrm>
            <a:off x="22538" y="1487257"/>
            <a:ext cx="4389120" cy="2170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1941" y="17642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76426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583668"/>
            <a:ext cx="27879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Fluorescence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659868"/>
            <a:ext cx="217239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 Backscatter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data\NBP1201CL1\trrois\vpr3\d009\h12\other2\roi0.47222078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-17244" b="16967"/>
          <a:stretch/>
        </p:blipFill>
        <p:spPr bwMode="auto">
          <a:xfrm>
            <a:off x="5394960" y="4334723"/>
            <a:ext cx="2854452" cy="24688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VPR Images 1/10/12</a:t>
            </a:r>
            <a:endParaRPr lang="en-US" dirty="0"/>
          </a:p>
        </p:txBody>
      </p:sp>
      <p:pic>
        <p:nvPicPr>
          <p:cNvPr id="1026" name="Picture 2" descr="C:\data\NBP1201CL1\trrois\vpr3\d009\h12\phaeMany\roi0.43242218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5" y="1880616"/>
            <a:ext cx="2359152" cy="28437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ata\NBP1201CL1\trrois\vpr3\d009\h12\phaeIndiv\roi0.4350721800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3" y="4724400"/>
            <a:ext cx="1421751" cy="15402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ata\NBP1201CL1\trrois\vpr3\d009\h12\phaeIndiv\roi0.4720976500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44009"/>
            <a:ext cx="1296383" cy="13233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ata\NBP1201CL1\trrois\vpr3\d009\h12\squashed\roi0.435427030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54117"/>
            <a:ext cx="1771167" cy="18753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ata\NBP1201CL1\trrois\vpr3\d009\h12\squashed\roi0.435326400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66" y="2362200"/>
            <a:ext cx="1340034" cy="13522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ata\NBP1201CL1\trrois\vpr3\d009\h12\marineSnow\roi0.4352807800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1754188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ata\NBP1201CL1\trrois\vpr3\d009\h12\marineSnow\roi0.4361228104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60" y="1676400"/>
            <a:ext cx="1170240" cy="14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13137"/>
            <a:ext cx="2273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Phaeocystis</a:t>
            </a:r>
            <a:r>
              <a:rPr lang="en-US" sz="2000" dirty="0" smtClean="0"/>
              <a:t>- </a:t>
            </a:r>
          </a:p>
          <a:p>
            <a:pPr algn="ctr"/>
            <a:r>
              <a:rPr lang="en-US" sz="2000" dirty="0" smtClean="0"/>
              <a:t>most abundant and very thick at surface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914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Collapsed Colonies?- </a:t>
            </a:r>
          </a:p>
          <a:p>
            <a:pPr algn="ctr"/>
            <a:r>
              <a:rPr lang="en-US" sz="2000" dirty="0" smtClean="0"/>
              <a:t>abundant at depth</a:t>
            </a:r>
            <a:endParaRPr lang="en-US" sz="2000" dirty="0"/>
          </a:p>
        </p:txBody>
      </p:sp>
      <p:pic>
        <p:nvPicPr>
          <p:cNvPr id="1035" name="Picture 11" descr="C:\data\NBP1201CL1\trrois\vpr3\d009\h12\squashed\roi0.4353010902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1161232" cy="6502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04820" y="914400"/>
            <a:ext cx="29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Marine Snow- </a:t>
            </a:r>
          </a:p>
          <a:p>
            <a:pPr algn="ctr"/>
            <a:r>
              <a:rPr lang="en-US" sz="2000" dirty="0" smtClean="0"/>
              <a:t>abundant at depth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3505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Other Stuff- rare</a:t>
            </a:r>
            <a:endParaRPr lang="en-US" sz="2000" dirty="0"/>
          </a:p>
        </p:txBody>
      </p:sp>
      <p:pic>
        <p:nvPicPr>
          <p:cNvPr id="1044" name="Picture 20" descr="C:\data\NBP1201CL1\trrois\vpr3\d009\h12\other2\roi0.4416198400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96" y="5218924"/>
            <a:ext cx="1015080" cy="15940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ata\NBP1201CL1\trrois\vpr3\d009\h12\other2\roi0.4368026501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98" y="3928636"/>
            <a:ext cx="2188902" cy="13509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ata\NBP1201CL1\trrois\vpr3\d009\h12\other2\roi0.4354531200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928636"/>
            <a:ext cx="1085850" cy="571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ata\NBP1201CL1\trrois\vpr3\d009\h12\other2\roi0.4636271802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80" y="3922416"/>
            <a:ext cx="873714" cy="28883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3345170" y="0"/>
            <a:ext cx="5798830" cy="2468562"/>
          </a:xfrm>
        </p:spPr>
        <p:txBody>
          <a:bodyPr/>
          <a:lstStyle/>
          <a:p>
            <a:r>
              <a:rPr lang="en-US" dirty="0" smtClean="0"/>
              <a:t>Science Planning 1/11/12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0468" y="2323415"/>
            <a:ext cx="62921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 1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Ice Shelf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Ross Bank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Joides</a:t>
            </a:r>
            <a:r>
              <a:rPr lang="en-US" sz="2000" dirty="0" smtClean="0"/>
              <a:t> Trough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Western Ross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Opportunistic mesoscale studies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Option 2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Mesoscale process study of E-W </a:t>
            </a:r>
            <a:r>
              <a:rPr lang="en-US" sz="2000" dirty="0" err="1" smtClean="0"/>
              <a:t>Chl</a:t>
            </a:r>
            <a:r>
              <a:rPr lang="en-US" sz="2000" dirty="0" smtClean="0"/>
              <a:t> gradient</a:t>
            </a:r>
          </a:p>
          <a:p>
            <a:r>
              <a:rPr lang="en-US" sz="2000" dirty="0"/>
              <a:t>	Ice Shelf</a:t>
            </a:r>
          </a:p>
          <a:p>
            <a:r>
              <a:rPr lang="en-US" sz="2000" dirty="0"/>
              <a:t>	Ross Bank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Joides</a:t>
            </a:r>
            <a:r>
              <a:rPr lang="en-US" sz="2000" dirty="0"/>
              <a:t> Trough</a:t>
            </a:r>
          </a:p>
          <a:p>
            <a:r>
              <a:rPr lang="en-US" sz="2000" dirty="0"/>
              <a:t>	Western </a:t>
            </a:r>
            <a:r>
              <a:rPr lang="en-US" sz="2000" dirty="0" smtClean="0"/>
              <a:t>Ross </a:t>
            </a:r>
          </a:p>
          <a:p>
            <a:r>
              <a:rPr lang="en-US" sz="2000" dirty="0" smtClean="0"/>
              <a:t>	Opportunistic </a:t>
            </a:r>
            <a:r>
              <a:rPr lang="en-US" sz="2000" dirty="0"/>
              <a:t>mesoscale studies</a:t>
            </a:r>
            <a:endParaRPr lang="en-US" sz="200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81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H</a:t>
            </a:r>
            <a:r>
              <a:rPr lang="en-US" sz="2000" baseline="-25000"/>
              <a:t>1</a:t>
            </a:r>
            <a:r>
              <a:rPr lang="en-US" sz="2000"/>
              <a:t>: CDW</a:t>
            </a:r>
          </a:p>
          <a:p>
            <a:pPr eaLnBrk="1" hangingPunct="1"/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: Sediment: banks/coastal</a:t>
            </a:r>
          </a:p>
          <a:p>
            <a:pPr eaLnBrk="1" hangingPunct="1"/>
            <a:r>
              <a:rPr lang="en-US" sz="2000"/>
              <a:t>H</a:t>
            </a:r>
            <a:r>
              <a:rPr lang="en-US" sz="2000" baseline="-25000"/>
              <a:t>3</a:t>
            </a:r>
            <a:r>
              <a:rPr lang="en-US" sz="2000"/>
              <a:t>: Sea ice</a:t>
            </a:r>
          </a:p>
          <a:p>
            <a:pPr eaLnBrk="1" hangingPunct="1"/>
            <a:r>
              <a:rPr lang="en-US" sz="2000"/>
              <a:t>H</a:t>
            </a:r>
            <a:r>
              <a:rPr lang="en-US" sz="2000" baseline="-25000"/>
              <a:t>4</a:t>
            </a:r>
            <a:r>
              <a:rPr lang="en-US" sz="2000"/>
              <a:t>: Glacial melt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3716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MODIS 1/11/12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14563" r="10161" b="8366"/>
          <a:stretch/>
        </p:blipFill>
        <p:spPr bwMode="auto">
          <a:xfrm>
            <a:off x="-3" y="1066800"/>
            <a:ext cx="9174067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MODIS 1/11/12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 r="31169" b="8366"/>
          <a:stretch/>
        </p:blipFill>
        <p:spPr bwMode="auto">
          <a:xfrm>
            <a:off x="-7" y="1097280"/>
            <a:ext cx="9173231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MODIS 1/11/12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 r="31169" b="8366"/>
          <a:stretch/>
        </p:blipFill>
        <p:spPr bwMode="auto">
          <a:xfrm>
            <a:off x="-7" y="1097280"/>
            <a:ext cx="9173231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10200" y="3276600"/>
            <a:ext cx="2133600" cy="228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7600" y="3276600"/>
            <a:ext cx="1752600" cy="1066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340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39898" y="3436203"/>
            <a:ext cx="14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Stations 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3429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97298" y="3664803"/>
            <a:ext cx="14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Stations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698" y="1447800"/>
            <a:ext cx="140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066800"/>
            <a:ext cx="4221027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MVP/</a:t>
            </a:r>
            <a:r>
              <a:rPr lang="en-US" sz="1600" dirty="0" err="1" smtClean="0">
                <a:solidFill>
                  <a:schemeClr val="bg1"/>
                </a:solidFill>
              </a:rPr>
              <a:t>towfish</a:t>
            </a:r>
            <a:r>
              <a:rPr lang="en-US" sz="1600" dirty="0" smtClean="0">
                <a:solidFill>
                  <a:schemeClr val="bg1"/>
                </a:solidFill>
              </a:rPr>
              <a:t> survey to high biomass area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CTD/TMC Station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VPR Survey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Deploy </a:t>
            </a:r>
            <a:r>
              <a:rPr lang="en-US" sz="1600" dirty="0" err="1" smtClean="0">
                <a:solidFill>
                  <a:schemeClr val="bg1"/>
                </a:solidFill>
              </a:rPr>
              <a:t>SeaHorse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MVP/</a:t>
            </a:r>
            <a:r>
              <a:rPr lang="en-US" sz="1600" dirty="0" err="1" smtClean="0">
                <a:solidFill>
                  <a:schemeClr val="bg1"/>
                </a:solidFill>
              </a:rPr>
              <a:t>towfish</a:t>
            </a:r>
            <a:r>
              <a:rPr lang="en-US" sz="1600" dirty="0" smtClean="0">
                <a:solidFill>
                  <a:schemeClr val="bg1"/>
                </a:solidFill>
              </a:rPr>
              <a:t> survey to low biomass area</a:t>
            </a:r>
          </a:p>
          <a:p>
            <a:r>
              <a:rPr lang="en-US" sz="1600" dirty="0">
                <a:solidFill>
                  <a:schemeClr val="bg1"/>
                </a:solidFill>
              </a:rPr>
              <a:t>CTD/TMC </a:t>
            </a:r>
            <a:r>
              <a:rPr lang="en-US" sz="1600" dirty="0" smtClean="0">
                <a:solidFill>
                  <a:schemeClr val="bg1"/>
                </a:solidFill>
              </a:rPr>
              <a:t>Station 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MVP/</a:t>
            </a:r>
            <a:r>
              <a:rPr lang="en-US" sz="1600" dirty="0" err="1" smtClean="0">
                <a:solidFill>
                  <a:schemeClr val="bg1"/>
                </a:solidFill>
              </a:rPr>
              <a:t>SeaHorse</a:t>
            </a:r>
            <a:r>
              <a:rPr lang="en-US" sz="1600" dirty="0" smtClean="0">
                <a:solidFill>
                  <a:schemeClr val="bg1"/>
                </a:solidFill>
              </a:rPr>
              <a:t> survey to high biomass area</a:t>
            </a:r>
          </a:p>
          <a:p>
            <a:r>
              <a:rPr lang="en-US" sz="1600" dirty="0">
                <a:solidFill>
                  <a:schemeClr val="bg1"/>
                </a:solidFill>
              </a:rPr>
              <a:t>CTD/TMC Station (s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VPR Survey vicinity of </a:t>
            </a:r>
            <a:r>
              <a:rPr lang="en-US" sz="1600" dirty="0" err="1" smtClean="0">
                <a:solidFill>
                  <a:schemeClr val="bg1"/>
                </a:solidFill>
              </a:rPr>
              <a:t>SeaHorse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Recover </a:t>
            </a:r>
            <a:r>
              <a:rPr lang="en-US" sz="1600" dirty="0" err="1" smtClean="0">
                <a:solidFill>
                  <a:schemeClr val="bg1"/>
                </a:solidFill>
              </a:rPr>
              <a:t>SeaHorse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3" t="48581" r="47762" b="22568"/>
          <a:stretch/>
        </p:blipFill>
        <p:spPr>
          <a:xfrm>
            <a:off x="1463040" y="218167"/>
            <a:ext cx="6309360" cy="6487433"/>
          </a:xfrm>
          <a:prstGeom prst="rect">
            <a:avLst/>
          </a:prstGeom>
        </p:spPr>
      </p:pic>
      <p:sp>
        <p:nvSpPr>
          <p:cNvPr id="6147" name="Title 3"/>
          <p:cNvSpPr>
            <a:spLocks noGrp="1"/>
          </p:cNvSpPr>
          <p:nvPr>
            <p:ph type="title" idx="4294967295"/>
          </p:nvPr>
        </p:nvSpPr>
        <p:spPr>
          <a:xfrm>
            <a:off x="1" y="-1"/>
            <a:ext cx="3713162" cy="1841213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PRISM Sampling of Eddies 1 and 2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038600" y="1600200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Station 4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Inside Geordie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65" name="TextBox 22"/>
          <p:cNvSpPr txBox="1">
            <a:spLocks noChangeArrowheads="1"/>
          </p:cNvSpPr>
          <p:nvPr/>
        </p:nvSpPr>
        <p:spPr bwMode="auto">
          <a:xfrm>
            <a:off x="7716838" y="2678113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8" name="TextBox 25"/>
          <p:cNvSpPr txBox="1">
            <a:spLocks noChangeArrowheads="1"/>
          </p:cNvSpPr>
          <p:nvPr/>
        </p:nvSpPr>
        <p:spPr bwMode="auto">
          <a:xfrm>
            <a:off x="3276600" y="49530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69" name="TextBox 26"/>
          <p:cNvSpPr txBox="1">
            <a:spLocks noChangeArrowheads="1"/>
          </p:cNvSpPr>
          <p:nvPr/>
        </p:nvSpPr>
        <p:spPr bwMode="auto">
          <a:xfrm>
            <a:off x="3581400" y="42672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70" name="TextBox 27"/>
          <p:cNvSpPr txBox="1">
            <a:spLocks noChangeArrowheads="1"/>
          </p:cNvSpPr>
          <p:nvPr/>
        </p:nvSpPr>
        <p:spPr bwMode="auto">
          <a:xfrm>
            <a:off x="609600" y="42672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71" name="TextBox 28"/>
          <p:cNvSpPr txBox="1">
            <a:spLocks noChangeArrowheads="1"/>
          </p:cNvSpPr>
          <p:nvPr/>
        </p:nvSpPr>
        <p:spPr bwMode="auto">
          <a:xfrm>
            <a:off x="782638" y="4572000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486400" y="1841212"/>
            <a:ext cx="2286000" cy="659289"/>
          </a:xfrm>
          <a:prstGeom prst="line">
            <a:avLst/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6" name="TextBox 24"/>
          <p:cNvSpPr txBox="1">
            <a:spLocks noChangeArrowheads="1"/>
          </p:cNvSpPr>
          <p:nvPr/>
        </p:nvSpPr>
        <p:spPr bwMode="auto">
          <a:xfrm>
            <a:off x="8402638" y="2057400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0924" y="38100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MODIS Jan 8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5486400" y="2460900"/>
            <a:ext cx="266700" cy="224544"/>
          </a:xfrm>
          <a:prstGeom prst="line">
            <a:avLst/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753100" y="2685444"/>
            <a:ext cx="266700" cy="1046108"/>
          </a:xfrm>
          <a:prstGeom prst="line">
            <a:avLst/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81138" y="2246531"/>
            <a:ext cx="605262" cy="21436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5990929" y="2685444"/>
            <a:ext cx="1864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Station 5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Outside Geordie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 flipV="1">
            <a:off x="5755053" y="2678113"/>
            <a:ext cx="235876" cy="33049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7"/>
          <p:cNvSpPr txBox="1">
            <a:spLocks noChangeArrowheads="1"/>
          </p:cNvSpPr>
          <p:nvPr/>
        </p:nvSpPr>
        <p:spPr bwMode="auto">
          <a:xfrm>
            <a:off x="4114800" y="3048000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Station 6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Inside Eddy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619750" y="3581400"/>
            <a:ext cx="371179" cy="12637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019800" y="3694332"/>
            <a:ext cx="353762" cy="407107"/>
          </a:xfrm>
          <a:prstGeom prst="line">
            <a:avLst/>
          </a:prstGeom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800" dirty="0" smtClean="0"/>
              <a:t>MVP Survey of Eddies 1 and 2: View from the SW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764280"/>
            <a:ext cx="4023360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3733800"/>
            <a:ext cx="402336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40080"/>
            <a:ext cx="4023360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4023360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341" y="762000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86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540" y="3810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752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Eddy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0596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Eddy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90800" y="2286000"/>
            <a:ext cx="222805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61005" y="2121932"/>
            <a:ext cx="451406" cy="15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/>
          <a:stretch/>
        </p:blipFill>
        <p:spPr>
          <a:xfrm>
            <a:off x="0" y="850006"/>
            <a:ext cx="9144000" cy="6007994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MVP MCDW-o-meter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911951" y="1893888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CDW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196013" y="3200400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MCDW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287963" y="5116513"/>
            <a:ext cx="164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LSSW, HSSW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21013" y="42672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AASW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008687" y="57150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ISW</a:t>
            </a:r>
          </a:p>
        </p:txBody>
      </p:sp>
    </p:spTree>
    <p:extLst>
      <p:ext uri="{BB962C8B-B14F-4D97-AF65-F5344CB8AC3E}">
        <p14:creationId xmlns:p14="http://schemas.microsoft.com/office/powerpoint/2010/main" val="39534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SM dFE NS 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58800"/>
            <a:ext cx="6716041" cy="2768036"/>
          </a:xfrm>
          <a:prstGeom prst="rect">
            <a:avLst/>
          </a:prstGeom>
        </p:spPr>
      </p:pic>
      <p:pic>
        <p:nvPicPr>
          <p:cNvPr id="7" name="Picture 6" descr="PRISM St 1-6 s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721100"/>
            <a:ext cx="6400800" cy="2755900"/>
          </a:xfrm>
          <a:prstGeom prst="rect">
            <a:avLst/>
          </a:prstGeom>
        </p:spPr>
      </p:pic>
      <p:pic>
        <p:nvPicPr>
          <p:cNvPr id="8" name="Picture 7" descr="PRISM dFe section 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2437839"/>
            <a:ext cx="2870200" cy="2172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-685800"/>
            <a:ext cx="5334000" cy="2060575"/>
          </a:xfrm>
        </p:spPr>
        <p:txBody>
          <a:bodyPr/>
          <a:lstStyle/>
          <a:p>
            <a:r>
              <a:rPr lang="en-US" dirty="0" err="1" smtClean="0"/>
              <a:t>Sedwick</a:t>
            </a:r>
            <a:r>
              <a:rPr lang="en-US" baseline="0" dirty="0" smtClean="0"/>
              <a:t> Fe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Eddy 1 “Geordie”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38225" r="36239" b="31127"/>
          <a:stretch/>
        </p:blipFill>
        <p:spPr bwMode="auto">
          <a:xfrm>
            <a:off x="762000" y="1143000"/>
            <a:ext cx="765607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3505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4648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7396" y="2590800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Station </a:t>
            </a:r>
            <a:r>
              <a:rPr lang="en-US" sz="2400" dirty="0" smtClean="0">
                <a:solidFill>
                  <a:schemeClr val="bg1"/>
                </a:solidFill>
              </a:rPr>
              <a:t>4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“Inside Geordie”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503003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Station </a:t>
            </a:r>
            <a:r>
              <a:rPr lang="en-US" sz="2400" dirty="0" smtClean="0">
                <a:solidFill>
                  <a:schemeClr val="bg1"/>
                </a:solidFill>
              </a:rPr>
              <a:t>5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“Outside Geordie”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4152900"/>
            <a:ext cx="609600" cy="190500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3505200"/>
            <a:ext cx="1827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Direction of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Geordie’s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propagation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Geordie’s Velocity Field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9"/>
          <a:stretch/>
        </p:blipFill>
        <p:spPr>
          <a:xfrm>
            <a:off x="0" y="1813692"/>
            <a:ext cx="9144000" cy="47616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4038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4593" y="4807803"/>
            <a:ext cx="2400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Station 5 </a:t>
            </a:r>
          </a:p>
          <a:p>
            <a:pPr algn="ctr"/>
            <a:r>
              <a:rPr lang="en-US" sz="2400" dirty="0" smtClean="0"/>
              <a:t>“Inside Geordie”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960203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Station 6 </a:t>
            </a:r>
          </a:p>
          <a:p>
            <a:pPr algn="ctr"/>
            <a:r>
              <a:rPr lang="en-US" sz="2400" dirty="0" smtClean="0"/>
              <a:t>“Outside Geordie”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5200" y="4267200"/>
            <a:ext cx="914400" cy="69300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5257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Tom and Tommy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239000" cy="5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 r="10000" b="8141"/>
          <a:stretch/>
        </p:blipFill>
        <p:spPr bwMode="auto">
          <a:xfrm>
            <a:off x="0" y="1390918"/>
            <a:ext cx="9144000" cy="443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Eddy 2</a:t>
            </a:r>
          </a:p>
        </p:txBody>
      </p:sp>
      <p:sp>
        <p:nvSpPr>
          <p:cNvPr id="2" name="Oval 1"/>
          <p:cNvSpPr/>
          <p:nvPr/>
        </p:nvSpPr>
        <p:spPr>
          <a:xfrm>
            <a:off x="4457700" y="3193197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2439" y="2293203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Station </a:t>
            </a:r>
            <a:r>
              <a:rPr lang="en-US" sz="2400" dirty="0" smtClean="0">
                <a:solidFill>
                  <a:schemeClr val="bg1"/>
                </a:solidFill>
              </a:rPr>
              <a:t>6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 Eddy 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10510</TotalTime>
  <Words>239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Science Meeting1/11/12</vt:lpstr>
      <vt:lpstr>PRISM Sampling of Eddies 1 and 2</vt:lpstr>
      <vt:lpstr>MVP Survey of Eddies 1 and 2: View from the SW</vt:lpstr>
      <vt:lpstr>The MVP MCDW-o-meter</vt:lpstr>
      <vt:lpstr>Sedwick Fe data</vt:lpstr>
      <vt:lpstr>Eddy 1 “Geordie”</vt:lpstr>
      <vt:lpstr>Geordie’s Velocity Field</vt:lpstr>
      <vt:lpstr>Tom and Tommy</vt:lpstr>
      <vt:lpstr>Eddy 2</vt:lpstr>
      <vt:lpstr>Eddy 2’s Velocity Field</vt:lpstr>
      <vt:lpstr>VPR Survey of Eddy 2</vt:lpstr>
      <vt:lpstr>Sample VPR Images 1/10/12</vt:lpstr>
      <vt:lpstr>Science Planning 1/11/12</vt:lpstr>
      <vt:lpstr>MODIS 1/11/12</vt:lpstr>
      <vt:lpstr>MODIS 1/11/12</vt:lpstr>
      <vt:lpstr>MODIS 1/11/12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93</cp:revision>
  <cp:lastPrinted>2012-01-08T19:50:43Z</cp:lastPrinted>
  <dcterms:created xsi:type="dcterms:W3CDTF">2011-04-05T18:15:21Z</dcterms:created>
  <dcterms:modified xsi:type="dcterms:W3CDTF">2012-01-12T22:27:16Z</dcterms:modified>
</cp:coreProperties>
</file>