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11" r:id="rId2"/>
    <p:sldId id="524" r:id="rId3"/>
    <p:sldId id="523" r:id="rId4"/>
    <p:sldId id="513" r:id="rId5"/>
    <p:sldId id="514" r:id="rId6"/>
    <p:sldId id="518" r:id="rId7"/>
    <p:sldId id="519" r:id="rId8"/>
    <p:sldId id="520" r:id="rId9"/>
    <p:sldId id="512" r:id="rId10"/>
    <p:sldId id="478" r:id="rId11"/>
    <p:sldId id="517" r:id="rId12"/>
    <p:sldId id="516" r:id="rId13"/>
    <p:sldId id="515" r:id="rId1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211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7" autoAdjust="0"/>
    <p:restoredTop sz="86482" autoAdjust="0"/>
  </p:normalViewPr>
  <p:slideViewPr>
    <p:cSldViewPr>
      <p:cViewPr varScale="1">
        <p:scale>
          <a:sx n="59" d="100"/>
          <a:sy n="59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4424" y="1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pPr>
              <a:defRPr/>
            </a:pPr>
            <a:fld id="{84599B88-8CD2-4DFA-8188-643A4C881D17}" type="datetimeFigureOut">
              <a:rPr lang="en-US"/>
              <a:pPr>
                <a:defRPr/>
              </a:pPr>
              <a:t>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43" y="4409129"/>
            <a:ext cx="5599414" cy="4177980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259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4424" y="8818259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pPr>
              <a:defRPr/>
            </a:pPr>
            <a:fld id="{8B1D8013-EE32-4886-8E2E-C2B480FDF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94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3B6B-CBA5-4BBA-9A8C-8B23EA9A5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0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D543-EFE0-4819-A460-7A60292D9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5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A214-B252-4A6B-8C08-F734C86FB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9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E480-12B7-4713-89ED-39F2DF4A7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8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F037-E5D3-4809-B7F1-89699FB59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B0A9F-4D2D-48CB-A671-A5BE5C023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6C7C-3AF2-4B2E-B9D7-F1BDDFC72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3A52-A3CF-4F9E-910F-AF8AC50E0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18FB-9443-4CA3-A911-C07545704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974C-E6F9-4E58-9116-DCE8F84E5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5CB3-0068-41BC-9F3D-198086BBB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1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5916FB-F808-49B5-9283-C2F17A87C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Science Meeting 2/5/12</a:t>
            </a:r>
          </a:p>
        </p:txBody>
      </p:sp>
    </p:spTree>
    <p:extLst>
      <p:ext uri="{BB962C8B-B14F-4D97-AF65-F5344CB8AC3E}">
        <p14:creationId xmlns:p14="http://schemas.microsoft.com/office/powerpoint/2010/main" val="20346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Joides</a:t>
            </a:r>
            <a:r>
              <a:rPr lang="en-US" dirty="0" smtClean="0"/>
              <a:t> Trough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76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MCDW present on both eastern and western flanks of Pennell Bank, as well as its crest</a:t>
            </a:r>
          </a:p>
          <a:p>
            <a:endParaRPr lang="en-US" dirty="0"/>
          </a:p>
          <a:p>
            <a:r>
              <a:rPr lang="en-US" dirty="0" smtClean="0"/>
              <a:t>Most prominent expression of MCDW on the crest of </a:t>
            </a:r>
            <a:r>
              <a:rPr lang="en-US" dirty="0" err="1" smtClean="0"/>
              <a:t>Mawson</a:t>
            </a:r>
            <a:r>
              <a:rPr lang="en-US" dirty="0" smtClean="0"/>
              <a:t> Bank; also present on the eastern flank (western flank not sampled).</a:t>
            </a:r>
          </a:p>
          <a:p>
            <a:endParaRPr lang="en-US" dirty="0"/>
          </a:p>
          <a:p>
            <a:r>
              <a:rPr lang="en-US" dirty="0" smtClean="0"/>
              <a:t>Except for an area of high </a:t>
            </a:r>
            <a:r>
              <a:rPr lang="en-US" i="1" dirty="0" err="1" smtClean="0"/>
              <a:t>Phaeocystis</a:t>
            </a:r>
            <a:r>
              <a:rPr lang="en-US" dirty="0" smtClean="0"/>
              <a:t> abundance on the southwestern transect across Pennell Bank, VPR observations suggest high abundance of  small chain-forming diatoms and copepods, particularly in the northwest part of the survey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urface </a:t>
            </a:r>
            <a:r>
              <a:rPr lang="en-US" dirty="0"/>
              <a:t>dissolved Fe values </a:t>
            </a:r>
            <a:r>
              <a:rPr lang="en-US" dirty="0" smtClean="0"/>
              <a:t>higher (~</a:t>
            </a:r>
            <a:r>
              <a:rPr lang="en-US" dirty="0"/>
              <a:t>0.2 </a:t>
            </a:r>
            <a:r>
              <a:rPr lang="en-US" dirty="0" err="1"/>
              <a:t>nM</a:t>
            </a:r>
            <a:r>
              <a:rPr lang="en-US" dirty="0"/>
              <a:t>) on the northern transect, perhaps reflecting the lesser time that these waters have been free of sea ice cover. 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enthic </a:t>
            </a:r>
            <a:r>
              <a:rPr lang="en-US" dirty="0"/>
              <a:t>Fe sources from shelf depressions (rather than banks) may be at least as important in supplying Fe to surface waters as intrusions of MCDW.</a:t>
            </a:r>
          </a:p>
        </p:txBody>
      </p:sp>
    </p:spTree>
    <p:extLst>
      <p:ext uri="{BB962C8B-B14F-4D97-AF65-F5344CB8AC3E}">
        <p14:creationId xmlns:p14="http://schemas.microsoft.com/office/powerpoint/2010/main" val="28561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err="1" smtClean="0"/>
              <a:t>Joides</a:t>
            </a:r>
            <a:r>
              <a:rPr lang="en-US" sz="3200" dirty="0" smtClean="0"/>
              <a:t> Trough – Southwestern Section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54"/>
            <a:ext cx="4389120" cy="558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59495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err="1" smtClean="0"/>
              <a:t>Joides</a:t>
            </a:r>
            <a:r>
              <a:rPr lang="en-US" sz="3200" dirty="0" smtClean="0"/>
              <a:t> Trough – Northeastern Section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422"/>
            <a:ext cx="4389120" cy="558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74073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err="1" smtClean="0"/>
              <a:t>Joides</a:t>
            </a:r>
            <a:r>
              <a:rPr lang="en-US" sz="3200" dirty="0" smtClean="0"/>
              <a:t> Trough – Northeastern Section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" y="1269154"/>
            <a:ext cx="4389120" cy="5588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209"/>
            <a:ext cx="9144000" cy="45446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49362"/>
          </a:xfrm>
        </p:spPr>
        <p:txBody>
          <a:bodyPr/>
          <a:lstStyle/>
          <a:p>
            <a:r>
              <a:rPr lang="en-US" sz="4000" dirty="0" smtClean="0"/>
              <a:t>Extracted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Chl</a:t>
            </a:r>
            <a:r>
              <a:rPr lang="en-US" sz="4000" baseline="0" dirty="0" smtClean="0"/>
              <a:t> versus CTD </a:t>
            </a:r>
            <a:r>
              <a:rPr lang="en-US" sz="4000" baseline="0" dirty="0" err="1" smtClean="0"/>
              <a:t>Fluorometer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55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96" y="91440"/>
            <a:ext cx="5228704" cy="67665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Joides</a:t>
            </a:r>
            <a:r>
              <a:rPr lang="en-US" dirty="0" smtClean="0"/>
              <a:t> Trough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6" t="29662" r="14612" b="13099"/>
          <a:stretch/>
        </p:blipFill>
        <p:spPr bwMode="auto">
          <a:xfrm>
            <a:off x="4419600" y="4236815"/>
            <a:ext cx="3931920" cy="185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9" t="27409" r="14612" b="14225"/>
          <a:stretch/>
        </p:blipFill>
        <p:spPr bwMode="auto">
          <a:xfrm>
            <a:off x="4419600" y="1820205"/>
            <a:ext cx="3931920" cy="191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7" t="17871" r="14564" b="9718"/>
          <a:stretch/>
        </p:blipFill>
        <p:spPr bwMode="auto">
          <a:xfrm>
            <a:off x="381000" y="1521921"/>
            <a:ext cx="3931920" cy="237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t="20461" r="14612" b="12198"/>
          <a:stretch/>
        </p:blipFill>
        <p:spPr bwMode="auto">
          <a:xfrm>
            <a:off x="381000" y="4050268"/>
            <a:ext cx="3931920" cy="21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76201"/>
            <a:ext cx="9144000" cy="1299693"/>
          </a:xfrm>
        </p:spPr>
        <p:txBody>
          <a:bodyPr/>
          <a:lstStyle/>
          <a:p>
            <a:r>
              <a:rPr lang="en-US" sz="3200" dirty="0"/>
              <a:t>Ross Bank – Pennell Bank – </a:t>
            </a:r>
            <a:r>
              <a:rPr lang="en-US" sz="3200" dirty="0" err="1"/>
              <a:t>Joides</a:t>
            </a:r>
            <a:r>
              <a:rPr lang="en-US" sz="3200" dirty="0"/>
              <a:t> Trough – </a:t>
            </a:r>
            <a:r>
              <a:rPr lang="en-US" sz="3200" dirty="0" err="1"/>
              <a:t>Mawson</a:t>
            </a:r>
            <a:r>
              <a:rPr lang="en-US" sz="3200" dirty="0"/>
              <a:t> Bank </a:t>
            </a:r>
            <a:r>
              <a:rPr lang="en-US" sz="3200" dirty="0" smtClean="0"/>
              <a:t>VPR Survey (VPR10)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8141" y="1840468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1535668"/>
            <a:ext cx="1479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4050268"/>
            <a:ext cx="163378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Fluorescence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2676" y="4191000"/>
            <a:ext cx="139012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Backscatter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3101115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54" y="2257023"/>
            <a:ext cx="6335346" cy="4572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Ross Bank</a:t>
            </a:r>
            <a:r>
              <a:rPr lang="en-US" baseline="0" dirty="0" smtClean="0"/>
              <a:t> – Pennell Bank – </a:t>
            </a:r>
            <a:r>
              <a:rPr lang="en-US" baseline="0" dirty="0" err="1" smtClean="0"/>
              <a:t>Joides</a:t>
            </a:r>
            <a:r>
              <a:rPr lang="en-US" baseline="0" dirty="0" smtClean="0"/>
              <a:t> Trough – </a:t>
            </a:r>
            <a:r>
              <a:rPr lang="en-US" baseline="0" dirty="0" err="1" smtClean="0"/>
              <a:t>Mawson</a:t>
            </a:r>
            <a:r>
              <a:rPr lang="en-US" baseline="0" dirty="0" smtClean="0"/>
              <a:t> Bank XBT section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5638800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Ross                  Pennell              </a:t>
            </a:r>
            <a:r>
              <a:rPr lang="en-US" dirty="0" err="1" smtClean="0"/>
              <a:t>Mawson</a:t>
            </a:r>
            <a:r>
              <a:rPr lang="en-US" dirty="0" smtClean="0"/>
              <a:t>           Pennell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err="1" smtClean="0"/>
              <a:t>Joides</a:t>
            </a:r>
            <a:r>
              <a:rPr lang="en-US" sz="3200" dirty="0" smtClean="0"/>
              <a:t> Trough – Northeastern Section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389120" cy="3483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0075" y="56388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axis reversal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9282" y="12192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Sedwick</a:t>
            </a:r>
            <a:r>
              <a:rPr lang="en-US" dirty="0" smtClean="0"/>
              <a:t> et al. Fe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err="1" smtClean="0"/>
              <a:t>Joides</a:t>
            </a:r>
            <a:r>
              <a:rPr lang="en-US" sz="3200" dirty="0" smtClean="0"/>
              <a:t> Trough – Southwestern Section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9282" y="138326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Sedwick</a:t>
            </a:r>
            <a:r>
              <a:rPr lang="en-US" dirty="0" smtClean="0"/>
              <a:t> et al. Fe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59495"/>
            <a:ext cx="4389120" cy="558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4389120" cy="3483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4864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axis reversal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/>
          <a:stretch/>
        </p:blipFill>
        <p:spPr>
          <a:xfrm>
            <a:off x="1326524" y="1143000"/>
            <a:ext cx="312699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/>
          <a:stretch/>
        </p:blipFill>
        <p:spPr>
          <a:xfrm>
            <a:off x="4572000" y="1143000"/>
            <a:ext cx="3121839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2" r="4930"/>
          <a:stretch/>
        </p:blipFill>
        <p:spPr>
          <a:xfrm>
            <a:off x="4566205" y="3962400"/>
            <a:ext cx="2977595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4930"/>
          <a:stretch/>
        </p:blipFill>
        <p:spPr>
          <a:xfrm>
            <a:off x="1478065" y="3962400"/>
            <a:ext cx="2941535" cy="2743200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9144000" cy="1299693"/>
          </a:xfrm>
        </p:spPr>
        <p:txBody>
          <a:bodyPr/>
          <a:lstStyle/>
          <a:p>
            <a:r>
              <a:rPr lang="en-US" sz="3200" dirty="0" err="1" smtClean="0"/>
              <a:t>Joides</a:t>
            </a:r>
            <a:r>
              <a:rPr lang="en-US" sz="3200" dirty="0" smtClean="0"/>
              <a:t> </a:t>
            </a:r>
            <a:r>
              <a:rPr lang="en-US" sz="3200" dirty="0"/>
              <a:t>Trough </a:t>
            </a:r>
            <a:r>
              <a:rPr lang="en-US" sz="3200" dirty="0" smtClean="0"/>
              <a:t>to Western Ross Sea MVP Survey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48541" y="1002268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990600"/>
            <a:ext cx="1479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7619" y="3886200"/>
            <a:ext cx="163378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Fluorescence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3886200"/>
            <a:ext cx="190308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LOPC    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76400"/>
            <a:ext cx="6400800" cy="46192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baseline="0" dirty="0" smtClean="0"/>
              <a:t>Pennell Bank – Western Ross Sea XBT section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5105400"/>
            <a:ext cx="585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Pennell                                                                    WRS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2743200" cy="440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33874</TotalTime>
  <Words>262</Words>
  <Application>Microsoft Office PowerPoint</Application>
  <PresentationFormat>On-screen Show (4:3)</PresentationFormat>
  <Paragraphs>48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Science Meeting 2/5/12</vt:lpstr>
      <vt:lpstr>Extracted Chl versus CTD Fluorometer</vt:lpstr>
      <vt:lpstr>Joides Trough</vt:lpstr>
      <vt:lpstr>Ross Bank – Pennell Bank – Joides Trough – Mawson Bank VPR Survey (VPR10)</vt:lpstr>
      <vt:lpstr>Ross Bank – Pennell Bank – Joides Trough – Mawson Bank XBT section</vt:lpstr>
      <vt:lpstr>Joides Trough – Northeastern Section</vt:lpstr>
      <vt:lpstr>Joides Trough – Southwestern Section</vt:lpstr>
      <vt:lpstr>Joides Trough to Western Ross Sea MVP Survey </vt:lpstr>
      <vt:lpstr>Pennell Bank – Western Ross Sea XBT section</vt:lpstr>
      <vt:lpstr>Joides Trough</vt:lpstr>
      <vt:lpstr>Joides Trough – Southwestern Section</vt:lpstr>
      <vt:lpstr>Joides Trough – Northeastern Section</vt:lpstr>
      <vt:lpstr>Joides Trough – Northeastern Section</vt:lpstr>
    </vt:vector>
  </TitlesOfParts>
  <Company>WHOI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McGillicuddy</dc:creator>
  <cp:lastModifiedBy>Dennis</cp:lastModifiedBy>
  <cp:revision>270</cp:revision>
  <cp:lastPrinted>2012-01-29T03:55:01Z</cp:lastPrinted>
  <dcterms:created xsi:type="dcterms:W3CDTF">2011-04-05T18:15:21Z</dcterms:created>
  <dcterms:modified xsi:type="dcterms:W3CDTF">2012-02-06T01:20:38Z</dcterms:modified>
</cp:coreProperties>
</file>