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2" autoAdjust="0"/>
    <p:restoredTop sz="86482" autoAdjust="0"/>
  </p:normalViewPr>
  <p:slideViewPr>
    <p:cSldViewPr>
      <p:cViewPr varScale="1">
        <p:scale>
          <a:sx n="59" d="100"/>
          <a:sy n="59" d="100"/>
        </p:scale>
        <p:origin x="-119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3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2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4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9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7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0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9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C3E6-30D1-4861-9252-811B126480C7}" type="datetimeFigureOut">
              <a:rPr lang="en-US" smtClean="0"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BCB46-5F0D-465E-8FA6-D794E511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17" y="762000"/>
            <a:ext cx="3534983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813" y="838200"/>
            <a:ext cx="3534987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038600"/>
            <a:ext cx="353498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92668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</a:t>
            </a:r>
            <a:endParaRPr lang="en-US" sz="2400" dirty="0"/>
          </a:p>
        </p:txBody>
      </p:sp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SeaWiFS</a:t>
            </a:r>
            <a:r>
              <a:rPr lang="en-US" sz="3600" dirty="0" smtClean="0"/>
              <a:t> Climatology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676448" y="3653135"/>
            <a:ext cx="1204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Dec-Feb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653135"/>
            <a:ext cx="637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Feb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52648" y="457200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Jan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13" y="4038600"/>
            <a:ext cx="353498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392668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</a:t>
            </a:r>
            <a:endParaRPr lang="en-US" sz="2400" dirty="0"/>
          </a:p>
        </p:txBody>
      </p:sp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MODIS Climatology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676448" y="3653135"/>
            <a:ext cx="1204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Dec-Feb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653135"/>
            <a:ext cx="637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Feb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52648" y="457200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Jan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3" y="838200"/>
            <a:ext cx="3534987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961" y="869358"/>
            <a:ext cx="3534987" cy="2743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3" y="4104068"/>
            <a:ext cx="3534987" cy="2743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403" y="4091189"/>
            <a:ext cx="353498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2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2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2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SeaWiFS Climatology</vt:lpstr>
      <vt:lpstr>MODIS Climatology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SeaWiFS Climatology</dc:title>
  <dc:creator>Dennis</dc:creator>
  <cp:lastModifiedBy>Dennis</cp:lastModifiedBy>
  <cp:revision>6</cp:revision>
  <dcterms:created xsi:type="dcterms:W3CDTF">2011-12-28T12:00:26Z</dcterms:created>
  <dcterms:modified xsi:type="dcterms:W3CDTF">2011-12-29T13:59:47Z</dcterms:modified>
</cp:coreProperties>
</file>