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0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2" autoAdjust="0"/>
    <p:restoredTop sz="86482" autoAdjust="0"/>
  </p:normalViewPr>
  <p:slideViewPr>
    <p:cSldViewPr>
      <p:cViewPr varScale="1">
        <p:scale>
          <a:sx n="59" d="100"/>
          <a:sy n="59" d="100"/>
        </p:scale>
        <p:origin x="-1195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8C3E6-30D1-4861-9252-811B126480C7}" type="datetimeFigureOut">
              <a:rPr lang="en-US" smtClean="0"/>
              <a:t>12/28/2011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BCB46-5F0D-465E-8FA6-D794E511D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502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8C3E6-30D1-4861-9252-811B126480C7}" type="datetimeFigureOut">
              <a:rPr lang="en-US" smtClean="0"/>
              <a:t>12/28/2011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BCB46-5F0D-465E-8FA6-D794E511D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039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8C3E6-30D1-4861-9252-811B126480C7}" type="datetimeFigureOut">
              <a:rPr lang="en-US" smtClean="0"/>
              <a:t>12/28/2011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BCB46-5F0D-465E-8FA6-D794E511D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327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8C3E6-30D1-4861-9252-811B126480C7}" type="datetimeFigureOut">
              <a:rPr lang="en-US" smtClean="0"/>
              <a:t>12/28/2011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BCB46-5F0D-465E-8FA6-D794E511D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64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8C3E6-30D1-4861-9252-811B126480C7}" type="datetimeFigureOut">
              <a:rPr lang="en-US" smtClean="0"/>
              <a:t>12/28/2011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BCB46-5F0D-465E-8FA6-D794E511D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12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8C3E6-30D1-4861-9252-811B126480C7}" type="datetimeFigureOut">
              <a:rPr lang="en-US" smtClean="0"/>
              <a:t>12/28/2011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BCB46-5F0D-465E-8FA6-D794E511D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098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8C3E6-30D1-4861-9252-811B126480C7}" type="datetimeFigureOut">
              <a:rPr lang="en-US" smtClean="0"/>
              <a:t>12/28/2011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BCB46-5F0D-465E-8FA6-D794E511D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5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8C3E6-30D1-4861-9252-811B126480C7}" type="datetimeFigureOut">
              <a:rPr lang="en-US" smtClean="0"/>
              <a:t>12/28/2011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BCB46-5F0D-465E-8FA6-D794E511D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477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8C3E6-30D1-4861-9252-811B126480C7}" type="datetimeFigureOut">
              <a:rPr lang="en-US" smtClean="0"/>
              <a:t>12/28/2011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BCB46-5F0D-465E-8FA6-D794E511D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202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8C3E6-30D1-4861-9252-811B126480C7}" type="datetimeFigureOut">
              <a:rPr lang="en-US" smtClean="0"/>
              <a:t>12/28/2011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BCB46-5F0D-465E-8FA6-D794E511D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198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8C3E6-30D1-4861-9252-811B126480C7}" type="datetimeFigureOut">
              <a:rPr lang="en-US" smtClean="0"/>
              <a:t>12/28/2011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BCB46-5F0D-465E-8FA6-D794E511D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17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8C3E6-30D1-4861-9252-811B126480C7}" type="datetimeFigureOut">
              <a:rPr lang="en-US" smtClean="0"/>
              <a:t>12/28/2011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BCB46-5F0D-465E-8FA6-D794E511D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36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017" y="762000"/>
            <a:ext cx="3534983" cy="2743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0813" y="838200"/>
            <a:ext cx="3534987" cy="2743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4038600"/>
            <a:ext cx="3534987" cy="27432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09600" y="392668"/>
            <a:ext cx="657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Dec</a:t>
            </a:r>
            <a:endParaRPr lang="en-US" sz="2400" dirty="0"/>
          </a:p>
        </p:txBody>
      </p:sp>
      <p:sp>
        <p:nvSpPr>
          <p:cNvPr id="9" name="Title 8"/>
          <p:cNvSpPr>
            <a:spLocks noGrp="1"/>
          </p:cNvSpPr>
          <p:nvPr>
            <p:ph type="title" idx="4294967295"/>
          </p:nvPr>
        </p:nvSpPr>
        <p:spPr>
          <a:xfrm>
            <a:off x="457200" y="-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SeaWiFS</a:t>
            </a:r>
            <a:r>
              <a:rPr lang="en-US" sz="3600" dirty="0" smtClean="0"/>
              <a:t> Climatology</a:t>
            </a:r>
            <a:endParaRPr lang="en-US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4676448" y="3653135"/>
            <a:ext cx="12044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Dec-Feb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" y="3653135"/>
            <a:ext cx="6370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Feb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4752648" y="457200"/>
            <a:ext cx="5918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Jan</a:t>
            </a:r>
            <a:endParaRPr lang="en-US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013" y="4038600"/>
            <a:ext cx="3534987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11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09600" y="392668"/>
            <a:ext cx="657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Dec</a:t>
            </a:r>
            <a:endParaRPr lang="en-US" sz="2400" dirty="0"/>
          </a:p>
        </p:txBody>
      </p:sp>
      <p:sp>
        <p:nvSpPr>
          <p:cNvPr id="9" name="Title 8"/>
          <p:cNvSpPr>
            <a:spLocks noGrp="1"/>
          </p:cNvSpPr>
          <p:nvPr>
            <p:ph type="title" idx="4294967295"/>
          </p:nvPr>
        </p:nvSpPr>
        <p:spPr>
          <a:xfrm>
            <a:off x="457200" y="-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MODIS Climatology</a:t>
            </a:r>
            <a:endParaRPr lang="en-US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4676448" y="3653135"/>
            <a:ext cx="12044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Dec-Feb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" y="3653135"/>
            <a:ext cx="6370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Feb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4752648" y="457200"/>
            <a:ext cx="5918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Jan</a:t>
            </a:r>
            <a:endParaRPr lang="en-US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213" y="838200"/>
            <a:ext cx="3534987" cy="27432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961" y="869358"/>
            <a:ext cx="3534987" cy="27432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213" y="4104068"/>
            <a:ext cx="3534987" cy="27432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4403" y="4091189"/>
            <a:ext cx="3534987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43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562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621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5628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5628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1374</TotalTime>
  <Words>12</Words>
  <Application>Microsoft Office PowerPoint</Application>
  <PresentationFormat>On-screen Show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SeaWiFS Climatology</vt:lpstr>
      <vt:lpstr>MODIS Climatology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SeaWiFS Climatology</dc:title>
  <dc:creator>Dennis</dc:creator>
  <cp:lastModifiedBy>Dennis</cp:lastModifiedBy>
  <cp:revision>6</cp:revision>
  <dcterms:created xsi:type="dcterms:W3CDTF">2011-12-28T12:00:26Z</dcterms:created>
  <dcterms:modified xsi:type="dcterms:W3CDTF">2011-12-29T13:59:47Z</dcterms:modified>
</cp:coreProperties>
</file>