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2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7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5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4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6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0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97546-22EE-874D-9AA5-FBF081E25F0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271E-A63C-DD4B-BC5E-004A73C86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4532" y="2118995"/>
            <a:ext cx="43434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6" y="2118994"/>
            <a:ext cx="4642040" cy="369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OCCS</dc:creator>
  <cp:lastModifiedBy>Anonymous</cp:lastModifiedBy>
  <cp:revision>2</cp:revision>
  <dcterms:created xsi:type="dcterms:W3CDTF">2013-11-13T16:19:33Z</dcterms:created>
  <dcterms:modified xsi:type="dcterms:W3CDTF">2013-11-13T16:45:23Z</dcterms:modified>
</cp:coreProperties>
</file>