
<file path=[Content_Types].xml><?xml version="1.0" encoding="utf-8"?>
<Types xmlns="http://schemas.openxmlformats.org/package/2006/content-types">
  <Override PartName="/ppt/slideMasters/slideMaster3.xml" ContentType="application/vnd.openxmlformats-officedocument.presentationml.slideMaster+xml"/>
  <Override PartName="/ppt/theme/theme5.xml" ContentType="application/vnd.openxmlformats-officedocument.theme+xml"/>
  <Override PartName="/ppt/slideLayouts/slideLayout57.xml" ContentType="application/vnd.openxmlformats-officedocument.presentationml.slideLayout+xml"/>
  <Override PartName="/ppt/slideLayouts/slideLayout157.xml" ContentType="application/vnd.openxmlformats-officedocument.presentationml.slideLayout+xml"/>
  <Override PartName="/ppt/notesSlides/notesSlide2.xml" ContentType="application/vnd.openxmlformats-officedocument.presentationml.notesSlide+xml"/>
  <Override PartName="/ppt/slideLayouts/slideLayout46.xml" ContentType="application/vnd.openxmlformats-officedocument.presentationml.slideLayout+xml"/>
  <Override PartName="/ppt/slideLayouts/slideLayout93.xml" ContentType="application/vnd.openxmlformats-officedocument.presentationml.slideLayout+xml"/>
  <Override PartName="/ppt/slideLayouts/slideLayout135.xml" ContentType="application/vnd.openxmlformats-officedocument.presentationml.slideLayout+xml"/>
  <Override PartName="/ppt/slideLayouts/slideLayout146.xml" ContentType="application/vnd.openxmlformats-officedocument.presentationml.slideLayout+xml"/>
  <Override PartName="/ppt/slideLayouts/slideLayout182.xml" ContentType="application/vnd.openxmlformats-officedocument.presentationml.slideLayout+xml"/>
  <Override PartName="/ppt/slideLayouts/slideLayout193.xml" ContentType="application/vnd.openxmlformats-officedocument.presentationml.slideLayout+xml"/>
  <Override PartName="/ppt/slideMasters/slideMaster19.xml" ContentType="application/vnd.openxmlformats-officedocument.presentationml.slideMaster+xml"/>
  <Override PartName="/ppt/slides/slide25.xml" ContentType="application/vnd.openxmlformats-officedocument.presentationml.slid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82.xml" ContentType="application/vnd.openxmlformats-officedocument.presentationml.slideLayout+xml"/>
  <Override PartName="/ppt/slideLayouts/slideLayout124.xml" ContentType="application/vnd.openxmlformats-officedocument.presentationml.slideLayout+xml"/>
  <Override PartName="/ppt/slideLayouts/slideLayout171.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60.xml" ContentType="application/vnd.openxmlformats-officedocument.presentationml.slideLayout+xml"/>
  <Override PartName="/ppt/slideLayouts/slideLayout71.xml" ContentType="application/vnd.openxmlformats-officedocument.presentationml.slideLayout+xml"/>
  <Override PartName="/ppt/slideLayouts/slideLayout113.xml" ContentType="application/vnd.openxmlformats-officedocument.presentationml.slideLayout+xml"/>
  <Override PartName="/ppt/slideLayouts/slideLayout160.xml" ContentType="application/vnd.openxmlformats-officedocument.presentationml.slideLayout+xml"/>
  <Override PartName="/ppt/theme/theme18.xml" ContentType="application/vnd.openxmlformats-officedocument.theme+xml"/>
  <Override PartName="/ppt/notesSlides/notesSlide16.xml" ContentType="application/vnd.openxmlformats-officedocument.presentationml.notesSlide+xml"/>
  <Override PartName="/ppt/tableStyles.xml" ContentType="application/vnd.openxmlformats-officedocument.presentationml.tableStyles+xml"/>
  <Override PartName="/ppt/slideLayouts/slideLayout102.xml" ContentType="application/vnd.openxmlformats-officedocument.presentationml.slideLayout+xml"/>
  <Override PartName="/ppt/slideMasters/slideMaster8.xml" ContentType="application/vnd.openxmlformats-officedocument.presentationml.slideMaster+xml"/>
  <Override PartName="/ppt/slideMasters/slideMaster11.xml" ContentType="application/vnd.openxmlformats-officedocument.presentationml.slideMaster+xml"/>
  <Override PartName="/ppt/notesSlides/notesSlide30.xml" ContentType="application/vnd.openxmlformats-officedocument.presentationml.notesSlide+xml"/>
  <Override PartName="/ppt/slideLayouts/slideLayout198.xml" ContentType="application/vnd.openxmlformats-officedocument.presentationml.slideLayout+xml"/>
  <Override PartName="/ppt/slideLayouts/slideLayout203.xml" ContentType="application/vnd.openxmlformats-officedocument.presentationml.slideLayout+xml"/>
  <Override PartName="/ppt/slideLayouts/slideLayout214.xml" ContentType="application/vnd.openxmlformats-officedocument.presentationml.slideLayout+xml"/>
  <Override PartName="/ppt/theme/theme21.xml" ContentType="application/vnd.openxmlformats-officedocument.theme+xml"/>
  <Override PartName="/ppt/notesSlides/notesSlide7.xml" ContentType="application/vnd.openxmlformats-officedocument.presentationml.notesSlide+xml"/>
  <Override PartName="/ppt/slideLayouts/slideLayout87.xml" ContentType="application/vnd.openxmlformats-officedocument.presentationml.slideLayout+xml"/>
  <Override PartName="/ppt/slideLayouts/slideLayout98.xml" ContentType="application/vnd.openxmlformats-officedocument.presentationml.slideLayout+xml"/>
  <Override PartName="/ppt/theme/theme10.xml" ContentType="application/vnd.openxmlformats-officedocument.theme+xml"/>
  <Override PartName="/ppt/slideLayouts/slideLayout187.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76.xml" ContentType="application/vnd.openxmlformats-officedocument.presentationml.slideLayout+xml"/>
  <Override PartName="/ppt/slideLayouts/slideLayout118.xml" ContentType="application/vnd.openxmlformats-officedocument.presentationml.slideLayout+xml"/>
  <Override PartName="/ppt/slideLayouts/slideLayout129.xml" ContentType="application/vnd.openxmlformats-officedocument.presentationml.slideLayout+xml"/>
  <Override PartName="/ppt/slideLayouts/slideLayout165.xml" ContentType="application/vnd.openxmlformats-officedocument.presentationml.slideLayout+xml"/>
  <Override PartName="/ppt/slideLayouts/slideLayout176.xml" ContentType="application/vnd.openxmlformats-officedocument.presentationml.slideLayout+xml"/>
  <Default Extension="png" ContentType="image/png"/>
  <Override PartName="/ppt/slideLayouts/slideLayout18.xml" ContentType="application/vnd.openxmlformats-officedocument.presentationml.slideLayout+xml"/>
  <Override PartName="/ppt/theme/theme2.xml" ContentType="application/vnd.openxmlformats-officedocument.theme+xml"/>
  <Override PartName="/ppt/slideLayouts/slideLayout65.xml" ContentType="application/vnd.openxmlformats-officedocument.presentationml.slideLayout+xml"/>
  <Override PartName="/ppt/slideLayouts/slideLayout107.xml" ContentType="application/vnd.openxmlformats-officedocument.presentationml.slideLayout+xml"/>
  <Override PartName="/ppt/slideLayouts/slideLayout154.xml" ContentType="application/vnd.openxmlformats-officedocument.presentationml.slideLayout+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90.xml" ContentType="application/vnd.openxmlformats-officedocument.presentationml.slideLayout+xml"/>
  <Override PartName="/ppt/slideLayouts/slideLayout143.xml" ContentType="application/vnd.openxmlformats-officedocument.presentationml.slideLayout+xml"/>
  <Override PartName="/ppt/slideLayouts/slideLayout190.xml" ContentType="application/vnd.openxmlformats-officedocument.presentationml.slideLayout+xml"/>
  <Override PartName="/ppt/presentation.xml" ContentType="application/vnd.openxmlformats-officedocument.presentationml.presentation.main+xml"/>
  <Override PartName="/ppt/slideMasters/slideMaster16.xml" ContentType="application/vnd.openxmlformats-officedocument.presentationml.slideMaster+xml"/>
  <Override PartName="/ppt/slides/slide22.xml" ContentType="application/vnd.openxmlformats-officedocument.presentationml.slide+xml"/>
  <Override PartName="/ppt/slideLayouts/slideLayout32.xml" ContentType="application/vnd.openxmlformats-officedocument.presentationml.slideLayout+xml"/>
  <Override PartName="/ppt/slideLayouts/slideLayout132.xml" ContentType="application/vnd.openxmlformats-officedocument.presentationml.slideLayout+xml"/>
  <Override PartName="/ppt/slideLayouts/slideLayout219.xml" ContentType="application/vnd.openxmlformats-officedocument.presentationml.slideLayout+xml"/>
  <Override PartName="/ppt/notesSlides/notesSlide2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Layouts/slideLayout21.xml" ContentType="application/vnd.openxmlformats-officedocument.presentationml.slideLayout+xml"/>
  <Override PartName="/ppt/slideLayouts/slideLayout110.xml" ContentType="application/vnd.openxmlformats-officedocument.presentationml.slideLayout+xml"/>
  <Override PartName="/ppt/slideLayouts/slideLayout121.xml" ContentType="application/vnd.openxmlformats-officedocument.presentationml.slideLayout+xml"/>
  <Override PartName="/ppt/slideLayouts/slideLayout208.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theme/theme15.xml" ContentType="application/vnd.openxmlformats-officedocument.theme+xml"/>
  <Override PartName="/ppt/slideMasters/slideMaster5.xml" ContentType="application/vnd.openxmlformats-officedocument.presentationml.slideMaster+xml"/>
  <Override PartName="/ppt/slideLayouts/slideLayout59.xml" ContentType="application/vnd.openxmlformats-officedocument.presentationml.slideLayout+xml"/>
  <Override PartName="/ppt/theme/theme7.xml" ContentType="application/vnd.openxmlformats-officedocument.theme+xml"/>
  <Override PartName="/ppt/slideLayouts/slideLayout159.xml" ContentType="application/vnd.openxmlformats-officedocument.presentationml.slideLayout+xml"/>
  <Override PartName="/ppt/slideLayouts/slideLayout211.xml" ContentType="application/vnd.openxmlformats-officedocument.presentationml.slideLayout+xml"/>
  <Override PartName="/ppt/notesSlides/notesSlide4.xml" ContentType="application/vnd.openxmlformats-officedocument.presentationml.notesSlide+xml"/>
  <Override PartName="/ppt/slideLayouts/slideLayout48.xml" ContentType="application/vnd.openxmlformats-officedocument.presentationml.slideLayout+xml"/>
  <Override PartName="/ppt/slideLayouts/slideLayout95.xml" ContentType="application/vnd.openxmlformats-officedocument.presentationml.slideLayout+xml"/>
  <Override PartName="/ppt/slideLayouts/slideLayout137.xml" ContentType="application/vnd.openxmlformats-officedocument.presentationml.slideLayout+xml"/>
  <Override PartName="/ppt/slideLayouts/slideLayout148.xml" ContentType="application/vnd.openxmlformats-officedocument.presentationml.slideLayout+xml"/>
  <Override PartName="/ppt/slideLayouts/slideLayout184.xml" ContentType="application/vnd.openxmlformats-officedocument.presentationml.slideLayout+xml"/>
  <Override PartName="/ppt/slideLayouts/slideLayout195.xml" ContentType="application/vnd.openxmlformats-officedocument.presentationml.slideLayout+xml"/>
  <Override PartName="/ppt/slideLayouts/slideLayout200.xml" ContentType="application/vnd.openxmlformats-officedocument.presentationml.slideLayout+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slideLayouts/slideLayout84.xml" ContentType="application/vnd.openxmlformats-officedocument.presentationml.slideLayout+xml"/>
  <Override PartName="/ppt/slideLayouts/slideLayout126.xml" ContentType="application/vnd.openxmlformats-officedocument.presentationml.slideLayout+xml"/>
  <Override PartName="/ppt/slideLayouts/slideLayout173.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Override PartName="/ppt/slideLayouts/slideLayout115.xml" ContentType="application/vnd.openxmlformats-officedocument.presentationml.slideLayout+xml"/>
  <Override PartName="/ppt/slideLayouts/slideLayout162.xml" ContentType="application/vnd.openxmlformats-officedocument.presentationml.slideLayout+xml"/>
  <Override PartName="/ppt/notesSlides/notesSlide18.xml" ContentType="application/vnd.openxmlformats-officedocument.presentationml.notesSlide+xml"/>
  <Override PartName="/ppt/slideLayouts/slideLayout51.xml" ContentType="application/vnd.openxmlformats-officedocument.presentationml.slideLayout+xml"/>
  <Override PartName="/ppt/slideLayouts/slideLayout104.xml" ContentType="application/vnd.openxmlformats-officedocument.presentationml.slideLayout+xml"/>
  <Override PartName="/ppt/slideLayouts/slideLayout140.xml" ContentType="application/vnd.openxmlformats-officedocument.presentationml.slideLayout+xml"/>
  <Override PartName="/ppt/slideLayouts/slideLayout151.xml" ContentType="application/vnd.openxmlformats-officedocument.presentationml.slideLayout+xml"/>
  <Override PartName="/ppt/slides/slide30.xml" ContentType="application/vnd.openxmlformats-officedocument.presentationml.slide+xml"/>
  <Override PartName="/ppt/slideLayouts/slideLayout40.xml" ContentType="application/vnd.openxmlformats-officedocument.presentationml.slideLayout+xml"/>
  <Override PartName="/ppt/notesSlides/notesSlide32.xml" ContentType="application/vnd.openxmlformats-officedocument.presentationml.notesSlide+xml"/>
  <Override PartName="/ppt/slideMasters/slideMaster13.xml" ContentType="application/vnd.openxmlformats-officedocument.presentationml.slideMaster+xml"/>
  <Override PartName="/ppt/slideLayouts/slideLayout205.xml" ContentType="application/vnd.openxmlformats-officedocument.presentationml.slideLayout+xml"/>
  <Override PartName="/ppt/slideLayouts/slideLayout216.xml" ContentType="application/vnd.openxmlformats-officedocument.presentationml.slideLayout+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Layouts/slideLayout89.xml" ContentType="application/vnd.openxmlformats-officedocument.presentationml.slideLayout+xml"/>
  <Override PartName="/ppt/theme/theme12.xml" ContentType="application/vnd.openxmlformats-officedocument.theme+xml"/>
  <Override PartName="/ppt/slideLayouts/slideLayout189.xml" ContentType="application/vnd.openxmlformats-officedocument.presentationml.slideLayout+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slideLayouts/slideLayout178.xml" ContentType="application/vnd.openxmlformats-officedocument.presentationml.slideLayout+xml"/>
  <Override PartName="/ppt/slideMasters/slideMaster2.xml" ContentType="application/vnd.openxmlformats-officedocument.presentationml.slideMaster+xml"/>
  <Override PartName="/ppt/theme/theme4.xml" ContentType="application/vnd.openxmlformats-officedocument.theme+xml"/>
  <Override PartName="/ppt/slideLayouts/slideLayout67.xml" ContentType="application/vnd.openxmlformats-officedocument.presentationml.slideLayout+xml"/>
  <Override PartName="/ppt/slideLayouts/slideLayout109.xml" ContentType="application/vnd.openxmlformats-officedocument.presentationml.slideLayout+xml"/>
  <Override PartName="/ppt/slideLayouts/slideLayout156.xml" ContentType="application/vnd.openxmlformats-officedocument.presentationml.slideLayout+xml"/>
  <Override PartName="/ppt/slideLayouts/slideLayout167.xml" ContentType="application/vnd.openxmlformats-officedocument.presentationml.slideLayout+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Layouts/slideLayout74.xml" ContentType="application/vnd.openxmlformats-officedocument.presentationml.slideLayout+xml"/>
  <Override PartName="/ppt/slideLayouts/slideLayout116.xml" ContentType="application/vnd.openxmlformats-officedocument.presentationml.slideLayout+xml"/>
  <Override PartName="/ppt/slideLayouts/slideLayout127.xml" ContentType="application/vnd.openxmlformats-officedocument.presentationml.slideLayout+xml"/>
  <Override PartName="/ppt/slideLayouts/slideLayout145.xml" ContentType="application/vnd.openxmlformats-officedocument.presentationml.slideLayout+xml"/>
  <Override PartName="/ppt/slideLayouts/slideLayout163.xml" ContentType="application/vnd.openxmlformats-officedocument.presentationml.slideLayout+xml"/>
  <Override PartName="/ppt/slideLayouts/slideLayout174.xml" ContentType="application/vnd.openxmlformats-officedocument.presentationml.slideLayout+xml"/>
  <Override PartName="/ppt/slideLayouts/slideLayout192.xml" ContentType="application/vnd.openxmlformats-officedocument.presentationml.slideLayout+xml"/>
  <Override PartName="/ppt/notesSlides/notesSlide19.xml" ContentType="application/vnd.openxmlformats-officedocument.presentationml.notesSlide+xml"/>
  <Override PartName="/ppt/slideMasters/slideMaster18.xml" ContentType="application/vnd.openxmlformats-officedocument.presentationml.slideMaster+xml"/>
  <Override PartName="/ppt/slides/slide24.xml" ContentType="application/vnd.openxmlformats-officedocument.presentationml.slide+xml"/>
  <Default Extension="jpeg" ContentType="image/jpeg"/>
  <Override PartName="/ppt/slideLayouts/slideLayout16.xml" ContentType="application/vnd.openxmlformats-officedocument.presentationml.slideLayout+xml"/>
  <Override PartName="/ppt/slideLayouts/slideLayout34.xml" ContentType="application/vnd.openxmlformats-officedocument.presentationml.slideLayout+xml"/>
  <Override PartName="/ppt/slideLayouts/slideLayout63.xml" ContentType="application/vnd.openxmlformats-officedocument.presentationml.slideLayout+xml"/>
  <Override PartName="/ppt/slideLayouts/slideLayout81.xml" ContentType="application/vnd.openxmlformats-officedocument.presentationml.slideLayout+xml"/>
  <Override PartName="/ppt/slideLayouts/slideLayout92.xml" ContentType="application/vnd.openxmlformats-officedocument.presentationml.slideLayout+xml"/>
  <Override PartName="/ppt/slideLayouts/slideLayout105.xml" ContentType="application/vnd.openxmlformats-officedocument.presentationml.slideLayout+xml"/>
  <Override PartName="/ppt/slideLayouts/slideLayout134.xml" ContentType="application/vnd.openxmlformats-officedocument.presentationml.slideLayout+xml"/>
  <Override PartName="/ppt/slideLayouts/slideLayout152.xml" ContentType="application/vnd.openxmlformats-officedocument.presentationml.slideLayout+xml"/>
  <Override PartName="/ppt/slideLayouts/slideLayout181.xml" ContentType="application/vnd.openxmlformats-officedocument.presentationml.slideLayout+xml"/>
  <Override PartName="/ppt/slides/slide13.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70.xml" ContentType="application/vnd.openxmlformats-officedocument.presentationml.slideLayout+xml"/>
  <Override PartName="/ppt/slideLayouts/slideLayout112.xml" ContentType="application/vnd.openxmlformats-officedocument.presentationml.slideLayout+xml"/>
  <Override PartName="/ppt/slideLayouts/slideLayout123.xml" ContentType="application/vnd.openxmlformats-officedocument.presentationml.slideLayout+xml"/>
  <Override PartName="/ppt/slideLayouts/slideLayout141.xml" ContentType="application/vnd.openxmlformats-officedocument.presentationml.slideLayout+xml"/>
  <Override PartName="/ppt/slideLayouts/slideLayout170.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slideMasters/slideMaster14.xml" ContentType="application/vnd.openxmlformats-officedocument.presentationml.slideMaster+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slideLayouts/slideLayout101.xml" ContentType="application/vnd.openxmlformats-officedocument.presentationml.slideLayout+xml"/>
  <Override PartName="/ppt/slideLayouts/slideLayout130.xml" ContentType="application/vnd.openxmlformats-officedocument.presentationml.slideLayout+xml"/>
  <Override PartName="/ppt/theme/theme17.xml" ContentType="application/vnd.openxmlformats-officedocument.theme+xml"/>
  <Override PartName="/ppt/slideLayouts/slideLayout217.xml" ContentType="application/vnd.openxmlformats-officedocument.presentationml.slideLayout+xml"/>
  <Override PartName="/ppt/notesSlides/notesSlide22.xml" ContentType="application/vnd.openxmlformats-officedocument.presentationml.notesSlide+xml"/>
  <Override PartName="/ppt/slideLayouts/slideLayout206.xml" ContentType="application/vnd.openxmlformats-officedocument.presentationml.slideLayout+xml"/>
  <Override PartName="/ppt/notesSlides/notesSlide11.xml" ContentType="application/vnd.openxmlformats-officedocument.presentationml.notesSlide+xml"/>
  <Override PartName="/ppt/slideMasters/slideMaster7.xml" ContentType="application/vnd.openxmlformats-officedocument.presentationml.slideMaster+xml"/>
  <Override PartName="/ppt/slideMasters/slideMaster10.xml" ContentType="application/vnd.openxmlformats-officedocument.presentationml.slideMaster+xml"/>
  <Override PartName="/ppt/theme/theme9.xml" ContentType="application/vnd.openxmlformats-officedocument.theme+xml"/>
  <Override PartName="/ppt/theme/theme13.xml" ContentType="application/vnd.openxmlformats-officedocument.theme+xml"/>
  <Override PartName="/ppt/slideLayouts/slideLayout179.xml" ContentType="application/vnd.openxmlformats-officedocument.presentationml.slideLayout+xml"/>
  <Override PartName="/ppt/slideLayouts/slideLayout213.xml" ContentType="application/vnd.openxmlformats-officedocument.presentationml.slideLayout+xml"/>
  <Override PartName="/ppt/notesSlides/notesSlide6.xml" ContentType="application/vnd.openxmlformats-officedocument.presentationml.notesSlide+xml"/>
  <Override PartName="/ppt/slides/slide8.xml" ContentType="application/vnd.openxmlformats-officedocument.presentationml.slide+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slideLayouts/slideLayout97.xml" ContentType="application/vnd.openxmlformats-officedocument.presentationml.slideLayout+xml"/>
  <Override PartName="/ppt/slideLayouts/slideLayout139.xml" ContentType="application/vnd.openxmlformats-officedocument.presentationml.slideLayout+xml"/>
  <Override PartName="/ppt/slideLayouts/slideLayout168.xml" ContentType="application/vnd.openxmlformats-officedocument.presentationml.slideLayout+xml"/>
  <Override PartName="/ppt/slideLayouts/slideLayout186.xml" ContentType="application/vnd.openxmlformats-officedocument.presentationml.slideLayout+xml"/>
  <Override PartName="/ppt/slideLayouts/slideLayout197.xml" ContentType="application/vnd.openxmlformats-officedocument.presentationml.slideLayout+xml"/>
  <Override PartName="/ppt/slideLayouts/slideLayout202.xml" ContentType="application/vnd.openxmlformats-officedocument.presentationml.slideLayout+xml"/>
  <Override PartName="/ppt/slideLayouts/slideLayout220.xml" ContentType="application/vnd.openxmlformats-officedocument.presentationml.slideLayout+xml"/>
  <Override PartName="/ppt/theme/theme20.xml" ContentType="application/vnd.openxmlformats-officedocument.theme+xml"/>
  <Override PartName="/ppt/slides/slide29.xml" ContentType="application/vnd.openxmlformats-officedocument.presentationml.slide+xml"/>
  <Override PartName="/ppt/slideLayouts/slideLayout39.xml" ContentType="application/vnd.openxmlformats-officedocument.presentationml.slideLayout+xml"/>
  <Override PartName="/ppt/slideLayouts/slideLayout86.xml" ContentType="application/vnd.openxmlformats-officedocument.presentationml.slideLayout+xml"/>
  <Override PartName="/ppt/slideLayouts/slideLayout128.xml" ContentType="application/vnd.openxmlformats-officedocument.presentationml.slideLayout+xml"/>
  <Override PartName="/ppt/slideLayouts/slideLayout175.xml" ContentType="application/vnd.openxmlformats-officedocument.presentationml.slideLayout+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slideLayouts/slideLayout117.xml" ContentType="application/vnd.openxmlformats-officedocument.presentationml.slideLayout+xml"/>
  <Override PartName="/ppt/slideLayouts/slideLayout164.xml" ContentType="application/vnd.openxmlformats-officedocument.presentationml.slideLayout+xml"/>
  <Override PartName="/ppt/theme/theme1.xml" ContentType="application/vnd.openxmlformats-officedocument.theme+xml"/>
  <Override PartName="/ppt/slideLayouts/slideLayout53.xml" ContentType="application/vnd.openxmlformats-officedocument.presentationml.slideLayout+xml"/>
  <Override PartName="/ppt/slideLayouts/slideLayout106.xml" ContentType="application/vnd.openxmlformats-officedocument.presentationml.slideLayout+xml"/>
  <Override PartName="/ppt/slideLayouts/slideLayout142.xml" ContentType="application/vnd.openxmlformats-officedocument.presentationml.slideLayout+xml"/>
  <Override PartName="/ppt/slideLayouts/slideLayout153.xml" ContentType="application/vnd.openxmlformats-officedocument.presentationml.slideLayout+xml"/>
  <Override PartName="/ppt/slides/slide32.xml" ContentType="application/vnd.openxmlformats-officedocument.presentationml.slide+xml"/>
  <Default Extension="fntdata" ContentType="application/x-fontdata"/>
  <Override PartName="/ppt/slideLayouts/slideLayout42.xml" ContentType="application/vnd.openxmlformats-officedocument.presentationml.slideLayout+xml"/>
  <Override PartName="/ppt/slideLayouts/slideLayout131.xml" ContentType="application/vnd.openxmlformats-officedocument.presentationml.slideLayout+xml"/>
  <Override PartName="/ppt/slideMasters/slideMaster15.xml" ContentType="application/vnd.openxmlformats-officedocument.presentationml.slideMaster+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Layouts/slideLayout120.xml" ContentType="application/vnd.openxmlformats-officedocument.presentationml.slideLayout+xml"/>
  <Override PartName="/ppt/slideLayouts/slideLayout207.xml" ContentType="application/vnd.openxmlformats-officedocument.presentationml.slideLayout+xml"/>
  <Override PartName="/ppt/slideLayouts/slideLayout218.xml" ContentType="application/vnd.openxmlformats-officedocument.presentationml.slideLayout+xml"/>
  <Override PartName="/ppt/notesSlides/notesSlide23.xml" ContentType="application/vnd.openxmlformats-officedocument.presentationml.notesSlide+xml"/>
  <Override PartName="/docProps/custom.xml" ContentType="application/vnd.openxmlformats-officedocument.custom-properties+xml"/>
  <Override PartName="/ppt/theme/theme14.xml" ContentType="application/vnd.openxmlformats-officedocument.theme+xml"/>
  <Override PartName="/ppt/notesSlides/notesSlide12.xml" ContentType="application/vnd.openxmlformats-officedocument.presentationml.notesSlide+xml"/>
  <Override PartName="/ppt/slideMasters/slideMaster4.xml" ContentType="application/vnd.openxmlformats-officedocument.presentationml.slideMaster+xml"/>
  <Override PartName="/ppt/slides/slide9.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slideLayouts/slideLayout69.xml" ContentType="application/vnd.openxmlformats-officedocument.presentationml.slideLayout+xml"/>
  <Override PartName="/ppt/slideLayouts/slideLayout158.xml" ContentType="application/vnd.openxmlformats-officedocument.presentationml.slideLayout+xml"/>
  <Override PartName="/ppt/slideLayouts/slideLayout169.xml" ContentType="application/vnd.openxmlformats-officedocument.presentationml.slideLayout+xml"/>
  <Override PartName="/ppt/slideLayouts/slideLayout210.xml" ContentType="application/vnd.openxmlformats-officedocument.presentationml.slideLayout+xml"/>
  <Override PartName="/ppt/slideLayouts/slideLayout221.xml" ContentType="application/vnd.openxmlformats-officedocument.presentationml.slideLayout+xml"/>
  <Override PartName="/ppt/slideLayouts/slideLayout58.xml" ContentType="application/vnd.openxmlformats-officedocument.presentationml.slideLayout+xml"/>
  <Override PartName="/ppt/slideLayouts/slideLayout147.xml" ContentType="application/vnd.openxmlformats-officedocument.presentationml.slideLayout+xml"/>
  <Override PartName="/ppt/slideLayouts/slideLayout194.xml" ContentType="application/vnd.openxmlformats-officedocument.presentationml.slideLayout+xml"/>
  <Override PartName="/ppt/notesSlides/notesSlide3.xml" ContentType="application/vnd.openxmlformats-officedocument.presentationml.notesSlide+xml"/>
  <Override PartName="/ppt/slides/slide26.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83.xml" ContentType="application/vnd.openxmlformats-officedocument.presentationml.slideLayout+xml"/>
  <Override PartName="/ppt/slideLayouts/slideLayout94.xml" ContentType="application/vnd.openxmlformats-officedocument.presentationml.slideLayout+xml"/>
  <Override PartName="/ppt/slideLayouts/slideLayout136.xml" ContentType="application/vnd.openxmlformats-officedocument.presentationml.slideLayout+xml"/>
  <Override PartName="/ppt/slideLayouts/slideLayout183.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72.xml" ContentType="application/vnd.openxmlformats-officedocument.presentationml.slideLayout+xml"/>
  <Override PartName="/ppt/slideLayouts/slideLayout114.xml" ContentType="application/vnd.openxmlformats-officedocument.presentationml.slideLayout+xml"/>
  <Override PartName="/ppt/slideLayouts/slideLayout125.xml" ContentType="application/vnd.openxmlformats-officedocument.presentationml.slideLayout+xml"/>
  <Override PartName="/ppt/slideLayouts/slideLayout161.xml" ContentType="application/vnd.openxmlformats-officedocument.presentationml.slideLayout+xml"/>
  <Override PartName="/ppt/slideLayouts/slideLayout172.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slideLayouts/slideLayout14.xml" ContentType="application/vnd.openxmlformats-officedocument.presentationml.slideLayout+xml"/>
  <Override PartName="/ppt/slideLayouts/slideLayout61.xml" ContentType="application/vnd.openxmlformats-officedocument.presentationml.slideLayout+xml"/>
  <Override PartName="/ppt/slideLayouts/slideLayout103.xml" ContentType="application/vnd.openxmlformats-officedocument.presentationml.slideLayout+xml"/>
  <Override PartName="/ppt/slideLayouts/slideLayout150.xml" ContentType="application/vnd.openxmlformats-officedocument.presentationml.slideLayout+xml"/>
  <Override PartName="/ppt/theme/theme19.xml" ContentType="application/vnd.openxmlformats-officedocument.theme+xml"/>
  <Override PartName="/ppt/slideLayouts/slideLayout50.xml" ContentType="application/vnd.openxmlformats-officedocument.presentationml.slideLayout+xml"/>
  <Override PartName="/ppt/slideMasters/slideMaster9.xml" ContentType="application/vnd.openxmlformats-officedocument.presentationml.slideMaster+xml"/>
  <Override PartName="/ppt/slideMasters/slideMaster12.xml" ContentType="application/vnd.openxmlformats-officedocument.presentationml.slideMaster+xml"/>
  <Override PartName="/ppt/slideLayouts/slideLayout215.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Layouts/slideLayout99.xml" ContentType="application/vnd.openxmlformats-officedocument.presentationml.slideLayout+xml"/>
  <Override PartName="/ppt/slideLayouts/slideLayout188.xml" ContentType="application/vnd.openxmlformats-officedocument.presentationml.slideLayout+xml"/>
  <Override PartName="/ppt/slideLayouts/slideLayout199.xml" ContentType="application/vnd.openxmlformats-officedocument.presentationml.slideLayout+xml"/>
  <Override PartName="/ppt/slideLayouts/slideLayout204.xml" ContentType="application/vnd.openxmlformats-officedocument.presentationml.slideLayout+xml"/>
  <Override PartName="/ppt/theme/theme22.xml" ContentType="application/vnd.openxmlformats-officedocument.theme+xml"/>
  <Override PartName="/ppt/handoutMasters/handoutMaster1.xml" ContentType="application/vnd.openxmlformats-officedocument.presentationml.handoutMaster+xml"/>
  <Override PartName="/ppt/slideLayouts/slideLayout88.xml" ContentType="application/vnd.openxmlformats-officedocument.presentationml.slideLayout+xml"/>
  <Override PartName="/ppt/theme/theme11.xml" ContentType="application/vnd.openxmlformats-officedocument.theme+xml"/>
  <Override PartName="/ppt/slideLayouts/slideLayout177.xml" ContentType="application/vnd.openxmlformats-officedocument.presentationml.slideLayout+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Layouts/slideLayout119.xml" ContentType="application/vnd.openxmlformats-officedocument.presentationml.slideLayout+xml"/>
  <Override PartName="/ppt/slideLayouts/slideLayout166.xml" ContentType="application/vnd.openxmlformats-officedocument.presentationml.slideLayout+xml"/>
  <Override PartName="/ppt/slideMasters/slideMaster1.xml" ContentType="application/vnd.openxmlformats-officedocument.presentationml.slideMaster+xml"/>
  <Override PartName="/ppt/theme/theme3.xml" ContentType="application/vnd.openxmlformats-officedocument.theme+xml"/>
  <Override PartName="/ppt/slideLayouts/slideLayout55.xml" ContentType="application/vnd.openxmlformats-officedocument.presentationml.slideLayout+xml"/>
  <Override PartName="/ppt/slideLayouts/slideLayout108.xml" ContentType="application/vnd.openxmlformats-officedocument.presentationml.slideLayout+xml"/>
  <Override PartName="/ppt/slideLayouts/slideLayout155.xml" ContentType="application/vnd.openxmlformats-officedocument.presentationml.slideLayout+xml"/>
  <Override PartName="/ppt/slideLayouts/slideLayout44.xml" ContentType="application/vnd.openxmlformats-officedocument.presentationml.slideLayout+xml"/>
  <Override PartName="/ppt/slideLayouts/slideLayout91.xml" ContentType="application/vnd.openxmlformats-officedocument.presentationml.slideLayout+xml"/>
  <Override PartName="/ppt/slideLayouts/slideLayout133.xml" ContentType="application/vnd.openxmlformats-officedocument.presentationml.slideLayout+xml"/>
  <Override PartName="/ppt/slideLayouts/slideLayout144.xml" ContentType="application/vnd.openxmlformats-officedocument.presentationml.slideLayout+xml"/>
  <Override PartName="/ppt/slideLayouts/slideLayout180.xml" ContentType="application/vnd.openxmlformats-officedocument.presentationml.slideLayout+xml"/>
  <Override PartName="/ppt/slideLayouts/slideLayout191.xml" ContentType="application/vnd.openxmlformats-officedocument.presentationml.slideLayout+xml"/>
  <Default Extension="rels" ContentType="application/vnd.openxmlformats-package.relationships+xml"/>
  <Override PartName="/ppt/slideMasters/slideMaster17.xml" ContentType="application/vnd.openxmlformats-officedocument.presentationml.slideMaster+xml"/>
  <Override PartName="/ppt/slides/slide23.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80.xml" ContentType="application/vnd.openxmlformats-officedocument.presentationml.slideLayout+xml"/>
  <Override PartName="/ppt/slideLayouts/slideLayout122.xml" ContentType="application/vnd.openxmlformats-officedocument.presentationml.slideLayout+xml"/>
  <Override PartName="/ppt/slideLayouts/slideLayout209.xml" ContentType="application/vnd.openxmlformats-officedocument.presentationml.slideLayout+xml"/>
  <Override PartName="/ppt/notesSlides/notesSlide25.xml" ContentType="application/vnd.openxmlformats-officedocument.presentationml.notesSlide+xml"/>
  <Override PartName="/ppt/slides/slide12.xml" ContentType="application/vnd.openxmlformats-officedocument.presentationml.slide+xml"/>
  <Override PartName="/ppt/slideLayouts/slideLayout11.xml" ContentType="application/vnd.openxmlformats-officedocument.presentationml.slideLayout+xml"/>
  <Override PartName="/ppt/slideLayouts/slideLayout111.xml" ContentType="application/vnd.openxmlformats-officedocument.presentationml.slideLayout+xml"/>
  <Override PartName="/ppt/theme/theme16.xml" ContentType="application/vnd.openxmlformats-officedocument.theme+xml"/>
  <Override PartName="/ppt/notesSlides/notesSlide14.xml" ContentType="application/vnd.openxmlformats-officedocument.presentationml.notesSlide+xml"/>
  <Override PartName="/ppt/slideLayouts/slideLayout100.xml" ContentType="application/vnd.openxmlformats-officedocument.presentationml.slideLayout+xml"/>
  <Override PartName="/ppt/slideMasters/slideMaster6.xml" ContentType="application/vnd.openxmlformats-officedocument.presentationml.slideMaster+xml"/>
  <Override PartName="/ppt/slideMasters/slideMaster20.xml" ContentType="application/vnd.openxmlformats-officedocument.presentationml.slideMaster+xml"/>
  <Override PartName="/ppt/theme/theme8.xml" ContentType="application/vnd.openxmlformats-officedocument.theme+xml"/>
  <Override PartName="/ppt/slideLayouts/slideLayout149.xml" ContentType="application/vnd.openxmlformats-officedocument.presentationml.slideLayout+xml"/>
  <Override PartName="/ppt/slideLayouts/slideLayout196.xml" ContentType="application/vnd.openxmlformats-officedocument.presentationml.slideLayout+xml"/>
  <Override PartName="/ppt/slideLayouts/slideLayout201.xml" ContentType="application/vnd.openxmlformats-officedocument.presentationml.slideLayout+xml"/>
  <Override PartName="/ppt/slideLayouts/slideLayout212.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slideLayouts/slideLayout85.xml" ContentType="application/vnd.openxmlformats-officedocument.presentationml.slideLayout+xml"/>
  <Override PartName="/ppt/slideLayouts/slideLayout96.xml" ContentType="application/vnd.openxmlformats-officedocument.presentationml.slideLayout+xml"/>
  <Override PartName="/ppt/slideLayouts/slideLayout138.xml" ContentType="application/vnd.openxmlformats-officedocument.presentationml.slideLayout+xml"/>
  <Override PartName="/ppt/slideLayouts/slideLayout185.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740" r:id="rId1"/>
    <p:sldMasterId id="2147491533" r:id="rId2"/>
    <p:sldMasterId id="2147493019" r:id="rId3"/>
    <p:sldMasterId id="2147493031" r:id="rId4"/>
    <p:sldMasterId id="2147493043" r:id="rId5"/>
    <p:sldMasterId id="2147493067" r:id="rId6"/>
    <p:sldMasterId id="2147493103" r:id="rId7"/>
    <p:sldMasterId id="2147493115" r:id="rId8"/>
    <p:sldMasterId id="2147493127" r:id="rId9"/>
    <p:sldMasterId id="2147493139" r:id="rId10"/>
    <p:sldMasterId id="2147493151" r:id="rId11"/>
    <p:sldMasterId id="2147493163" r:id="rId12"/>
    <p:sldMasterId id="2147493247" r:id="rId13"/>
    <p:sldMasterId id="2147493259" r:id="rId14"/>
    <p:sldMasterId id="2147493295" r:id="rId15"/>
    <p:sldMasterId id="2147493307" r:id="rId16"/>
    <p:sldMasterId id="2147493319" r:id="rId17"/>
    <p:sldMasterId id="2147493343" r:id="rId18"/>
    <p:sldMasterId id="2147493355" r:id="rId19"/>
    <p:sldMasterId id="2147493367" r:id="rId20"/>
  </p:sldMasterIdLst>
  <p:notesMasterIdLst>
    <p:notesMasterId r:id="rId53"/>
  </p:notesMasterIdLst>
  <p:handoutMasterIdLst>
    <p:handoutMasterId r:id="rId54"/>
  </p:handoutMasterIdLst>
  <p:sldIdLst>
    <p:sldId id="256" r:id="rId21"/>
    <p:sldId id="729" r:id="rId22"/>
    <p:sldId id="703" r:id="rId23"/>
    <p:sldId id="728" r:id="rId24"/>
    <p:sldId id="727" r:id="rId25"/>
    <p:sldId id="730" r:id="rId26"/>
    <p:sldId id="731" r:id="rId27"/>
    <p:sldId id="732" r:id="rId28"/>
    <p:sldId id="719" r:id="rId29"/>
    <p:sldId id="700" r:id="rId30"/>
    <p:sldId id="701" r:id="rId31"/>
    <p:sldId id="720" r:id="rId32"/>
    <p:sldId id="721" r:id="rId33"/>
    <p:sldId id="711" r:id="rId34"/>
    <p:sldId id="737" r:id="rId35"/>
    <p:sldId id="702" r:id="rId36"/>
    <p:sldId id="709" r:id="rId37"/>
    <p:sldId id="710" r:id="rId38"/>
    <p:sldId id="735" r:id="rId39"/>
    <p:sldId id="722" r:id="rId40"/>
    <p:sldId id="707" r:id="rId41"/>
    <p:sldId id="725" r:id="rId42"/>
    <p:sldId id="726" r:id="rId43"/>
    <p:sldId id="708" r:id="rId44"/>
    <p:sldId id="687" r:id="rId45"/>
    <p:sldId id="736" r:id="rId46"/>
    <p:sldId id="712" r:id="rId47"/>
    <p:sldId id="685" r:id="rId48"/>
    <p:sldId id="646" r:id="rId49"/>
    <p:sldId id="738" r:id="rId50"/>
    <p:sldId id="674" r:id="rId51"/>
    <p:sldId id="706" r:id="rId52"/>
  </p:sldIdLst>
  <p:sldSz cx="9144000" cy="6858000" type="screen4x3"/>
  <p:notesSz cx="6934200" cy="9232900"/>
  <p:embeddedFontLst>
    <p:embeddedFont>
      <p:font typeface="Tahoma" pitchFamily="34" charset="0"/>
      <p:regular r:id="rId55"/>
      <p:bold r:id="rId56"/>
    </p:embeddedFont>
    <p:embeddedFont>
      <p:font typeface="Comic Sans MS" pitchFamily="66" charset="0"/>
      <p:regular r:id="rId57"/>
      <p:bold r:id="rId58"/>
    </p:embeddedFont>
    <p:embeddedFont>
      <p:font typeface="MS PGothic" pitchFamily="34" charset="-128"/>
      <p:regular r:id="rId59"/>
    </p:embeddedFont>
  </p:embeddedFontLst>
  <p:defaultTextStyle>
    <a:defPPr>
      <a:defRPr lang="en-US"/>
    </a:defPPr>
    <a:lvl1pPr algn="l" rtl="0" fontAlgn="base">
      <a:spcBef>
        <a:spcPct val="0"/>
      </a:spcBef>
      <a:spcAft>
        <a:spcPct val="0"/>
      </a:spcAft>
      <a:defRPr sz="2400" b="1" kern="1200">
        <a:solidFill>
          <a:schemeClr val="tx1"/>
        </a:solidFill>
        <a:latin typeface="Arial" charset="0"/>
        <a:ea typeface="+mn-ea"/>
        <a:cs typeface="+mn-cs"/>
      </a:defRPr>
    </a:lvl1pPr>
    <a:lvl2pPr marL="457200" algn="l" rtl="0" fontAlgn="base">
      <a:spcBef>
        <a:spcPct val="0"/>
      </a:spcBef>
      <a:spcAft>
        <a:spcPct val="0"/>
      </a:spcAft>
      <a:defRPr sz="2400" b="1" kern="1200">
        <a:solidFill>
          <a:schemeClr val="tx1"/>
        </a:solidFill>
        <a:latin typeface="Arial" charset="0"/>
        <a:ea typeface="+mn-ea"/>
        <a:cs typeface="+mn-cs"/>
      </a:defRPr>
    </a:lvl2pPr>
    <a:lvl3pPr marL="914400" algn="l" rtl="0" fontAlgn="base">
      <a:spcBef>
        <a:spcPct val="0"/>
      </a:spcBef>
      <a:spcAft>
        <a:spcPct val="0"/>
      </a:spcAft>
      <a:defRPr sz="2400" b="1" kern="1200">
        <a:solidFill>
          <a:schemeClr val="tx1"/>
        </a:solidFill>
        <a:latin typeface="Arial" charset="0"/>
        <a:ea typeface="+mn-ea"/>
        <a:cs typeface="+mn-cs"/>
      </a:defRPr>
    </a:lvl3pPr>
    <a:lvl4pPr marL="1371600" algn="l" rtl="0" fontAlgn="base">
      <a:spcBef>
        <a:spcPct val="0"/>
      </a:spcBef>
      <a:spcAft>
        <a:spcPct val="0"/>
      </a:spcAft>
      <a:defRPr sz="2400" b="1" kern="1200">
        <a:solidFill>
          <a:schemeClr val="tx1"/>
        </a:solidFill>
        <a:latin typeface="Arial" charset="0"/>
        <a:ea typeface="+mn-ea"/>
        <a:cs typeface="+mn-cs"/>
      </a:defRPr>
    </a:lvl4pPr>
    <a:lvl5pPr marL="1828800" algn="l" rtl="0" fontAlgn="base">
      <a:spcBef>
        <a:spcPct val="0"/>
      </a:spcBef>
      <a:spcAft>
        <a:spcPct val="0"/>
      </a:spcAft>
      <a:defRPr sz="2400" b="1" kern="1200">
        <a:solidFill>
          <a:schemeClr val="tx1"/>
        </a:solidFill>
        <a:latin typeface="Arial" charset="0"/>
        <a:ea typeface="+mn-ea"/>
        <a:cs typeface="+mn-cs"/>
      </a:defRPr>
    </a:lvl5pPr>
    <a:lvl6pPr marL="2286000" algn="l" defTabSz="914400" rtl="0" eaLnBrk="1" latinLnBrk="0" hangingPunct="1">
      <a:defRPr sz="2400" b="1" kern="1200">
        <a:solidFill>
          <a:schemeClr val="tx1"/>
        </a:solidFill>
        <a:latin typeface="Arial" charset="0"/>
        <a:ea typeface="+mn-ea"/>
        <a:cs typeface="+mn-cs"/>
      </a:defRPr>
    </a:lvl6pPr>
    <a:lvl7pPr marL="2743200" algn="l" defTabSz="914400" rtl="0" eaLnBrk="1" latinLnBrk="0" hangingPunct="1">
      <a:defRPr sz="2400" b="1" kern="1200">
        <a:solidFill>
          <a:schemeClr val="tx1"/>
        </a:solidFill>
        <a:latin typeface="Arial" charset="0"/>
        <a:ea typeface="+mn-ea"/>
        <a:cs typeface="+mn-cs"/>
      </a:defRPr>
    </a:lvl7pPr>
    <a:lvl8pPr marL="3200400" algn="l" defTabSz="914400" rtl="0" eaLnBrk="1" latinLnBrk="0" hangingPunct="1">
      <a:defRPr sz="2400" b="1" kern="1200">
        <a:solidFill>
          <a:schemeClr val="tx1"/>
        </a:solidFill>
        <a:latin typeface="Arial" charset="0"/>
        <a:ea typeface="+mn-ea"/>
        <a:cs typeface="+mn-cs"/>
      </a:defRPr>
    </a:lvl8pPr>
    <a:lvl9pPr marL="3657600" algn="l" defTabSz="914400" rtl="0" eaLnBrk="1" latinLnBrk="0" hangingPunct="1">
      <a:defRPr sz="2400" b="1"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0051F2"/>
    <a:srgbClr val="FF9933"/>
    <a:srgbClr val="FFFF00"/>
    <a:srgbClr val="66FFFF"/>
    <a:srgbClr val="FFCC99"/>
    <a:srgbClr val="FF3300"/>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2299" autoAdjust="0"/>
  </p:normalViewPr>
  <p:slideViewPr>
    <p:cSldViewPr showGuides="1">
      <p:cViewPr varScale="1">
        <p:scale>
          <a:sx n="68" d="100"/>
          <a:sy n="68" d="100"/>
        </p:scale>
        <p:origin x="-1470" y="-1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54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 Target="slides/slide6.xml"/><Relationship Id="rId39" Type="http://schemas.openxmlformats.org/officeDocument/2006/relationships/slide" Target="slides/slide19.xml"/><Relationship Id="rId21" Type="http://schemas.openxmlformats.org/officeDocument/2006/relationships/slide" Target="slides/slide1.xml"/><Relationship Id="rId34" Type="http://schemas.openxmlformats.org/officeDocument/2006/relationships/slide" Target="slides/slide14.xml"/><Relationship Id="rId42" Type="http://schemas.openxmlformats.org/officeDocument/2006/relationships/slide" Target="slides/slide22.xml"/><Relationship Id="rId47" Type="http://schemas.openxmlformats.org/officeDocument/2006/relationships/slide" Target="slides/slide27.xml"/><Relationship Id="rId50" Type="http://schemas.openxmlformats.org/officeDocument/2006/relationships/slide" Target="slides/slide30.xml"/><Relationship Id="rId55" Type="http://schemas.openxmlformats.org/officeDocument/2006/relationships/font" Target="fonts/font1.fntdata"/><Relationship Id="rId63"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0" Type="http://schemas.openxmlformats.org/officeDocument/2006/relationships/slideMaster" Target="slideMasters/slideMaster20.xml"/><Relationship Id="rId29" Type="http://schemas.openxmlformats.org/officeDocument/2006/relationships/slide" Target="slides/slide9.xml"/><Relationship Id="rId41" Type="http://schemas.openxmlformats.org/officeDocument/2006/relationships/slide" Target="slides/slide21.xml"/><Relationship Id="rId54" Type="http://schemas.openxmlformats.org/officeDocument/2006/relationships/handoutMaster" Target="handoutMasters/handoutMaster1.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4.xml"/><Relationship Id="rId32" Type="http://schemas.openxmlformats.org/officeDocument/2006/relationships/slide" Target="slides/slide12.xml"/><Relationship Id="rId37" Type="http://schemas.openxmlformats.org/officeDocument/2006/relationships/slide" Target="slides/slide17.xml"/><Relationship Id="rId40" Type="http://schemas.openxmlformats.org/officeDocument/2006/relationships/slide" Target="slides/slide20.xml"/><Relationship Id="rId45" Type="http://schemas.openxmlformats.org/officeDocument/2006/relationships/slide" Target="slides/slide25.xml"/><Relationship Id="rId53" Type="http://schemas.openxmlformats.org/officeDocument/2006/relationships/notesMaster" Target="notesMasters/notesMaster1.xml"/><Relationship Id="rId58" Type="http://schemas.openxmlformats.org/officeDocument/2006/relationships/font" Target="fonts/font4.fntdata"/><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3.xml"/><Relationship Id="rId28" Type="http://schemas.openxmlformats.org/officeDocument/2006/relationships/slide" Target="slides/slide8.xml"/><Relationship Id="rId36" Type="http://schemas.openxmlformats.org/officeDocument/2006/relationships/slide" Target="slides/slide16.xml"/><Relationship Id="rId49" Type="http://schemas.openxmlformats.org/officeDocument/2006/relationships/slide" Target="slides/slide29.xml"/><Relationship Id="rId57" Type="http://schemas.openxmlformats.org/officeDocument/2006/relationships/font" Target="fonts/font3.fntdata"/><Relationship Id="rId61" Type="http://schemas.openxmlformats.org/officeDocument/2006/relationships/viewProps" Target="viewProps.xml"/><Relationship Id="rId10" Type="http://schemas.openxmlformats.org/officeDocument/2006/relationships/slideMaster" Target="slideMasters/slideMaster10.xml"/><Relationship Id="rId19" Type="http://schemas.openxmlformats.org/officeDocument/2006/relationships/slideMaster" Target="slideMasters/slideMaster19.xml"/><Relationship Id="rId31" Type="http://schemas.openxmlformats.org/officeDocument/2006/relationships/slide" Target="slides/slide11.xml"/><Relationship Id="rId44" Type="http://schemas.openxmlformats.org/officeDocument/2006/relationships/slide" Target="slides/slide24.xml"/><Relationship Id="rId52" Type="http://schemas.openxmlformats.org/officeDocument/2006/relationships/slide" Target="slides/slide32.xml"/><Relationship Id="rId60"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2.xml"/><Relationship Id="rId27" Type="http://schemas.openxmlformats.org/officeDocument/2006/relationships/slide" Target="slides/slide7.xml"/><Relationship Id="rId30" Type="http://schemas.openxmlformats.org/officeDocument/2006/relationships/slide" Target="slides/slide10.xml"/><Relationship Id="rId35" Type="http://schemas.openxmlformats.org/officeDocument/2006/relationships/slide" Target="slides/slide15.xml"/><Relationship Id="rId43" Type="http://schemas.openxmlformats.org/officeDocument/2006/relationships/slide" Target="slides/slide23.xml"/><Relationship Id="rId48" Type="http://schemas.openxmlformats.org/officeDocument/2006/relationships/slide" Target="slides/slide28.xml"/><Relationship Id="rId56" Type="http://schemas.openxmlformats.org/officeDocument/2006/relationships/font" Target="fonts/font2.fntdata"/><Relationship Id="rId8" Type="http://schemas.openxmlformats.org/officeDocument/2006/relationships/slideMaster" Target="slideMasters/slideMaster8.xml"/><Relationship Id="rId51" Type="http://schemas.openxmlformats.org/officeDocument/2006/relationships/slide" Target="slides/slide3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5.xml"/><Relationship Id="rId33" Type="http://schemas.openxmlformats.org/officeDocument/2006/relationships/slide" Target="slides/slide13.xml"/><Relationship Id="rId38" Type="http://schemas.openxmlformats.org/officeDocument/2006/relationships/slide" Target="slides/slide18.xml"/><Relationship Id="rId46" Type="http://schemas.openxmlformats.org/officeDocument/2006/relationships/slide" Target="slides/slide26.xml"/><Relationship Id="rId59" Type="http://schemas.openxmlformats.org/officeDocument/2006/relationships/font" Target="fonts/font5.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9522" name="Rectangle 2"/>
          <p:cNvSpPr>
            <a:spLocks noGrp="1" noChangeArrowheads="1"/>
          </p:cNvSpPr>
          <p:nvPr>
            <p:ph type="hdr" sz="quarter"/>
          </p:nvPr>
        </p:nvSpPr>
        <p:spPr bwMode="auto">
          <a:xfrm>
            <a:off x="0" y="0"/>
            <a:ext cx="3005138" cy="461963"/>
          </a:xfrm>
          <a:prstGeom prst="rect">
            <a:avLst/>
          </a:prstGeom>
          <a:noFill/>
          <a:ln w="9525">
            <a:noFill/>
            <a:miter lim="800000"/>
            <a:headEnd/>
            <a:tailEnd/>
          </a:ln>
          <a:effectLst/>
        </p:spPr>
        <p:txBody>
          <a:bodyPr vert="horz" wrap="square" lIns="88506" tIns="44255" rIns="88506" bIns="44255" numCol="1" anchor="t" anchorCtr="0" compatLnSpc="1">
            <a:prstTxWarp prst="textNoShape">
              <a:avLst/>
            </a:prstTxWarp>
          </a:bodyPr>
          <a:lstStyle>
            <a:lvl1pPr defTabSz="884762">
              <a:defRPr sz="1200" b="0">
                <a:latin typeface="Arial" charset="0"/>
              </a:defRPr>
            </a:lvl1pPr>
          </a:lstStyle>
          <a:p>
            <a:pPr>
              <a:defRPr/>
            </a:pPr>
            <a:endParaRPr lang="en-US"/>
          </a:p>
        </p:txBody>
      </p:sp>
      <p:sp>
        <p:nvSpPr>
          <p:cNvPr id="619523" name="Rectangle 3"/>
          <p:cNvSpPr>
            <a:spLocks noGrp="1" noChangeArrowheads="1"/>
          </p:cNvSpPr>
          <p:nvPr>
            <p:ph type="dt" sz="quarter" idx="1"/>
          </p:nvPr>
        </p:nvSpPr>
        <p:spPr bwMode="auto">
          <a:xfrm>
            <a:off x="3927475" y="0"/>
            <a:ext cx="3005138" cy="461963"/>
          </a:xfrm>
          <a:prstGeom prst="rect">
            <a:avLst/>
          </a:prstGeom>
          <a:noFill/>
          <a:ln w="9525">
            <a:noFill/>
            <a:miter lim="800000"/>
            <a:headEnd/>
            <a:tailEnd/>
          </a:ln>
          <a:effectLst/>
        </p:spPr>
        <p:txBody>
          <a:bodyPr vert="horz" wrap="square" lIns="88506" tIns="44255" rIns="88506" bIns="44255" numCol="1" anchor="t" anchorCtr="0" compatLnSpc="1">
            <a:prstTxWarp prst="textNoShape">
              <a:avLst/>
            </a:prstTxWarp>
          </a:bodyPr>
          <a:lstStyle>
            <a:lvl1pPr algn="r" defTabSz="884762">
              <a:defRPr sz="1200" b="0">
                <a:latin typeface="Arial" charset="0"/>
              </a:defRPr>
            </a:lvl1pPr>
          </a:lstStyle>
          <a:p>
            <a:pPr>
              <a:defRPr/>
            </a:pPr>
            <a:endParaRPr lang="en-US"/>
          </a:p>
        </p:txBody>
      </p:sp>
      <p:sp>
        <p:nvSpPr>
          <p:cNvPr id="619524" name="Rectangle 4"/>
          <p:cNvSpPr>
            <a:spLocks noGrp="1" noChangeArrowheads="1"/>
          </p:cNvSpPr>
          <p:nvPr>
            <p:ph type="ftr" sz="quarter" idx="2"/>
          </p:nvPr>
        </p:nvSpPr>
        <p:spPr bwMode="auto">
          <a:xfrm>
            <a:off x="0" y="8769350"/>
            <a:ext cx="3005138" cy="461963"/>
          </a:xfrm>
          <a:prstGeom prst="rect">
            <a:avLst/>
          </a:prstGeom>
          <a:noFill/>
          <a:ln w="9525">
            <a:noFill/>
            <a:miter lim="800000"/>
            <a:headEnd/>
            <a:tailEnd/>
          </a:ln>
          <a:effectLst/>
        </p:spPr>
        <p:txBody>
          <a:bodyPr vert="horz" wrap="square" lIns="88506" tIns="44255" rIns="88506" bIns="44255" numCol="1" anchor="b" anchorCtr="0" compatLnSpc="1">
            <a:prstTxWarp prst="textNoShape">
              <a:avLst/>
            </a:prstTxWarp>
          </a:bodyPr>
          <a:lstStyle>
            <a:lvl1pPr defTabSz="884762">
              <a:defRPr sz="1200" b="0">
                <a:latin typeface="Arial" charset="0"/>
              </a:defRPr>
            </a:lvl1pPr>
          </a:lstStyle>
          <a:p>
            <a:pPr>
              <a:defRPr/>
            </a:pPr>
            <a:endParaRPr lang="en-US"/>
          </a:p>
        </p:txBody>
      </p:sp>
      <p:sp>
        <p:nvSpPr>
          <p:cNvPr id="619525" name="Rectangle 5"/>
          <p:cNvSpPr>
            <a:spLocks noGrp="1" noChangeArrowheads="1"/>
          </p:cNvSpPr>
          <p:nvPr>
            <p:ph type="sldNum" sz="quarter" idx="3"/>
          </p:nvPr>
        </p:nvSpPr>
        <p:spPr bwMode="auto">
          <a:xfrm>
            <a:off x="3927475" y="8769350"/>
            <a:ext cx="3005138" cy="461963"/>
          </a:xfrm>
          <a:prstGeom prst="rect">
            <a:avLst/>
          </a:prstGeom>
          <a:noFill/>
          <a:ln w="9525">
            <a:noFill/>
            <a:miter lim="800000"/>
            <a:headEnd/>
            <a:tailEnd/>
          </a:ln>
          <a:effectLst/>
        </p:spPr>
        <p:txBody>
          <a:bodyPr vert="horz" wrap="square" lIns="88506" tIns="44255" rIns="88506" bIns="44255" numCol="1" anchor="b" anchorCtr="0" compatLnSpc="1">
            <a:prstTxWarp prst="textNoShape">
              <a:avLst/>
            </a:prstTxWarp>
          </a:bodyPr>
          <a:lstStyle>
            <a:lvl1pPr algn="r" defTabSz="884762">
              <a:defRPr sz="1200" b="0">
                <a:latin typeface="Arial" charset="0"/>
              </a:defRPr>
            </a:lvl1pPr>
          </a:lstStyle>
          <a:p>
            <a:pPr>
              <a:defRPr/>
            </a:pPr>
            <a:fld id="{C8BC0A69-15CE-42C8-87AC-60ED1C78E71F}" type="slidenum">
              <a:rPr lang="en-US"/>
              <a:pPr>
                <a:defRPr/>
              </a:pPr>
              <a:t>‹#›</a:t>
            </a:fld>
            <a:endParaRPr lang="en-US"/>
          </a:p>
        </p:txBody>
      </p:sp>
    </p:spTree>
    <p:extLst>
      <p:ext uri="{BB962C8B-B14F-4D97-AF65-F5344CB8AC3E}">
        <p14:creationId xmlns="" xmlns:p14="http://schemas.microsoft.com/office/powerpoint/2010/main" val="112761882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70370" name="Rectangle 2"/>
          <p:cNvSpPr>
            <a:spLocks noGrp="1" noChangeArrowheads="1"/>
          </p:cNvSpPr>
          <p:nvPr>
            <p:ph type="hdr" sz="quarter"/>
          </p:nvPr>
        </p:nvSpPr>
        <p:spPr bwMode="auto">
          <a:xfrm>
            <a:off x="0" y="0"/>
            <a:ext cx="3005138" cy="461963"/>
          </a:xfrm>
          <a:prstGeom prst="rect">
            <a:avLst/>
          </a:prstGeom>
          <a:noFill/>
          <a:ln w="9525">
            <a:noFill/>
            <a:miter lim="800000"/>
            <a:headEnd/>
            <a:tailEnd/>
          </a:ln>
          <a:effectLst/>
        </p:spPr>
        <p:txBody>
          <a:bodyPr vert="horz" wrap="square" lIns="92296" tIns="46149" rIns="92296" bIns="46149" numCol="1" anchor="t" anchorCtr="0" compatLnSpc="1">
            <a:prstTxWarp prst="textNoShape">
              <a:avLst/>
            </a:prstTxWarp>
          </a:bodyPr>
          <a:lstStyle>
            <a:lvl1pPr defTabSz="924402">
              <a:defRPr sz="1300" b="0">
                <a:latin typeface="Arial" charset="0"/>
              </a:defRPr>
            </a:lvl1pPr>
          </a:lstStyle>
          <a:p>
            <a:pPr>
              <a:defRPr/>
            </a:pPr>
            <a:endParaRPr lang="en-US"/>
          </a:p>
        </p:txBody>
      </p:sp>
      <p:sp>
        <p:nvSpPr>
          <p:cNvPr id="570371" name="Rectangle 3"/>
          <p:cNvSpPr>
            <a:spLocks noGrp="1" noChangeArrowheads="1"/>
          </p:cNvSpPr>
          <p:nvPr>
            <p:ph type="dt" idx="1"/>
          </p:nvPr>
        </p:nvSpPr>
        <p:spPr bwMode="auto">
          <a:xfrm>
            <a:off x="3927475" y="0"/>
            <a:ext cx="3005138" cy="461963"/>
          </a:xfrm>
          <a:prstGeom prst="rect">
            <a:avLst/>
          </a:prstGeom>
          <a:noFill/>
          <a:ln w="9525">
            <a:noFill/>
            <a:miter lim="800000"/>
            <a:headEnd/>
            <a:tailEnd/>
          </a:ln>
          <a:effectLst/>
        </p:spPr>
        <p:txBody>
          <a:bodyPr vert="horz" wrap="square" lIns="92296" tIns="46149" rIns="92296" bIns="46149" numCol="1" anchor="t" anchorCtr="0" compatLnSpc="1">
            <a:prstTxWarp prst="textNoShape">
              <a:avLst/>
            </a:prstTxWarp>
          </a:bodyPr>
          <a:lstStyle>
            <a:lvl1pPr algn="r" defTabSz="924402">
              <a:defRPr sz="1300" b="0">
                <a:latin typeface="Arial" charset="0"/>
              </a:defRPr>
            </a:lvl1pPr>
          </a:lstStyle>
          <a:p>
            <a:pPr>
              <a:defRPr/>
            </a:pPr>
            <a:endParaRPr lang="en-US"/>
          </a:p>
        </p:txBody>
      </p:sp>
      <p:sp>
        <p:nvSpPr>
          <p:cNvPr id="93188" name="Rectangle 4"/>
          <p:cNvSpPr>
            <a:spLocks noGrp="1" noRot="1" noChangeAspect="1" noChangeArrowheads="1" noTextEdit="1"/>
          </p:cNvSpPr>
          <p:nvPr>
            <p:ph type="sldImg" idx="2"/>
          </p:nvPr>
        </p:nvSpPr>
        <p:spPr bwMode="auto">
          <a:xfrm>
            <a:off x="1158875" y="692150"/>
            <a:ext cx="4616450" cy="3462338"/>
          </a:xfrm>
          <a:prstGeom prst="rect">
            <a:avLst/>
          </a:prstGeom>
          <a:noFill/>
          <a:ln w="9525">
            <a:solidFill>
              <a:srgbClr val="000000"/>
            </a:solidFill>
            <a:miter lim="800000"/>
            <a:headEnd/>
            <a:tailEnd/>
          </a:ln>
        </p:spPr>
      </p:sp>
      <p:sp>
        <p:nvSpPr>
          <p:cNvPr id="570373" name="Rectangle 5"/>
          <p:cNvSpPr>
            <a:spLocks noGrp="1" noChangeArrowheads="1"/>
          </p:cNvSpPr>
          <p:nvPr>
            <p:ph type="body" sz="quarter" idx="3"/>
          </p:nvPr>
        </p:nvSpPr>
        <p:spPr bwMode="auto">
          <a:xfrm>
            <a:off x="693738" y="4386263"/>
            <a:ext cx="5546725" cy="4154487"/>
          </a:xfrm>
          <a:prstGeom prst="rect">
            <a:avLst/>
          </a:prstGeom>
          <a:noFill/>
          <a:ln w="9525">
            <a:noFill/>
            <a:miter lim="800000"/>
            <a:headEnd/>
            <a:tailEnd/>
          </a:ln>
          <a:effectLst/>
        </p:spPr>
        <p:txBody>
          <a:bodyPr vert="horz" wrap="square" lIns="92296" tIns="46149" rIns="92296" bIns="46149"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570374" name="Rectangle 6"/>
          <p:cNvSpPr>
            <a:spLocks noGrp="1" noChangeArrowheads="1"/>
          </p:cNvSpPr>
          <p:nvPr>
            <p:ph type="ftr" sz="quarter" idx="4"/>
          </p:nvPr>
        </p:nvSpPr>
        <p:spPr bwMode="auto">
          <a:xfrm>
            <a:off x="0" y="8769350"/>
            <a:ext cx="3005138" cy="461963"/>
          </a:xfrm>
          <a:prstGeom prst="rect">
            <a:avLst/>
          </a:prstGeom>
          <a:noFill/>
          <a:ln w="9525">
            <a:noFill/>
            <a:miter lim="800000"/>
            <a:headEnd/>
            <a:tailEnd/>
          </a:ln>
          <a:effectLst/>
        </p:spPr>
        <p:txBody>
          <a:bodyPr vert="horz" wrap="square" lIns="92296" tIns="46149" rIns="92296" bIns="46149" numCol="1" anchor="b" anchorCtr="0" compatLnSpc="1">
            <a:prstTxWarp prst="textNoShape">
              <a:avLst/>
            </a:prstTxWarp>
          </a:bodyPr>
          <a:lstStyle>
            <a:lvl1pPr defTabSz="924402">
              <a:defRPr sz="1300" b="0">
                <a:latin typeface="Arial" charset="0"/>
              </a:defRPr>
            </a:lvl1pPr>
          </a:lstStyle>
          <a:p>
            <a:pPr>
              <a:defRPr/>
            </a:pPr>
            <a:endParaRPr lang="en-US"/>
          </a:p>
        </p:txBody>
      </p:sp>
      <p:sp>
        <p:nvSpPr>
          <p:cNvPr id="570375" name="Rectangle 7"/>
          <p:cNvSpPr>
            <a:spLocks noGrp="1" noChangeArrowheads="1"/>
          </p:cNvSpPr>
          <p:nvPr>
            <p:ph type="sldNum" sz="quarter" idx="5"/>
          </p:nvPr>
        </p:nvSpPr>
        <p:spPr bwMode="auto">
          <a:xfrm>
            <a:off x="3927475" y="8769350"/>
            <a:ext cx="3005138" cy="461963"/>
          </a:xfrm>
          <a:prstGeom prst="rect">
            <a:avLst/>
          </a:prstGeom>
          <a:noFill/>
          <a:ln w="9525">
            <a:noFill/>
            <a:miter lim="800000"/>
            <a:headEnd/>
            <a:tailEnd/>
          </a:ln>
          <a:effectLst/>
        </p:spPr>
        <p:txBody>
          <a:bodyPr vert="horz" wrap="square" lIns="92296" tIns="46149" rIns="92296" bIns="46149" numCol="1" anchor="b" anchorCtr="0" compatLnSpc="1">
            <a:prstTxWarp prst="textNoShape">
              <a:avLst/>
            </a:prstTxWarp>
          </a:bodyPr>
          <a:lstStyle>
            <a:lvl1pPr algn="r" defTabSz="924402">
              <a:defRPr sz="1300" b="0">
                <a:latin typeface="Arial" charset="0"/>
              </a:defRPr>
            </a:lvl1pPr>
          </a:lstStyle>
          <a:p>
            <a:pPr>
              <a:defRPr/>
            </a:pPr>
            <a:fld id="{7D2F9273-08AB-4BE8-8273-8EE697C8F915}" type="slidenum">
              <a:rPr lang="en-US"/>
              <a:pPr>
                <a:defRPr/>
              </a:pPr>
              <a:t>‹#›</a:t>
            </a:fld>
            <a:endParaRPr lang="en-US"/>
          </a:p>
        </p:txBody>
      </p:sp>
    </p:spTree>
    <p:extLst>
      <p:ext uri="{BB962C8B-B14F-4D97-AF65-F5344CB8AC3E}">
        <p14:creationId xmlns="" xmlns:p14="http://schemas.microsoft.com/office/powerpoint/2010/main" val="261951946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p>
            <a:pPr defTabSz="923925"/>
            <a:fld id="{AB5AD1ED-D410-4C40-AD67-4106E7226481}" type="slidenum">
              <a:rPr lang="en-US" smtClean="0"/>
              <a:pPr defTabSz="923925"/>
              <a:t>1</a:t>
            </a:fld>
            <a:endParaRPr lang="en-US" smtClean="0"/>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noFill/>
          <a:ln/>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endParaRPr lang="en-US"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p:spPr>
        <p:txBody>
          <a:bodyPr/>
          <a:lstStyle/>
          <a:p>
            <a:pPr defTabSz="923925"/>
            <a:fld id="{C31AABEB-AB3B-421D-B4E3-F12D54BEE2A8}" type="slidenum">
              <a:rPr lang="en-US" smtClean="0">
                <a:solidFill>
                  <a:srgbClr val="000000"/>
                </a:solidFill>
              </a:rPr>
              <a:pPr defTabSz="923925"/>
              <a:t>10</a:t>
            </a:fld>
            <a:endParaRPr lang="en-US" smtClean="0">
              <a:solidFill>
                <a:srgbClr val="000000"/>
              </a:solidFill>
            </a:endParaRPr>
          </a:p>
        </p:txBody>
      </p:sp>
      <p:sp>
        <p:nvSpPr>
          <p:cNvPr id="125955" name="Rectangle 2"/>
          <p:cNvSpPr>
            <a:spLocks noGrp="1" noRot="1" noChangeAspect="1" noChangeArrowheads="1" noTextEdit="1"/>
          </p:cNvSpPr>
          <p:nvPr>
            <p:ph type="sldImg"/>
          </p:nvPr>
        </p:nvSpPr>
        <p:spPr>
          <a:ln/>
        </p:spPr>
      </p:sp>
      <p:sp>
        <p:nvSpPr>
          <p:cNvPr id="125956" name="Rectangle 3"/>
          <p:cNvSpPr>
            <a:spLocks noGrp="1" noChangeArrowheads="1"/>
          </p:cNvSpPr>
          <p:nvPr>
            <p:ph type="body" idx="1"/>
          </p:nvPr>
        </p:nvSpPr>
        <p:spPr>
          <a:noFill/>
          <a:ln/>
        </p:spPr>
        <p:txBody>
          <a:bodyPr/>
          <a:lstStyle/>
          <a:p>
            <a:pPr eaLnBrk="1" hangingPunct="1"/>
            <a:r>
              <a:rPr lang="en-US" dirty="0" smtClean="0"/>
              <a:t>Daily ice concentration over last 5.5 months of model run.</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p:spPr>
        <p:txBody>
          <a:bodyPr/>
          <a:lstStyle/>
          <a:p>
            <a:pPr defTabSz="923925"/>
            <a:fld id="{C31AABEB-AB3B-421D-B4E3-F12D54BEE2A8}" type="slidenum">
              <a:rPr lang="en-US" smtClean="0">
                <a:solidFill>
                  <a:srgbClr val="000000"/>
                </a:solidFill>
              </a:rPr>
              <a:pPr defTabSz="923925"/>
              <a:t>11</a:t>
            </a:fld>
            <a:endParaRPr lang="en-US" smtClean="0">
              <a:solidFill>
                <a:srgbClr val="000000"/>
              </a:solidFill>
            </a:endParaRPr>
          </a:p>
        </p:txBody>
      </p:sp>
      <p:sp>
        <p:nvSpPr>
          <p:cNvPr id="125955" name="Rectangle 2"/>
          <p:cNvSpPr>
            <a:spLocks noGrp="1" noRot="1" noChangeAspect="1" noChangeArrowheads="1" noTextEdit="1"/>
          </p:cNvSpPr>
          <p:nvPr>
            <p:ph type="sldImg"/>
          </p:nvPr>
        </p:nvSpPr>
        <p:spPr>
          <a:ln/>
        </p:spPr>
      </p:sp>
      <p:sp>
        <p:nvSpPr>
          <p:cNvPr id="125956" name="Rectangle 3"/>
          <p:cNvSpPr>
            <a:spLocks noGrp="1" noChangeArrowheads="1"/>
          </p:cNvSpPr>
          <p:nvPr>
            <p:ph type="body" idx="1"/>
          </p:nvPr>
        </p:nvSpPr>
        <p:spPr>
          <a:noFill/>
          <a:ln/>
        </p:spPr>
        <p:txBody>
          <a:bodyPr/>
          <a:lstStyle/>
          <a:p>
            <a:pPr eaLnBrk="1" hangingPunct="1"/>
            <a:r>
              <a:rPr lang="en-US" dirty="0" smtClean="0"/>
              <a:t>Modeled ice edge</a:t>
            </a:r>
            <a:r>
              <a:rPr lang="en-US" baseline="0" dirty="0" smtClean="0"/>
              <a:t> is sharper, but some of that is from interpolating the 25-km ice to the model grid.  Too much ice in NE, but RSP looks pretty good.</a:t>
            </a:r>
            <a:endParaRPr lang="en-US" dirty="0"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p:spPr>
        <p:txBody>
          <a:bodyPr/>
          <a:lstStyle/>
          <a:p>
            <a:pPr defTabSz="923925"/>
            <a:fld id="{C31AABEB-AB3B-421D-B4E3-F12D54BEE2A8}" type="slidenum">
              <a:rPr lang="en-US" smtClean="0">
                <a:solidFill>
                  <a:srgbClr val="000000"/>
                </a:solidFill>
              </a:rPr>
              <a:pPr defTabSz="923925"/>
              <a:t>12</a:t>
            </a:fld>
            <a:endParaRPr lang="en-US" smtClean="0">
              <a:solidFill>
                <a:srgbClr val="000000"/>
              </a:solidFill>
            </a:endParaRPr>
          </a:p>
        </p:txBody>
      </p:sp>
      <p:sp>
        <p:nvSpPr>
          <p:cNvPr id="125955" name="Rectangle 2"/>
          <p:cNvSpPr>
            <a:spLocks noGrp="1" noRot="1" noChangeAspect="1" noChangeArrowheads="1" noTextEdit="1"/>
          </p:cNvSpPr>
          <p:nvPr>
            <p:ph type="sldImg"/>
          </p:nvPr>
        </p:nvSpPr>
        <p:spPr>
          <a:ln/>
        </p:spPr>
      </p:sp>
      <p:sp>
        <p:nvSpPr>
          <p:cNvPr id="125956" name="Rectangle 3"/>
          <p:cNvSpPr>
            <a:spLocks noGrp="1" noChangeArrowheads="1"/>
          </p:cNvSpPr>
          <p:nvPr>
            <p:ph type="body" idx="1"/>
          </p:nvPr>
        </p:nvSpPr>
        <p:spPr>
          <a:noFill/>
          <a:ln/>
        </p:spPr>
        <p:txBody>
          <a:bodyPr/>
          <a:lstStyle/>
          <a:p>
            <a:pPr eaLnBrk="1" hangingPunct="1"/>
            <a:r>
              <a:rPr lang="en-US" dirty="0" smtClean="0"/>
              <a:t>By now, RSP has opened up considerably</a:t>
            </a:r>
            <a:r>
              <a:rPr lang="en-US" baseline="0" dirty="0" smtClean="0"/>
              <a:t> in the model and obs.</a:t>
            </a:r>
            <a:endParaRPr lang="en-US" dirty="0"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p:spPr>
        <p:txBody>
          <a:bodyPr/>
          <a:lstStyle/>
          <a:p>
            <a:pPr defTabSz="923925"/>
            <a:fld id="{C31AABEB-AB3B-421D-B4E3-F12D54BEE2A8}" type="slidenum">
              <a:rPr lang="en-US" smtClean="0">
                <a:solidFill>
                  <a:srgbClr val="000000"/>
                </a:solidFill>
              </a:rPr>
              <a:pPr defTabSz="923925"/>
              <a:t>13</a:t>
            </a:fld>
            <a:endParaRPr lang="en-US" smtClean="0">
              <a:solidFill>
                <a:srgbClr val="000000"/>
              </a:solidFill>
            </a:endParaRPr>
          </a:p>
        </p:txBody>
      </p:sp>
      <p:sp>
        <p:nvSpPr>
          <p:cNvPr id="125955" name="Rectangle 2"/>
          <p:cNvSpPr>
            <a:spLocks noGrp="1" noRot="1" noChangeAspect="1" noChangeArrowheads="1" noTextEdit="1"/>
          </p:cNvSpPr>
          <p:nvPr>
            <p:ph type="sldImg"/>
          </p:nvPr>
        </p:nvSpPr>
        <p:spPr>
          <a:ln/>
        </p:spPr>
      </p:sp>
      <p:sp>
        <p:nvSpPr>
          <p:cNvPr id="125956" name="Rectangle 3"/>
          <p:cNvSpPr>
            <a:spLocks noGrp="1" noChangeArrowheads="1"/>
          </p:cNvSpPr>
          <p:nvPr>
            <p:ph type="body" idx="1"/>
          </p:nvPr>
        </p:nvSpPr>
        <p:spPr>
          <a:noFill/>
          <a:ln/>
        </p:spPr>
        <p:txBody>
          <a:bodyPr/>
          <a:lstStyle/>
          <a:p>
            <a:pPr eaLnBrk="1" hangingPunct="1"/>
            <a:r>
              <a:rPr lang="en-US" dirty="0" smtClean="0"/>
              <a:t>Obs. still have some</a:t>
            </a:r>
            <a:r>
              <a:rPr lang="en-US" baseline="0" dirty="0" smtClean="0"/>
              <a:t> ice along the eastern continental slope, but rest of area (no ice except along Victoria Land and east coast) looks pretty good.</a:t>
            </a:r>
            <a:endParaRPr lang="en-US" dirty="0"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p:spPr>
        <p:txBody>
          <a:bodyPr/>
          <a:lstStyle/>
          <a:p>
            <a:pPr defTabSz="923925"/>
            <a:fld id="{C31AABEB-AB3B-421D-B4E3-F12D54BEE2A8}" type="slidenum">
              <a:rPr lang="en-US" smtClean="0">
                <a:solidFill>
                  <a:srgbClr val="000000"/>
                </a:solidFill>
              </a:rPr>
              <a:pPr defTabSz="923925"/>
              <a:t>14</a:t>
            </a:fld>
            <a:endParaRPr lang="en-US" smtClean="0">
              <a:solidFill>
                <a:srgbClr val="000000"/>
              </a:solidFill>
            </a:endParaRPr>
          </a:p>
        </p:txBody>
      </p:sp>
      <p:sp>
        <p:nvSpPr>
          <p:cNvPr id="125955" name="Rectangle 2"/>
          <p:cNvSpPr>
            <a:spLocks noGrp="1" noRot="1" noChangeAspect="1" noChangeArrowheads="1" noTextEdit="1"/>
          </p:cNvSpPr>
          <p:nvPr>
            <p:ph type="sldImg"/>
          </p:nvPr>
        </p:nvSpPr>
        <p:spPr>
          <a:ln/>
        </p:spPr>
      </p:sp>
      <p:sp>
        <p:nvSpPr>
          <p:cNvPr id="125956" name="Rectangle 3"/>
          <p:cNvSpPr>
            <a:spLocks noGrp="1" noChangeArrowheads="1"/>
          </p:cNvSpPr>
          <p:nvPr>
            <p:ph type="body" idx="1"/>
          </p:nvPr>
        </p:nvSpPr>
        <p:spPr>
          <a:noFill/>
          <a:ln/>
        </p:spPr>
        <p:txBody>
          <a:bodyPr/>
          <a:lstStyle/>
          <a:p>
            <a:pPr eaLnBrk="1" hangingPunct="1"/>
            <a:r>
              <a:rPr lang="en-US" dirty="0" smtClean="0"/>
              <a:t>Note the big summer spike and that last year average will be higher number.  Converted to km</a:t>
            </a:r>
            <a:r>
              <a:rPr lang="en-US" baseline="30000" dirty="0" smtClean="0"/>
              <a:t>3</a:t>
            </a:r>
            <a:r>
              <a:rPr lang="en-US" dirty="0" smtClean="0"/>
              <a:t>/</a:t>
            </a:r>
            <a:r>
              <a:rPr lang="en-US" dirty="0" err="1" smtClean="0"/>
              <a:t>yr</a:t>
            </a:r>
            <a:r>
              <a:rPr lang="en-US" dirty="0" smtClean="0"/>
              <a:t> for reasons that</a:t>
            </a:r>
            <a:r>
              <a:rPr lang="en-US" baseline="0" dirty="0" smtClean="0"/>
              <a:t> will become clear…</a:t>
            </a:r>
            <a:endParaRPr lang="en-US" dirty="0"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p:spPr>
        <p:txBody>
          <a:bodyPr/>
          <a:lstStyle/>
          <a:p>
            <a:pPr defTabSz="923925"/>
            <a:fld id="{C31AABEB-AB3B-421D-B4E3-F12D54BEE2A8}" type="slidenum">
              <a:rPr lang="en-US">
                <a:solidFill>
                  <a:srgbClr val="000000"/>
                </a:solidFill>
              </a:rPr>
              <a:pPr defTabSz="923925"/>
              <a:t>15</a:t>
            </a:fld>
            <a:endParaRPr lang="en-US">
              <a:solidFill>
                <a:srgbClr val="000000"/>
              </a:solidFill>
            </a:endParaRPr>
          </a:p>
        </p:txBody>
      </p:sp>
      <p:sp>
        <p:nvSpPr>
          <p:cNvPr id="125955" name="Rectangle 2"/>
          <p:cNvSpPr>
            <a:spLocks noGrp="1" noRot="1" noChangeAspect="1" noChangeArrowheads="1" noTextEdit="1"/>
          </p:cNvSpPr>
          <p:nvPr>
            <p:ph type="sldImg"/>
          </p:nvPr>
        </p:nvSpPr>
        <p:spPr>
          <a:ln/>
        </p:spPr>
      </p:sp>
      <p:sp>
        <p:nvSpPr>
          <p:cNvPr id="125956" name="Rectangle 3"/>
          <p:cNvSpPr>
            <a:spLocks noGrp="1" noChangeArrowheads="1"/>
          </p:cNvSpPr>
          <p:nvPr>
            <p:ph type="body" idx="1"/>
          </p:nvPr>
        </p:nvSpPr>
        <p:spPr>
          <a:noFill/>
          <a:ln/>
        </p:spPr>
        <p:txBody>
          <a:bodyPr/>
          <a:lstStyle/>
          <a:p>
            <a:pPr eaLnBrk="1" hangingPunct="1"/>
            <a:r>
              <a:rPr lang="en-US" dirty="0" smtClean="0"/>
              <a:t>Explain red line.</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p:spPr>
        <p:txBody>
          <a:bodyPr/>
          <a:lstStyle/>
          <a:p>
            <a:pPr defTabSz="923925"/>
            <a:fld id="{C31AABEB-AB3B-421D-B4E3-F12D54BEE2A8}" type="slidenum">
              <a:rPr lang="en-US">
                <a:solidFill>
                  <a:srgbClr val="000000"/>
                </a:solidFill>
              </a:rPr>
              <a:pPr defTabSz="923925"/>
              <a:t>16</a:t>
            </a:fld>
            <a:endParaRPr lang="en-US">
              <a:solidFill>
                <a:srgbClr val="000000"/>
              </a:solidFill>
            </a:endParaRPr>
          </a:p>
        </p:txBody>
      </p:sp>
      <p:sp>
        <p:nvSpPr>
          <p:cNvPr id="125955" name="Rectangle 2"/>
          <p:cNvSpPr>
            <a:spLocks noGrp="1" noRot="1" noChangeAspect="1" noChangeArrowheads="1" noTextEdit="1"/>
          </p:cNvSpPr>
          <p:nvPr>
            <p:ph type="sldImg"/>
          </p:nvPr>
        </p:nvSpPr>
        <p:spPr>
          <a:ln/>
        </p:spPr>
      </p:sp>
      <p:sp>
        <p:nvSpPr>
          <p:cNvPr id="125956" name="Rectangle 3"/>
          <p:cNvSpPr>
            <a:spLocks noGrp="1" noChangeArrowheads="1"/>
          </p:cNvSpPr>
          <p:nvPr>
            <p:ph type="body" idx="1"/>
          </p:nvPr>
        </p:nvSpPr>
        <p:spPr>
          <a:noFill/>
          <a:ln/>
        </p:spPr>
        <p:txBody>
          <a:bodyPr/>
          <a:lstStyle/>
          <a:p>
            <a:pPr eaLnBrk="1" hangingPunct="1"/>
            <a:r>
              <a:rPr lang="en-US" dirty="0" smtClean="0"/>
              <a:t>New results</a:t>
            </a:r>
            <a:r>
              <a:rPr lang="en-US" baseline="0" dirty="0" smtClean="0"/>
              <a:t> from 093 model and match time of observations (2/2/2012).  Dye is at 275m.  Model is a little too warm (not enough vertical mixing?).  Does a good job with the dye intrusion west of Pennell Bank, maybe not as good (has dye west of, but not so much on top of) for </a:t>
            </a:r>
            <a:r>
              <a:rPr lang="en-US" baseline="0" dirty="0" err="1" smtClean="0"/>
              <a:t>Mawson</a:t>
            </a:r>
            <a:r>
              <a:rPr lang="en-US" baseline="0" dirty="0" smtClean="0"/>
              <a:t> Bank.</a:t>
            </a:r>
            <a:endParaRPr lang="en-US" dirty="0"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p:spPr>
        <p:txBody>
          <a:bodyPr/>
          <a:lstStyle/>
          <a:p>
            <a:pPr defTabSz="923925"/>
            <a:fld id="{C31AABEB-AB3B-421D-B4E3-F12D54BEE2A8}" type="slidenum">
              <a:rPr lang="en-US" smtClean="0">
                <a:solidFill>
                  <a:srgbClr val="000000"/>
                </a:solidFill>
              </a:rPr>
              <a:pPr defTabSz="923925"/>
              <a:t>17</a:t>
            </a:fld>
            <a:endParaRPr lang="en-US" smtClean="0">
              <a:solidFill>
                <a:srgbClr val="000000"/>
              </a:solidFill>
            </a:endParaRPr>
          </a:p>
        </p:txBody>
      </p:sp>
      <p:sp>
        <p:nvSpPr>
          <p:cNvPr id="125955" name="Rectangle 2"/>
          <p:cNvSpPr>
            <a:spLocks noGrp="1" noRot="1" noChangeAspect="1" noChangeArrowheads="1" noTextEdit="1"/>
          </p:cNvSpPr>
          <p:nvPr>
            <p:ph type="sldImg"/>
          </p:nvPr>
        </p:nvSpPr>
        <p:spPr>
          <a:ln/>
        </p:spPr>
      </p:sp>
      <p:sp>
        <p:nvSpPr>
          <p:cNvPr id="125956" name="Rectangle 3"/>
          <p:cNvSpPr>
            <a:spLocks noGrp="1" noChangeArrowheads="1"/>
          </p:cNvSpPr>
          <p:nvPr>
            <p:ph type="body" idx="1"/>
          </p:nvPr>
        </p:nvSpPr>
        <p:spPr>
          <a:noFill/>
          <a:ln/>
        </p:spPr>
        <p:txBody>
          <a:bodyPr/>
          <a:lstStyle/>
          <a:p>
            <a:pPr eaLnBrk="1" hangingPunct="1"/>
            <a:r>
              <a:rPr lang="en-US" dirty="0" smtClean="0"/>
              <a:t>Could model miss be</a:t>
            </a:r>
            <a:r>
              <a:rPr lang="en-US" baseline="0" dirty="0" smtClean="0"/>
              <a:t> a timing issue?  Look at temp just west of </a:t>
            </a:r>
            <a:r>
              <a:rPr lang="en-US" baseline="0" dirty="0" err="1" smtClean="0"/>
              <a:t>Mawson</a:t>
            </a:r>
            <a:r>
              <a:rPr lang="en-US" baseline="0" dirty="0" smtClean="0"/>
              <a:t> from Josh’s cruise.  Note…some warm water on top of MB (although not as warm as to the west) but no warm water on top of PB.</a:t>
            </a:r>
            <a:endParaRPr lang="en-US" dirty="0"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p:spPr>
        <p:txBody>
          <a:bodyPr/>
          <a:lstStyle/>
          <a:p>
            <a:pPr defTabSz="923925"/>
            <a:fld id="{C31AABEB-AB3B-421D-B4E3-F12D54BEE2A8}" type="slidenum">
              <a:rPr lang="en-US" smtClean="0">
                <a:solidFill>
                  <a:srgbClr val="000000"/>
                </a:solidFill>
              </a:rPr>
              <a:pPr defTabSz="923925"/>
              <a:t>18</a:t>
            </a:fld>
            <a:endParaRPr lang="en-US" smtClean="0">
              <a:solidFill>
                <a:srgbClr val="000000"/>
              </a:solidFill>
            </a:endParaRPr>
          </a:p>
        </p:txBody>
      </p:sp>
      <p:sp>
        <p:nvSpPr>
          <p:cNvPr id="125955" name="Rectangle 2"/>
          <p:cNvSpPr>
            <a:spLocks noGrp="1" noRot="1" noChangeAspect="1" noChangeArrowheads="1" noTextEdit="1"/>
          </p:cNvSpPr>
          <p:nvPr>
            <p:ph type="sldImg"/>
          </p:nvPr>
        </p:nvSpPr>
        <p:spPr>
          <a:ln/>
        </p:spPr>
      </p:sp>
      <p:sp>
        <p:nvSpPr>
          <p:cNvPr id="125956" name="Rectangle 3"/>
          <p:cNvSpPr>
            <a:spLocks noGrp="1" noChangeArrowheads="1"/>
          </p:cNvSpPr>
          <p:nvPr>
            <p:ph type="body" idx="1"/>
          </p:nvPr>
        </p:nvSpPr>
        <p:spPr>
          <a:noFill/>
          <a:ln/>
        </p:spPr>
        <p:txBody>
          <a:bodyPr/>
          <a:lstStyle/>
          <a:p>
            <a:pPr eaLnBrk="1" hangingPunct="1"/>
            <a:r>
              <a:rPr lang="en-US" dirty="0" smtClean="0"/>
              <a:t>Note the dye wrapping around and getting on top of</a:t>
            </a:r>
            <a:r>
              <a:rPr lang="en-US" baseline="0" dirty="0" smtClean="0"/>
              <a:t> </a:t>
            </a:r>
            <a:r>
              <a:rPr lang="en-US" baseline="0" dirty="0" err="1" smtClean="0"/>
              <a:t>Mawson</a:t>
            </a:r>
            <a:r>
              <a:rPr lang="en-US" baseline="0" dirty="0" smtClean="0"/>
              <a:t> Bank…timing issue?  Could also be lack of tides?  Missing </a:t>
            </a:r>
            <a:r>
              <a:rPr lang="en-US" baseline="0" dirty="0" err="1" smtClean="0"/>
              <a:t>mesoscale</a:t>
            </a:r>
            <a:r>
              <a:rPr lang="en-US" baseline="0" dirty="0" smtClean="0"/>
              <a:t> effects?</a:t>
            </a:r>
            <a:endParaRPr lang="en-US" dirty="0"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p:spPr>
        <p:txBody>
          <a:bodyPr/>
          <a:lstStyle/>
          <a:p>
            <a:pPr defTabSz="923925"/>
            <a:fld id="{C31AABEB-AB3B-421D-B4E3-F12D54BEE2A8}" type="slidenum">
              <a:rPr lang="en-US" smtClean="0">
                <a:solidFill>
                  <a:srgbClr val="000000"/>
                </a:solidFill>
              </a:rPr>
              <a:pPr defTabSz="923925"/>
              <a:t>19</a:t>
            </a:fld>
            <a:endParaRPr lang="en-US" smtClean="0">
              <a:solidFill>
                <a:srgbClr val="000000"/>
              </a:solidFill>
            </a:endParaRPr>
          </a:p>
        </p:txBody>
      </p:sp>
      <p:sp>
        <p:nvSpPr>
          <p:cNvPr id="125955" name="Rectangle 2"/>
          <p:cNvSpPr>
            <a:spLocks noGrp="1" noRot="1" noChangeAspect="1" noChangeArrowheads="1" noTextEdit="1"/>
          </p:cNvSpPr>
          <p:nvPr>
            <p:ph type="sldImg"/>
          </p:nvPr>
        </p:nvSpPr>
        <p:spPr>
          <a:ln/>
        </p:spPr>
      </p:sp>
      <p:sp>
        <p:nvSpPr>
          <p:cNvPr id="125956" name="Rectangle 3"/>
          <p:cNvSpPr>
            <a:spLocks noGrp="1" noChangeArrowheads="1"/>
          </p:cNvSpPr>
          <p:nvPr>
            <p:ph type="body" idx="1"/>
          </p:nvPr>
        </p:nvSpPr>
        <p:spPr>
          <a:noFill/>
          <a:ln/>
        </p:spPr>
        <p:txBody>
          <a:bodyPr/>
          <a:lstStyle/>
          <a:p>
            <a:pPr eaLnBrk="1" hangingPunct="1"/>
            <a:r>
              <a:rPr lang="en-US" dirty="0" smtClean="0"/>
              <a:t>Model calculations of the minimum distance between the base of the mixed layer and the model terrain using the 9/2003 – 9/2005 and new Ross Sea simulations.</a:t>
            </a:r>
          </a:p>
          <a:p>
            <a:pPr eaLnBrk="1" hangingPunct="1"/>
            <a:endParaRPr lang="en-US" dirty="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p:spPr>
        <p:txBody>
          <a:bodyPr/>
          <a:lstStyle/>
          <a:p>
            <a:pPr defTabSz="923925"/>
            <a:fld id="{A086194A-6EF9-4C5F-AF69-5F3E3DFDC10E}" type="slidenum">
              <a:rPr lang="en-US" smtClean="0">
                <a:solidFill>
                  <a:srgbClr val="000000"/>
                </a:solidFill>
              </a:rPr>
              <a:pPr defTabSz="923925"/>
              <a:t>2</a:t>
            </a:fld>
            <a:endParaRPr lang="en-US" smtClean="0">
              <a:solidFill>
                <a:srgbClr val="000000"/>
              </a:solidFill>
            </a:endParaRPr>
          </a:p>
        </p:txBody>
      </p:sp>
      <p:sp>
        <p:nvSpPr>
          <p:cNvPr id="95235" name="Rectangle 2"/>
          <p:cNvSpPr>
            <a:spLocks noGrp="1" noRot="1" noChangeAspect="1" noChangeArrowheads="1" noTextEdit="1"/>
          </p:cNvSpPr>
          <p:nvPr>
            <p:ph type="sldImg"/>
          </p:nvPr>
        </p:nvSpPr>
        <p:spPr>
          <a:ln/>
        </p:spPr>
      </p:sp>
      <p:sp>
        <p:nvSpPr>
          <p:cNvPr id="95236" name="Rectangle 3"/>
          <p:cNvSpPr>
            <a:spLocks noGrp="1" noChangeArrowheads="1"/>
          </p:cNvSpPr>
          <p:nvPr>
            <p:ph type="body" idx="1"/>
          </p:nvPr>
        </p:nvSpPr>
        <p:spPr>
          <a:noFill/>
          <a:ln/>
        </p:spPr>
        <p:txBody>
          <a:bodyPr/>
          <a:lstStyle/>
          <a:p>
            <a:pPr eaLnBrk="1" hangingPunct="1"/>
            <a:r>
              <a:rPr lang="en-US" dirty="0" smtClean="0"/>
              <a:t>Picked model/</a:t>
            </a:r>
            <a:r>
              <a:rPr lang="en-US" dirty="0" err="1" smtClean="0"/>
              <a:t>obs</a:t>
            </a:r>
            <a:r>
              <a:rPr lang="en-US" baseline="0" dirty="0" smtClean="0"/>
              <a:t> comparisons</a:t>
            </a:r>
            <a:r>
              <a:rPr lang="en-US" dirty="0" smtClean="0"/>
              <a:t> to give confidence</a:t>
            </a:r>
            <a:r>
              <a:rPr lang="en-US" baseline="0" dirty="0" smtClean="0"/>
              <a:t> that the model is doing reasonable things with respect to the dye tracers we care about.</a:t>
            </a:r>
            <a:endParaRPr lang="en-US" dirty="0"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p>
            <a:pPr defTabSz="923925"/>
            <a:fld id="{7D43E873-C318-4912-9596-242843731C42}" type="slidenum">
              <a:rPr lang="en-US">
                <a:solidFill>
                  <a:srgbClr val="000000"/>
                </a:solidFill>
              </a:rPr>
              <a:pPr defTabSz="923925"/>
              <a:t>20</a:t>
            </a:fld>
            <a:endParaRPr lang="en-US">
              <a:solidFill>
                <a:srgbClr val="000000"/>
              </a:solidFill>
            </a:endParaRPr>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a:ln/>
        </p:spPr>
        <p:txBody>
          <a:bodyPr/>
          <a:lstStyle/>
          <a:p>
            <a:pPr eaLnBrk="1" hangingPunct="1"/>
            <a:endParaRPr lang="en-US" dirty="0" smtClean="0">
              <a:cs typeface="Arial"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p:spPr>
        <p:txBody>
          <a:bodyPr/>
          <a:lstStyle/>
          <a:p>
            <a:pPr defTabSz="923925"/>
            <a:fld id="{C31AABEB-AB3B-421D-B4E3-F12D54BEE2A8}" type="slidenum">
              <a:rPr lang="en-US" smtClean="0">
                <a:solidFill>
                  <a:srgbClr val="000000"/>
                </a:solidFill>
              </a:rPr>
              <a:pPr defTabSz="923925"/>
              <a:t>21</a:t>
            </a:fld>
            <a:endParaRPr lang="en-US" smtClean="0">
              <a:solidFill>
                <a:srgbClr val="000000"/>
              </a:solidFill>
            </a:endParaRPr>
          </a:p>
        </p:txBody>
      </p:sp>
      <p:sp>
        <p:nvSpPr>
          <p:cNvPr id="125955" name="Rectangle 2"/>
          <p:cNvSpPr>
            <a:spLocks noGrp="1" noRot="1" noChangeAspect="1" noChangeArrowheads="1" noTextEdit="1"/>
          </p:cNvSpPr>
          <p:nvPr>
            <p:ph type="sldImg"/>
          </p:nvPr>
        </p:nvSpPr>
        <p:spPr>
          <a:ln/>
        </p:spPr>
      </p:sp>
      <p:sp>
        <p:nvSpPr>
          <p:cNvPr id="125956" name="Rectangle 3"/>
          <p:cNvSpPr>
            <a:spLocks noGrp="1" noChangeArrowheads="1"/>
          </p:cNvSpPr>
          <p:nvPr>
            <p:ph type="body" idx="1"/>
          </p:nvPr>
        </p:nvSpPr>
        <p:spPr>
          <a:noFill/>
          <a:ln/>
        </p:spPr>
        <p:txBody>
          <a:bodyPr/>
          <a:lstStyle/>
          <a:p>
            <a:pPr eaLnBrk="1" hangingPunct="1"/>
            <a:r>
              <a:rPr lang="en-US" dirty="0" smtClean="0"/>
              <a:t>5 </a:t>
            </a:r>
            <a:r>
              <a:rPr lang="en-US" dirty="0" err="1" smtClean="0"/>
              <a:t>nM</a:t>
            </a:r>
            <a:r>
              <a:rPr lang="en-US" baseline="0" dirty="0" smtClean="0"/>
              <a:t> comes from Pete.  </a:t>
            </a:r>
            <a:r>
              <a:rPr lang="en-US" dirty="0" smtClean="0"/>
              <a:t>Picture is at end of model run.  Remember the ice shelf water comes out at depth</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p:spPr>
        <p:txBody>
          <a:bodyPr/>
          <a:lstStyle/>
          <a:p>
            <a:pPr defTabSz="923925"/>
            <a:fld id="{C31AABEB-AB3B-421D-B4E3-F12D54BEE2A8}" type="slidenum">
              <a:rPr lang="en-US" smtClean="0">
                <a:solidFill>
                  <a:srgbClr val="000000"/>
                </a:solidFill>
              </a:rPr>
              <a:pPr defTabSz="923925"/>
              <a:t>22</a:t>
            </a:fld>
            <a:endParaRPr lang="en-US" smtClean="0">
              <a:solidFill>
                <a:srgbClr val="000000"/>
              </a:solidFill>
            </a:endParaRPr>
          </a:p>
        </p:txBody>
      </p:sp>
      <p:sp>
        <p:nvSpPr>
          <p:cNvPr id="125955" name="Rectangle 2"/>
          <p:cNvSpPr>
            <a:spLocks noGrp="1" noRot="1" noChangeAspect="1" noChangeArrowheads="1" noTextEdit="1"/>
          </p:cNvSpPr>
          <p:nvPr>
            <p:ph type="sldImg"/>
          </p:nvPr>
        </p:nvSpPr>
        <p:spPr>
          <a:ln/>
        </p:spPr>
      </p:sp>
      <p:sp>
        <p:nvSpPr>
          <p:cNvPr id="125956" name="Rectangle 3"/>
          <p:cNvSpPr>
            <a:spLocks noGrp="1" noChangeArrowheads="1"/>
          </p:cNvSpPr>
          <p:nvPr>
            <p:ph type="body" idx="1"/>
          </p:nvPr>
        </p:nvSpPr>
        <p:spPr>
          <a:noFill/>
          <a:ln/>
        </p:spPr>
        <p:txBody>
          <a:bodyPr/>
          <a:lstStyle/>
          <a:p>
            <a:pPr eaLnBrk="1" hangingPunct="1"/>
            <a:r>
              <a:rPr lang="en-US" dirty="0" smtClean="0"/>
              <a:t>Picture is late</a:t>
            </a:r>
            <a:r>
              <a:rPr lang="en-US" baseline="0" dirty="0" smtClean="0"/>
              <a:t> January 2012 (note scale difference </a:t>
            </a:r>
            <a:r>
              <a:rPr lang="en-US" baseline="0" dirty="0" err="1" smtClean="0"/>
              <a:t>wrt</a:t>
            </a:r>
            <a:r>
              <a:rPr lang="en-US" baseline="0" dirty="0" smtClean="0"/>
              <a:t> previous picture)</a:t>
            </a:r>
            <a:r>
              <a:rPr lang="en-US" dirty="0" smtClean="0"/>
              <a:t>.  Ross</a:t>
            </a:r>
            <a:r>
              <a:rPr lang="en-US" baseline="0" dirty="0" smtClean="0"/>
              <a:t> Sea is known to be a net exporter of ice.</a:t>
            </a:r>
            <a:endParaRPr lang="en-US" dirty="0"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p:spPr>
        <p:txBody>
          <a:bodyPr/>
          <a:lstStyle/>
          <a:p>
            <a:pPr defTabSz="923925"/>
            <a:fld id="{C31AABEB-AB3B-421D-B4E3-F12D54BEE2A8}" type="slidenum">
              <a:rPr lang="en-US" smtClean="0">
                <a:solidFill>
                  <a:srgbClr val="000000"/>
                </a:solidFill>
              </a:rPr>
              <a:pPr defTabSz="923925"/>
              <a:t>23</a:t>
            </a:fld>
            <a:endParaRPr lang="en-US" smtClean="0">
              <a:solidFill>
                <a:srgbClr val="000000"/>
              </a:solidFill>
            </a:endParaRPr>
          </a:p>
        </p:txBody>
      </p:sp>
      <p:sp>
        <p:nvSpPr>
          <p:cNvPr id="125955" name="Rectangle 2"/>
          <p:cNvSpPr>
            <a:spLocks noGrp="1" noRot="1" noChangeAspect="1" noChangeArrowheads="1" noTextEdit="1"/>
          </p:cNvSpPr>
          <p:nvPr>
            <p:ph type="sldImg"/>
          </p:nvPr>
        </p:nvSpPr>
        <p:spPr>
          <a:ln/>
        </p:spPr>
      </p:sp>
      <p:sp>
        <p:nvSpPr>
          <p:cNvPr id="125956" name="Rectangle 3"/>
          <p:cNvSpPr>
            <a:spLocks noGrp="1" noChangeArrowheads="1"/>
          </p:cNvSpPr>
          <p:nvPr>
            <p:ph type="body" idx="1"/>
          </p:nvPr>
        </p:nvSpPr>
        <p:spPr>
          <a:noFill/>
          <a:ln/>
        </p:spPr>
        <p:txBody>
          <a:bodyPr/>
          <a:lstStyle/>
          <a:p>
            <a:pPr eaLnBrk="1" hangingPunct="1"/>
            <a:r>
              <a:rPr lang="en-US" dirty="0" smtClean="0"/>
              <a:t>Picture is late</a:t>
            </a:r>
            <a:r>
              <a:rPr lang="en-US" baseline="0" dirty="0" smtClean="0"/>
              <a:t> January 2012 (same scale as previous picture).</a:t>
            </a:r>
            <a:endParaRPr lang="en-US" dirty="0"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p:spPr>
        <p:txBody>
          <a:bodyPr/>
          <a:lstStyle/>
          <a:p>
            <a:pPr defTabSz="923925"/>
            <a:fld id="{C31AABEB-AB3B-421D-B4E3-F12D54BEE2A8}" type="slidenum">
              <a:rPr lang="en-US" smtClean="0">
                <a:solidFill>
                  <a:srgbClr val="000000"/>
                </a:solidFill>
              </a:rPr>
              <a:pPr defTabSz="923925"/>
              <a:t>24</a:t>
            </a:fld>
            <a:endParaRPr lang="en-US" smtClean="0">
              <a:solidFill>
                <a:srgbClr val="000000"/>
              </a:solidFill>
            </a:endParaRPr>
          </a:p>
        </p:txBody>
      </p:sp>
      <p:sp>
        <p:nvSpPr>
          <p:cNvPr id="125955" name="Rectangle 2"/>
          <p:cNvSpPr>
            <a:spLocks noGrp="1" noRot="1" noChangeAspect="1" noChangeArrowheads="1" noTextEdit="1"/>
          </p:cNvSpPr>
          <p:nvPr>
            <p:ph type="sldImg"/>
          </p:nvPr>
        </p:nvSpPr>
        <p:spPr>
          <a:ln/>
        </p:spPr>
      </p:sp>
      <p:sp>
        <p:nvSpPr>
          <p:cNvPr id="125956" name="Rectangle 3"/>
          <p:cNvSpPr>
            <a:spLocks noGrp="1" noChangeArrowheads="1"/>
          </p:cNvSpPr>
          <p:nvPr>
            <p:ph type="body" idx="1"/>
          </p:nvPr>
        </p:nvSpPr>
        <p:spPr>
          <a:noFill/>
          <a:ln/>
        </p:spPr>
        <p:txBody>
          <a:bodyPr/>
          <a:lstStyle/>
          <a:p>
            <a:pPr eaLnBrk="1" hangingPunct="1"/>
            <a:r>
              <a:rPr lang="en-US" dirty="0" smtClean="0"/>
              <a:t>Go through temporal evolution of different sources.  Mention how the numbers for Table 2 came about and that time</a:t>
            </a:r>
            <a:r>
              <a:rPr lang="en-US" baseline="0" dirty="0" smtClean="0"/>
              <a:t> series is limited to 170W</a:t>
            </a:r>
            <a:r>
              <a:rPr lang="en-US" dirty="0" smtClean="0"/>
              <a:t>.</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p>
            <a:pPr algn="r" defTabSz="923925" rtl="0" fontAlgn="base">
              <a:spcBef>
                <a:spcPct val="0"/>
              </a:spcBef>
              <a:spcAft>
                <a:spcPct val="0"/>
              </a:spcAft>
            </a:pPr>
            <a:fld id="{1B9494B5-11ED-4924-85BD-9483A3C5EE42}" type="slidenum">
              <a:rPr lang="en-US" sz="1200" b="1" kern="1200">
                <a:solidFill>
                  <a:srgbClr val="000000"/>
                </a:solidFill>
                <a:latin typeface="Arial" charset="0"/>
                <a:ea typeface="+mn-ea"/>
                <a:cs typeface="+mn-cs"/>
              </a:rPr>
              <a:pPr algn="r" defTabSz="923925" rtl="0" fontAlgn="base">
                <a:spcBef>
                  <a:spcPct val="0"/>
                </a:spcBef>
                <a:spcAft>
                  <a:spcPct val="0"/>
                </a:spcAft>
              </a:pPr>
              <a:t>25</a:t>
            </a:fld>
            <a:endParaRPr lang="en-US" sz="1200" b="1" kern="1200">
              <a:solidFill>
                <a:srgbClr val="000000"/>
              </a:solidFill>
              <a:latin typeface="Arial" charset="0"/>
              <a:ea typeface="+mn-ea"/>
              <a:cs typeface="+mn-cs"/>
            </a:endParaRPr>
          </a:p>
        </p:txBody>
      </p:sp>
      <p:sp>
        <p:nvSpPr>
          <p:cNvPr id="78851" name="Rectangle 2"/>
          <p:cNvSpPr>
            <a:spLocks noGrp="1" noRot="1" noChangeAspect="1" noChangeArrowheads="1" noTextEdit="1"/>
          </p:cNvSpPr>
          <p:nvPr>
            <p:ph type="sldImg"/>
          </p:nvPr>
        </p:nvSpPr>
        <p:spPr>
          <a:xfrm>
            <a:off x="1160463" y="692150"/>
            <a:ext cx="4616450" cy="3462338"/>
          </a:xfrm>
          <a:ln/>
        </p:spPr>
      </p:sp>
      <p:sp>
        <p:nvSpPr>
          <p:cNvPr id="78852" name="Rectangle 3"/>
          <p:cNvSpPr>
            <a:spLocks noGrp="1" noChangeArrowheads="1"/>
          </p:cNvSpPr>
          <p:nvPr>
            <p:ph type="body" idx="1"/>
          </p:nvPr>
        </p:nvSpPr>
        <p:spPr>
          <a:noFill/>
          <a:ln/>
        </p:spPr>
        <p:txBody>
          <a:bodyPr/>
          <a:lstStyle/>
          <a:p>
            <a:endParaRPr lang="en-US" dirty="0" smtClean="0">
              <a:cs typeface="Arial"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23925" eaLnBrk="0" hangingPunct="0">
              <a:defRPr sz="2400" b="1">
                <a:solidFill>
                  <a:schemeClr val="tx1"/>
                </a:solidFill>
                <a:latin typeface="Arial" charset="0"/>
              </a:defRPr>
            </a:lvl1pPr>
            <a:lvl2pPr marL="742950" indent="-285750" defTabSz="923925" eaLnBrk="0" hangingPunct="0">
              <a:defRPr sz="2400" b="1">
                <a:solidFill>
                  <a:schemeClr val="tx1"/>
                </a:solidFill>
                <a:latin typeface="Arial" charset="0"/>
              </a:defRPr>
            </a:lvl2pPr>
            <a:lvl3pPr marL="1143000" indent="-228600" defTabSz="923925" eaLnBrk="0" hangingPunct="0">
              <a:defRPr sz="2400" b="1">
                <a:solidFill>
                  <a:schemeClr val="tx1"/>
                </a:solidFill>
                <a:latin typeface="Arial" charset="0"/>
              </a:defRPr>
            </a:lvl3pPr>
            <a:lvl4pPr marL="1600200" indent="-228600" defTabSz="923925" eaLnBrk="0" hangingPunct="0">
              <a:defRPr sz="2400" b="1">
                <a:solidFill>
                  <a:schemeClr val="tx1"/>
                </a:solidFill>
                <a:latin typeface="Arial" charset="0"/>
              </a:defRPr>
            </a:lvl4pPr>
            <a:lvl5pPr marL="2057400" indent="-228600" defTabSz="923925" eaLnBrk="0" hangingPunct="0">
              <a:defRPr sz="2400" b="1">
                <a:solidFill>
                  <a:schemeClr val="tx1"/>
                </a:solidFill>
                <a:latin typeface="Arial" charset="0"/>
              </a:defRPr>
            </a:lvl5pPr>
            <a:lvl6pPr marL="2514600" indent="-228600" defTabSz="923925" eaLnBrk="0" fontAlgn="base" hangingPunct="0">
              <a:spcBef>
                <a:spcPct val="0"/>
              </a:spcBef>
              <a:spcAft>
                <a:spcPct val="0"/>
              </a:spcAft>
              <a:defRPr sz="2400" b="1">
                <a:solidFill>
                  <a:schemeClr val="tx1"/>
                </a:solidFill>
                <a:latin typeface="Arial" charset="0"/>
              </a:defRPr>
            </a:lvl6pPr>
            <a:lvl7pPr marL="2971800" indent="-228600" defTabSz="923925" eaLnBrk="0" fontAlgn="base" hangingPunct="0">
              <a:spcBef>
                <a:spcPct val="0"/>
              </a:spcBef>
              <a:spcAft>
                <a:spcPct val="0"/>
              </a:spcAft>
              <a:defRPr sz="2400" b="1">
                <a:solidFill>
                  <a:schemeClr val="tx1"/>
                </a:solidFill>
                <a:latin typeface="Arial" charset="0"/>
              </a:defRPr>
            </a:lvl7pPr>
            <a:lvl8pPr marL="3429000" indent="-228600" defTabSz="923925" eaLnBrk="0" fontAlgn="base" hangingPunct="0">
              <a:spcBef>
                <a:spcPct val="0"/>
              </a:spcBef>
              <a:spcAft>
                <a:spcPct val="0"/>
              </a:spcAft>
              <a:defRPr sz="2400" b="1">
                <a:solidFill>
                  <a:schemeClr val="tx1"/>
                </a:solidFill>
                <a:latin typeface="Arial" charset="0"/>
              </a:defRPr>
            </a:lvl8pPr>
            <a:lvl9pPr marL="3886200" indent="-228600" defTabSz="923925" eaLnBrk="0" fontAlgn="base" hangingPunct="0">
              <a:spcBef>
                <a:spcPct val="0"/>
              </a:spcBef>
              <a:spcAft>
                <a:spcPct val="0"/>
              </a:spcAft>
              <a:defRPr sz="2400" b="1">
                <a:solidFill>
                  <a:schemeClr val="tx1"/>
                </a:solidFill>
                <a:latin typeface="Arial" charset="0"/>
              </a:defRPr>
            </a:lvl9pPr>
          </a:lstStyle>
          <a:p>
            <a:pPr eaLnBrk="1" hangingPunct="1"/>
            <a:fld id="{2B9200A8-BF93-476E-BD85-96DE8443FFDD}" type="slidenum">
              <a:rPr lang="en-US" sz="1200">
                <a:solidFill>
                  <a:srgbClr val="000000"/>
                </a:solidFill>
              </a:rPr>
              <a:pPr eaLnBrk="1" hangingPunct="1"/>
              <a:t>26</a:t>
            </a:fld>
            <a:endParaRPr lang="en-US" sz="1200">
              <a:solidFill>
                <a:srgbClr val="000000"/>
              </a:solidFill>
            </a:endParaRPr>
          </a:p>
        </p:txBody>
      </p:sp>
      <p:sp>
        <p:nvSpPr>
          <p:cNvPr id="139267" name="Rectangle 2"/>
          <p:cNvSpPr>
            <a:spLocks noGrp="1" noRot="1" noChangeAspect="1" noChangeArrowheads="1" noTextEdit="1"/>
          </p:cNvSpPr>
          <p:nvPr>
            <p:ph type="sldImg"/>
          </p:nvPr>
        </p:nvSpPr>
        <p:spPr>
          <a:ln/>
        </p:spPr>
      </p:sp>
      <p:sp>
        <p:nvSpPr>
          <p:cNvPr id="13926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p:spPr>
        <p:txBody>
          <a:bodyPr/>
          <a:lstStyle/>
          <a:p>
            <a:pPr defTabSz="923925"/>
            <a:fld id="{C31AABEB-AB3B-421D-B4E3-F12D54BEE2A8}" type="slidenum">
              <a:rPr lang="en-US" smtClean="0">
                <a:solidFill>
                  <a:srgbClr val="000000"/>
                </a:solidFill>
              </a:rPr>
              <a:pPr defTabSz="923925"/>
              <a:t>27</a:t>
            </a:fld>
            <a:endParaRPr lang="en-US" smtClean="0">
              <a:solidFill>
                <a:srgbClr val="000000"/>
              </a:solidFill>
            </a:endParaRPr>
          </a:p>
        </p:txBody>
      </p:sp>
      <p:sp>
        <p:nvSpPr>
          <p:cNvPr id="125955" name="Rectangle 2"/>
          <p:cNvSpPr>
            <a:spLocks noGrp="1" noRot="1" noChangeAspect="1" noChangeArrowheads="1" noTextEdit="1"/>
          </p:cNvSpPr>
          <p:nvPr>
            <p:ph type="sldImg"/>
          </p:nvPr>
        </p:nvSpPr>
        <p:spPr>
          <a:ln/>
        </p:spPr>
      </p:sp>
      <p:sp>
        <p:nvSpPr>
          <p:cNvPr id="12595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p>
            <a:pPr algn="r" defTabSz="923925" rtl="0" fontAlgn="base">
              <a:spcBef>
                <a:spcPct val="0"/>
              </a:spcBef>
              <a:spcAft>
                <a:spcPct val="0"/>
              </a:spcAft>
            </a:pPr>
            <a:fld id="{15765DF9-FE03-4167-92C1-95005BB851C7}" type="slidenum">
              <a:rPr lang="en-US" sz="1200" b="1" kern="1200">
                <a:solidFill>
                  <a:srgbClr val="000000"/>
                </a:solidFill>
                <a:latin typeface="Arial" charset="0"/>
                <a:ea typeface="+mn-ea"/>
                <a:cs typeface="+mn-cs"/>
              </a:rPr>
              <a:pPr algn="r" defTabSz="923925" rtl="0" fontAlgn="base">
                <a:spcBef>
                  <a:spcPct val="0"/>
                </a:spcBef>
                <a:spcAft>
                  <a:spcPct val="0"/>
                </a:spcAft>
              </a:pPr>
              <a:t>28</a:t>
            </a:fld>
            <a:endParaRPr lang="en-US" sz="1200" b="1" kern="1200">
              <a:solidFill>
                <a:srgbClr val="000000"/>
              </a:solidFill>
              <a:latin typeface="Arial" charset="0"/>
              <a:ea typeface="+mn-ea"/>
              <a:cs typeface="+mn-cs"/>
            </a:endParaRPr>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a:ln/>
        </p:spPr>
        <p:txBody>
          <a:bodyPr/>
          <a:lstStyle/>
          <a:p>
            <a:pPr eaLnBrk="1" hangingPunct="1"/>
            <a:r>
              <a:rPr lang="en-US" dirty="0" smtClean="0"/>
              <a:t>Kim Goetz and Dan Costa were looking at the seal CTD data and found several seals hanging out where it looked like (in the CTD’s) there was a layer of MCDW that had gotten up to ~150m in the water column.  Kim made this animation w/ model MCDW dye (so what mixes up to 150m) vs. seal locations.  Look at the ones away from the coast (esp. in winter) …a bunch seem to be hanging out in the MCDW.  Don’t know if there’s some causality or it’s just a coincidence.</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p:spPr>
        <p:txBody>
          <a:bodyPr/>
          <a:lstStyle/>
          <a:p>
            <a:pPr defTabSz="923925"/>
            <a:fld id="{6496A72D-54E7-4F18-BF85-5843101BE2AC}" type="slidenum">
              <a:rPr lang="en-US" sz="1200" b="1" smtClean="0">
                <a:solidFill>
                  <a:srgbClr val="000000"/>
                </a:solidFill>
              </a:rPr>
              <a:pPr defTabSz="923925"/>
              <a:t>29</a:t>
            </a:fld>
            <a:endParaRPr lang="en-US" sz="1200" b="1" smtClean="0">
              <a:solidFill>
                <a:srgbClr val="000000"/>
              </a:solidFill>
            </a:endParaRPr>
          </a:p>
        </p:txBody>
      </p:sp>
      <p:sp>
        <p:nvSpPr>
          <p:cNvPr id="111619" name="Rectangle 2"/>
          <p:cNvSpPr>
            <a:spLocks noGrp="1" noRot="1" noChangeAspect="1" noChangeArrowheads="1" noTextEdit="1"/>
          </p:cNvSpPr>
          <p:nvPr>
            <p:ph type="sldImg"/>
          </p:nvPr>
        </p:nvSpPr>
        <p:spPr>
          <a:ln/>
        </p:spPr>
      </p:sp>
      <p:sp>
        <p:nvSpPr>
          <p:cNvPr id="111620" name="Rectangle 3"/>
          <p:cNvSpPr>
            <a:spLocks noGrp="1" noChangeArrowheads="1"/>
          </p:cNvSpPr>
          <p:nvPr>
            <p:ph type="body" idx="1"/>
          </p:nvPr>
        </p:nvSpPr>
        <p:spPr>
          <a:noFill/>
          <a:ln/>
        </p:spPr>
        <p:txBody>
          <a:bodyPr/>
          <a:lstStyle/>
          <a:p>
            <a:pPr eaLnBrk="1" hangingPunct="1"/>
            <a:r>
              <a:rPr lang="en-US" dirty="0" smtClean="0"/>
              <a:t>Mention observations are from</a:t>
            </a:r>
            <a:r>
              <a:rPr lang="en-US" baseline="0" dirty="0" smtClean="0"/>
              <a:t> cruise and glider data</a:t>
            </a:r>
            <a:endParaRPr lang="en-US" dirty="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23925" eaLnBrk="0" hangingPunct="0">
              <a:defRPr sz="2400" b="1">
                <a:solidFill>
                  <a:schemeClr val="tx1"/>
                </a:solidFill>
                <a:latin typeface="Arial" charset="0"/>
              </a:defRPr>
            </a:lvl1pPr>
            <a:lvl2pPr marL="742950" indent="-285750" defTabSz="923925" eaLnBrk="0" hangingPunct="0">
              <a:defRPr sz="2400" b="1">
                <a:solidFill>
                  <a:schemeClr val="tx1"/>
                </a:solidFill>
                <a:latin typeface="Arial" charset="0"/>
              </a:defRPr>
            </a:lvl2pPr>
            <a:lvl3pPr marL="1143000" indent="-228600" defTabSz="923925" eaLnBrk="0" hangingPunct="0">
              <a:defRPr sz="2400" b="1">
                <a:solidFill>
                  <a:schemeClr val="tx1"/>
                </a:solidFill>
                <a:latin typeface="Arial" charset="0"/>
              </a:defRPr>
            </a:lvl3pPr>
            <a:lvl4pPr marL="1600200" indent="-228600" defTabSz="923925" eaLnBrk="0" hangingPunct="0">
              <a:defRPr sz="2400" b="1">
                <a:solidFill>
                  <a:schemeClr val="tx1"/>
                </a:solidFill>
                <a:latin typeface="Arial" charset="0"/>
              </a:defRPr>
            </a:lvl4pPr>
            <a:lvl5pPr marL="2057400" indent="-228600" defTabSz="923925" eaLnBrk="0" hangingPunct="0">
              <a:defRPr sz="2400" b="1">
                <a:solidFill>
                  <a:schemeClr val="tx1"/>
                </a:solidFill>
                <a:latin typeface="Arial" charset="0"/>
              </a:defRPr>
            </a:lvl5pPr>
            <a:lvl6pPr marL="2514600" indent="-228600" defTabSz="923925" eaLnBrk="0" fontAlgn="base" hangingPunct="0">
              <a:spcBef>
                <a:spcPct val="0"/>
              </a:spcBef>
              <a:spcAft>
                <a:spcPct val="0"/>
              </a:spcAft>
              <a:defRPr sz="2400" b="1">
                <a:solidFill>
                  <a:schemeClr val="tx1"/>
                </a:solidFill>
                <a:latin typeface="Arial" charset="0"/>
              </a:defRPr>
            </a:lvl6pPr>
            <a:lvl7pPr marL="2971800" indent="-228600" defTabSz="923925" eaLnBrk="0" fontAlgn="base" hangingPunct="0">
              <a:spcBef>
                <a:spcPct val="0"/>
              </a:spcBef>
              <a:spcAft>
                <a:spcPct val="0"/>
              </a:spcAft>
              <a:defRPr sz="2400" b="1">
                <a:solidFill>
                  <a:schemeClr val="tx1"/>
                </a:solidFill>
                <a:latin typeface="Arial" charset="0"/>
              </a:defRPr>
            </a:lvl7pPr>
            <a:lvl8pPr marL="3429000" indent="-228600" defTabSz="923925" eaLnBrk="0" fontAlgn="base" hangingPunct="0">
              <a:spcBef>
                <a:spcPct val="0"/>
              </a:spcBef>
              <a:spcAft>
                <a:spcPct val="0"/>
              </a:spcAft>
              <a:defRPr sz="2400" b="1">
                <a:solidFill>
                  <a:schemeClr val="tx1"/>
                </a:solidFill>
                <a:latin typeface="Arial" charset="0"/>
              </a:defRPr>
            </a:lvl8pPr>
            <a:lvl9pPr marL="3886200" indent="-228600" defTabSz="923925" eaLnBrk="0" fontAlgn="base" hangingPunct="0">
              <a:spcBef>
                <a:spcPct val="0"/>
              </a:spcBef>
              <a:spcAft>
                <a:spcPct val="0"/>
              </a:spcAft>
              <a:defRPr sz="2400" b="1">
                <a:solidFill>
                  <a:schemeClr val="tx1"/>
                </a:solidFill>
                <a:latin typeface="Arial" charset="0"/>
              </a:defRPr>
            </a:lvl9pPr>
          </a:lstStyle>
          <a:p>
            <a:pPr eaLnBrk="1" hangingPunct="1"/>
            <a:fld id="{33A0C609-4865-4966-819D-A9A251BE222E}" type="slidenum">
              <a:rPr lang="en-US" sz="1200">
                <a:solidFill>
                  <a:srgbClr val="FF0000"/>
                </a:solidFill>
              </a:rPr>
              <a:pPr eaLnBrk="1" hangingPunct="1"/>
              <a:t>3</a:t>
            </a:fld>
            <a:endParaRPr lang="en-US" sz="1200">
              <a:solidFill>
                <a:srgbClr val="FF0000"/>
              </a:solidFill>
            </a:endParaRPr>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smtClean="0">
                <a:cs typeface="Arial" charset="0"/>
              </a:rPr>
              <a:t>ROMS: Regional Ocean Modeling System: hydrostatic finite difference OGCM with a terrain following vertical coordinate.</a:t>
            </a:r>
            <a:r>
              <a:rPr lang="en-US" dirty="0" smtClean="0"/>
              <a:t>  BEDMAP (ice thickness and </a:t>
            </a:r>
            <a:r>
              <a:rPr lang="en-US" dirty="0" err="1" smtClean="0"/>
              <a:t>subglacial</a:t>
            </a:r>
            <a:r>
              <a:rPr lang="en-US" dirty="0" smtClean="0"/>
              <a:t> </a:t>
            </a:r>
            <a:r>
              <a:rPr lang="en-US" dirty="0" err="1" smtClean="0"/>
              <a:t>topo</a:t>
            </a:r>
            <a:r>
              <a:rPr lang="en-US" dirty="0" smtClean="0"/>
              <a:t> model of the Ant.).  Explain AMPS.</a:t>
            </a:r>
            <a:r>
              <a:rPr lang="en-US" baseline="0" dirty="0" smtClean="0"/>
              <a:t>  Note that 5km isn’t really eddy resolving over the shelf.  Pierre to talk about the importance of grid resolution and Stefanie to talk about our future plans </a:t>
            </a:r>
            <a:r>
              <a:rPr lang="en-US" baseline="0" dirty="0" err="1" smtClean="0"/>
              <a:t>wrt</a:t>
            </a:r>
            <a:r>
              <a:rPr lang="en-US" baseline="0" dirty="0" smtClean="0"/>
              <a:t> grid resolution.</a:t>
            </a:r>
            <a:endParaRPr lang="en-US" dirty="0" smtClean="0">
              <a:cs typeface="Arial"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23925" eaLnBrk="0" hangingPunct="0">
              <a:defRPr sz="2400" b="1">
                <a:solidFill>
                  <a:schemeClr val="tx1"/>
                </a:solidFill>
                <a:latin typeface="Arial" charset="0"/>
              </a:defRPr>
            </a:lvl1pPr>
            <a:lvl2pPr marL="742950" indent="-285750" defTabSz="923925" eaLnBrk="0" hangingPunct="0">
              <a:defRPr sz="2400" b="1">
                <a:solidFill>
                  <a:schemeClr val="tx1"/>
                </a:solidFill>
                <a:latin typeface="Arial" charset="0"/>
              </a:defRPr>
            </a:lvl2pPr>
            <a:lvl3pPr marL="1143000" indent="-228600" defTabSz="923925" eaLnBrk="0" hangingPunct="0">
              <a:defRPr sz="2400" b="1">
                <a:solidFill>
                  <a:schemeClr val="tx1"/>
                </a:solidFill>
                <a:latin typeface="Arial" charset="0"/>
              </a:defRPr>
            </a:lvl3pPr>
            <a:lvl4pPr marL="1600200" indent="-228600" defTabSz="923925" eaLnBrk="0" hangingPunct="0">
              <a:defRPr sz="2400" b="1">
                <a:solidFill>
                  <a:schemeClr val="tx1"/>
                </a:solidFill>
                <a:latin typeface="Arial" charset="0"/>
              </a:defRPr>
            </a:lvl4pPr>
            <a:lvl5pPr marL="2057400" indent="-228600" defTabSz="923925" eaLnBrk="0" hangingPunct="0">
              <a:defRPr sz="2400" b="1">
                <a:solidFill>
                  <a:schemeClr val="tx1"/>
                </a:solidFill>
                <a:latin typeface="Arial" charset="0"/>
              </a:defRPr>
            </a:lvl5pPr>
            <a:lvl6pPr marL="2514600" indent="-228600" defTabSz="923925" eaLnBrk="0" fontAlgn="base" hangingPunct="0">
              <a:spcBef>
                <a:spcPct val="0"/>
              </a:spcBef>
              <a:spcAft>
                <a:spcPct val="0"/>
              </a:spcAft>
              <a:defRPr sz="2400" b="1">
                <a:solidFill>
                  <a:schemeClr val="tx1"/>
                </a:solidFill>
                <a:latin typeface="Arial" charset="0"/>
              </a:defRPr>
            </a:lvl6pPr>
            <a:lvl7pPr marL="2971800" indent="-228600" defTabSz="923925" eaLnBrk="0" fontAlgn="base" hangingPunct="0">
              <a:spcBef>
                <a:spcPct val="0"/>
              </a:spcBef>
              <a:spcAft>
                <a:spcPct val="0"/>
              </a:spcAft>
              <a:defRPr sz="2400" b="1">
                <a:solidFill>
                  <a:schemeClr val="tx1"/>
                </a:solidFill>
                <a:latin typeface="Arial" charset="0"/>
              </a:defRPr>
            </a:lvl7pPr>
            <a:lvl8pPr marL="3429000" indent="-228600" defTabSz="923925" eaLnBrk="0" fontAlgn="base" hangingPunct="0">
              <a:spcBef>
                <a:spcPct val="0"/>
              </a:spcBef>
              <a:spcAft>
                <a:spcPct val="0"/>
              </a:spcAft>
              <a:defRPr sz="2400" b="1">
                <a:solidFill>
                  <a:schemeClr val="tx1"/>
                </a:solidFill>
                <a:latin typeface="Arial" charset="0"/>
              </a:defRPr>
            </a:lvl8pPr>
            <a:lvl9pPr marL="3886200" indent="-228600" defTabSz="923925" eaLnBrk="0" fontAlgn="base" hangingPunct="0">
              <a:spcBef>
                <a:spcPct val="0"/>
              </a:spcBef>
              <a:spcAft>
                <a:spcPct val="0"/>
              </a:spcAft>
              <a:defRPr sz="2400" b="1">
                <a:solidFill>
                  <a:schemeClr val="tx1"/>
                </a:solidFill>
                <a:latin typeface="Arial" charset="0"/>
              </a:defRPr>
            </a:lvl9pPr>
          </a:lstStyle>
          <a:p>
            <a:pPr eaLnBrk="1" hangingPunct="1"/>
            <a:fld id="{45215106-05C1-4409-902B-6A7230E2D560}" type="slidenum">
              <a:rPr lang="en-US" sz="1200">
                <a:solidFill>
                  <a:srgbClr val="000000"/>
                </a:solidFill>
              </a:rPr>
              <a:pPr eaLnBrk="1" hangingPunct="1"/>
              <a:t>30</a:t>
            </a:fld>
            <a:endParaRPr lang="en-US" sz="1200">
              <a:solidFill>
                <a:srgbClr val="000000"/>
              </a:solidFill>
            </a:endParaRPr>
          </a:p>
        </p:txBody>
      </p:sp>
      <p:sp>
        <p:nvSpPr>
          <p:cNvPr id="126979" name="Rectangle 2"/>
          <p:cNvSpPr>
            <a:spLocks noGrp="1" noRot="1" noChangeAspect="1" noChangeArrowheads="1" noTextEdit="1"/>
          </p:cNvSpPr>
          <p:nvPr>
            <p:ph type="sldImg"/>
          </p:nvPr>
        </p:nvSpPr>
        <p:spPr>
          <a:ln/>
        </p:spPr>
      </p:sp>
      <p:sp>
        <p:nvSpPr>
          <p:cNvPr id="12698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p>
            <a:pPr algn="r" defTabSz="923925" rtl="0" fontAlgn="base">
              <a:spcBef>
                <a:spcPct val="0"/>
              </a:spcBef>
              <a:spcAft>
                <a:spcPct val="0"/>
              </a:spcAft>
            </a:pPr>
            <a:fld id="{891B5050-5642-4532-8FF8-B72532D44ADA}" type="slidenum">
              <a:rPr lang="en-US" sz="1200" b="1" kern="1200">
                <a:solidFill>
                  <a:srgbClr val="FF0000"/>
                </a:solidFill>
                <a:latin typeface="Arial" charset="0"/>
                <a:ea typeface="+mn-ea"/>
                <a:cs typeface="+mn-cs"/>
              </a:rPr>
              <a:pPr algn="r" defTabSz="923925" rtl="0" fontAlgn="base">
                <a:spcBef>
                  <a:spcPct val="0"/>
                </a:spcBef>
                <a:spcAft>
                  <a:spcPct val="0"/>
                </a:spcAft>
              </a:pPr>
              <a:t>31</a:t>
            </a:fld>
            <a:endParaRPr lang="en-US" sz="1200" b="1" kern="1200">
              <a:solidFill>
                <a:srgbClr val="FF0000"/>
              </a:solidFill>
              <a:latin typeface="Arial" charset="0"/>
              <a:ea typeface="+mn-ea"/>
              <a:cs typeface="+mn-cs"/>
            </a:endParaRPr>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ln/>
        </p:spPr>
        <p:txBody>
          <a:bodyPr/>
          <a:lstStyle/>
          <a:p>
            <a:r>
              <a:rPr lang="en-US" smtClean="0"/>
              <a:t>CICE is much more complicated thermodynamically (has several ice classes w/ several layers), but the dynamics are similar.  Sinan had it working for the Ross, but it just about doubles the time.  Budgell’s model is only ~20% more expensive since it’s less complicated and integrated into the code.</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23925" eaLnBrk="0" hangingPunct="0">
              <a:defRPr sz="2400" b="1">
                <a:solidFill>
                  <a:schemeClr val="tx1"/>
                </a:solidFill>
                <a:latin typeface="Arial" charset="0"/>
              </a:defRPr>
            </a:lvl1pPr>
            <a:lvl2pPr marL="742950" indent="-285750" defTabSz="923925" eaLnBrk="0" hangingPunct="0">
              <a:defRPr sz="2400" b="1">
                <a:solidFill>
                  <a:schemeClr val="tx1"/>
                </a:solidFill>
                <a:latin typeface="Arial" charset="0"/>
              </a:defRPr>
            </a:lvl2pPr>
            <a:lvl3pPr marL="1143000" indent="-228600" defTabSz="923925" eaLnBrk="0" hangingPunct="0">
              <a:defRPr sz="2400" b="1">
                <a:solidFill>
                  <a:schemeClr val="tx1"/>
                </a:solidFill>
                <a:latin typeface="Arial" charset="0"/>
              </a:defRPr>
            </a:lvl3pPr>
            <a:lvl4pPr marL="1600200" indent="-228600" defTabSz="923925" eaLnBrk="0" hangingPunct="0">
              <a:defRPr sz="2400" b="1">
                <a:solidFill>
                  <a:schemeClr val="tx1"/>
                </a:solidFill>
                <a:latin typeface="Arial" charset="0"/>
              </a:defRPr>
            </a:lvl4pPr>
            <a:lvl5pPr marL="2057400" indent="-228600" defTabSz="923925" eaLnBrk="0" hangingPunct="0">
              <a:defRPr sz="2400" b="1">
                <a:solidFill>
                  <a:schemeClr val="tx1"/>
                </a:solidFill>
                <a:latin typeface="Arial" charset="0"/>
              </a:defRPr>
            </a:lvl5pPr>
            <a:lvl6pPr marL="2514600" indent="-228600" defTabSz="923925" eaLnBrk="0" fontAlgn="base" hangingPunct="0">
              <a:spcBef>
                <a:spcPct val="0"/>
              </a:spcBef>
              <a:spcAft>
                <a:spcPct val="0"/>
              </a:spcAft>
              <a:defRPr sz="2400" b="1">
                <a:solidFill>
                  <a:schemeClr val="tx1"/>
                </a:solidFill>
                <a:latin typeface="Arial" charset="0"/>
              </a:defRPr>
            </a:lvl6pPr>
            <a:lvl7pPr marL="2971800" indent="-228600" defTabSz="923925" eaLnBrk="0" fontAlgn="base" hangingPunct="0">
              <a:spcBef>
                <a:spcPct val="0"/>
              </a:spcBef>
              <a:spcAft>
                <a:spcPct val="0"/>
              </a:spcAft>
              <a:defRPr sz="2400" b="1">
                <a:solidFill>
                  <a:schemeClr val="tx1"/>
                </a:solidFill>
                <a:latin typeface="Arial" charset="0"/>
              </a:defRPr>
            </a:lvl7pPr>
            <a:lvl8pPr marL="3429000" indent="-228600" defTabSz="923925" eaLnBrk="0" fontAlgn="base" hangingPunct="0">
              <a:spcBef>
                <a:spcPct val="0"/>
              </a:spcBef>
              <a:spcAft>
                <a:spcPct val="0"/>
              </a:spcAft>
              <a:defRPr sz="2400" b="1">
                <a:solidFill>
                  <a:schemeClr val="tx1"/>
                </a:solidFill>
                <a:latin typeface="Arial" charset="0"/>
              </a:defRPr>
            </a:lvl8pPr>
            <a:lvl9pPr marL="3886200" indent="-228600" defTabSz="923925" eaLnBrk="0" fontAlgn="base" hangingPunct="0">
              <a:spcBef>
                <a:spcPct val="0"/>
              </a:spcBef>
              <a:spcAft>
                <a:spcPct val="0"/>
              </a:spcAft>
              <a:defRPr sz="2400" b="1">
                <a:solidFill>
                  <a:schemeClr val="tx1"/>
                </a:solidFill>
                <a:latin typeface="Arial" charset="0"/>
              </a:defRPr>
            </a:lvl9pPr>
          </a:lstStyle>
          <a:p>
            <a:pPr eaLnBrk="1" hangingPunct="1"/>
            <a:fld id="{76EBA328-19EA-4544-BCEA-5515CF9CCA4F}" type="slidenum">
              <a:rPr lang="en-US" sz="1200">
                <a:solidFill>
                  <a:srgbClr val="FF0000"/>
                </a:solidFill>
              </a:rPr>
              <a:pPr eaLnBrk="1" hangingPunct="1"/>
              <a:t>32</a:t>
            </a:fld>
            <a:endParaRPr lang="en-US" sz="1200">
              <a:solidFill>
                <a:srgbClr val="FF0000"/>
              </a:solidFill>
            </a:endParaRPr>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smtClean="0"/>
              <a:t>No flexural rigidity assumption is fine except w/i a few km of the coast.  Assumes viscous sub-layer is at freezing.  Can have fancy physics in the transfer coeffs.  Three eqns. can be solved simultaneously</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23925" eaLnBrk="0" hangingPunct="0">
              <a:defRPr sz="2400" b="1">
                <a:solidFill>
                  <a:schemeClr val="tx1"/>
                </a:solidFill>
                <a:latin typeface="Arial" charset="0"/>
              </a:defRPr>
            </a:lvl1pPr>
            <a:lvl2pPr marL="742950" indent="-285750" defTabSz="923925" eaLnBrk="0" hangingPunct="0">
              <a:defRPr sz="2400" b="1">
                <a:solidFill>
                  <a:schemeClr val="tx1"/>
                </a:solidFill>
                <a:latin typeface="Arial" charset="0"/>
              </a:defRPr>
            </a:lvl2pPr>
            <a:lvl3pPr marL="1143000" indent="-228600" defTabSz="923925" eaLnBrk="0" hangingPunct="0">
              <a:defRPr sz="2400" b="1">
                <a:solidFill>
                  <a:schemeClr val="tx1"/>
                </a:solidFill>
                <a:latin typeface="Arial" charset="0"/>
              </a:defRPr>
            </a:lvl3pPr>
            <a:lvl4pPr marL="1600200" indent="-228600" defTabSz="923925" eaLnBrk="0" hangingPunct="0">
              <a:defRPr sz="2400" b="1">
                <a:solidFill>
                  <a:schemeClr val="tx1"/>
                </a:solidFill>
                <a:latin typeface="Arial" charset="0"/>
              </a:defRPr>
            </a:lvl4pPr>
            <a:lvl5pPr marL="2057400" indent="-228600" defTabSz="923925" eaLnBrk="0" hangingPunct="0">
              <a:defRPr sz="2400" b="1">
                <a:solidFill>
                  <a:schemeClr val="tx1"/>
                </a:solidFill>
                <a:latin typeface="Arial" charset="0"/>
              </a:defRPr>
            </a:lvl5pPr>
            <a:lvl6pPr marL="2514600" indent="-228600" defTabSz="923925" eaLnBrk="0" fontAlgn="base" hangingPunct="0">
              <a:spcBef>
                <a:spcPct val="0"/>
              </a:spcBef>
              <a:spcAft>
                <a:spcPct val="0"/>
              </a:spcAft>
              <a:defRPr sz="2400" b="1">
                <a:solidFill>
                  <a:schemeClr val="tx1"/>
                </a:solidFill>
                <a:latin typeface="Arial" charset="0"/>
              </a:defRPr>
            </a:lvl6pPr>
            <a:lvl7pPr marL="2971800" indent="-228600" defTabSz="923925" eaLnBrk="0" fontAlgn="base" hangingPunct="0">
              <a:spcBef>
                <a:spcPct val="0"/>
              </a:spcBef>
              <a:spcAft>
                <a:spcPct val="0"/>
              </a:spcAft>
              <a:defRPr sz="2400" b="1">
                <a:solidFill>
                  <a:schemeClr val="tx1"/>
                </a:solidFill>
                <a:latin typeface="Arial" charset="0"/>
              </a:defRPr>
            </a:lvl7pPr>
            <a:lvl8pPr marL="3429000" indent="-228600" defTabSz="923925" eaLnBrk="0" fontAlgn="base" hangingPunct="0">
              <a:spcBef>
                <a:spcPct val="0"/>
              </a:spcBef>
              <a:spcAft>
                <a:spcPct val="0"/>
              </a:spcAft>
              <a:defRPr sz="2400" b="1">
                <a:solidFill>
                  <a:schemeClr val="tx1"/>
                </a:solidFill>
                <a:latin typeface="Arial" charset="0"/>
              </a:defRPr>
            </a:lvl8pPr>
            <a:lvl9pPr marL="3886200" indent="-228600" defTabSz="923925" eaLnBrk="0" fontAlgn="base" hangingPunct="0">
              <a:spcBef>
                <a:spcPct val="0"/>
              </a:spcBef>
              <a:spcAft>
                <a:spcPct val="0"/>
              </a:spcAft>
              <a:defRPr sz="2400" b="1">
                <a:solidFill>
                  <a:schemeClr val="tx1"/>
                </a:solidFill>
                <a:latin typeface="Arial" charset="0"/>
              </a:defRPr>
            </a:lvl9pPr>
          </a:lstStyle>
          <a:p>
            <a:pPr eaLnBrk="1" hangingPunct="1"/>
            <a:fld id="{C160A194-DCE7-4E9B-A4D3-23EF011CB98D}" type="slidenum">
              <a:rPr lang="en-US" sz="1300" b="0">
                <a:solidFill>
                  <a:srgbClr val="000000"/>
                </a:solidFill>
              </a:rPr>
              <a:pPr eaLnBrk="1" hangingPunct="1"/>
              <a:t>4</a:t>
            </a:fld>
            <a:endParaRPr lang="en-US" sz="1300" b="0">
              <a:solidFill>
                <a:srgbClr val="000000"/>
              </a:solidFill>
            </a:endParaRPr>
          </a:p>
        </p:txBody>
      </p:sp>
      <p:sp>
        <p:nvSpPr>
          <p:cNvPr id="124931" name="Rectangle 2"/>
          <p:cNvSpPr>
            <a:spLocks noGrp="1" noRot="1" noChangeAspect="1" noChangeArrowheads="1" noTextEdit="1"/>
          </p:cNvSpPr>
          <p:nvPr>
            <p:ph type="sldImg"/>
          </p:nvPr>
        </p:nvSpPr>
        <p:spPr>
          <a:ln/>
        </p:spPr>
      </p:sp>
      <p:sp>
        <p:nvSpPr>
          <p:cNvPr id="12493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smtClean="0"/>
              <a:t>Shaded areas represent Ice Shelves.  Note that ACC is well north of this model domain and CDW comes around in the Ross Gyre and is a little cooler at the shelf break here compared to the WAP.  Mention that the CDW at the shelf break here is LCDW?</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23925" eaLnBrk="0" hangingPunct="0">
              <a:defRPr sz="2400" b="1">
                <a:solidFill>
                  <a:schemeClr val="tx1"/>
                </a:solidFill>
                <a:latin typeface="Arial" charset="0"/>
              </a:defRPr>
            </a:lvl1pPr>
            <a:lvl2pPr marL="742950" indent="-285750" defTabSz="923925" eaLnBrk="0" hangingPunct="0">
              <a:defRPr sz="2400" b="1">
                <a:solidFill>
                  <a:schemeClr val="tx1"/>
                </a:solidFill>
                <a:latin typeface="Arial" charset="0"/>
              </a:defRPr>
            </a:lvl2pPr>
            <a:lvl3pPr marL="1143000" indent="-228600" defTabSz="923925" eaLnBrk="0" hangingPunct="0">
              <a:defRPr sz="2400" b="1">
                <a:solidFill>
                  <a:schemeClr val="tx1"/>
                </a:solidFill>
                <a:latin typeface="Arial" charset="0"/>
              </a:defRPr>
            </a:lvl3pPr>
            <a:lvl4pPr marL="1600200" indent="-228600" defTabSz="923925" eaLnBrk="0" hangingPunct="0">
              <a:defRPr sz="2400" b="1">
                <a:solidFill>
                  <a:schemeClr val="tx1"/>
                </a:solidFill>
                <a:latin typeface="Arial" charset="0"/>
              </a:defRPr>
            </a:lvl4pPr>
            <a:lvl5pPr marL="2057400" indent="-228600" defTabSz="923925" eaLnBrk="0" hangingPunct="0">
              <a:defRPr sz="2400" b="1">
                <a:solidFill>
                  <a:schemeClr val="tx1"/>
                </a:solidFill>
                <a:latin typeface="Arial" charset="0"/>
              </a:defRPr>
            </a:lvl5pPr>
            <a:lvl6pPr marL="2514600" indent="-228600" defTabSz="923925" eaLnBrk="0" fontAlgn="base" hangingPunct="0">
              <a:spcBef>
                <a:spcPct val="0"/>
              </a:spcBef>
              <a:spcAft>
                <a:spcPct val="0"/>
              </a:spcAft>
              <a:defRPr sz="2400" b="1">
                <a:solidFill>
                  <a:schemeClr val="tx1"/>
                </a:solidFill>
                <a:latin typeface="Arial" charset="0"/>
              </a:defRPr>
            </a:lvl6pPr>
            <a:lvl7pPr marL="2971800" indent="-228600" defTabSz="923925" eaLnBrk="0" fontAlgn="base" hangingPunct="0">
              <a:spcBef>
                <a:spcPct val="0"/>
              </a:spcBef>
              <a:spcAft>
                <a:spcPct val="0"/>
              </a:spcAft>
              <a:defRPr sz="2400" b="1">
                <a:solidFill>
                  <a:schemeClr val="tx1"/>
                </a:solidFill>
                <a:latin typeface="Arial" charset="0"/>
              </a:defRPr>
            </a:lvl7pPr>
            <a:lvl8pPr marL="3429000" indent="-228600" defTabSz="923925" eaLnBrk="0" fontAlgn="base" hangingPunct="0">
              <a:spcBef>
                <a:spcPct val="0"/>
              </a:spcBef>
              <a:spcAft>
                <a:spcPct val="0"/>
              </a:spcAft>
              <a:defRPr sz="2400" b="1">
                <a:solidFill>
                  <a:schemeClr val="tx1"/>
                </a:solidFill>
                <a:latin typeface="Arial" charset="0"/>
              </a:defRPr>
            </a:lvl8pPr>
            <a:lvl9pPr marL="3886200" indent="-228600" defTabSz="923925" eaLnBrk="0" fontAlgn="base" hangingPunct="0">
              <a:spcBef>
                <a:spcPct val="0"/>
              </a:spcBef>
              <a:spcAft>
                <a:spcPct val="0"/>
              </a:spcAft>
              <a:defRPr sz="2400" b="1">
                <a:solidFill>
                  <a:schemeClr val="tx1"/>
                </a:solidFill>
                <a:latin typeface="Arial" charset="0"/>
              </a:defRPr>
            </a:lvl9pPr>
          </a:lstStyle>
          <a:p>
            <a:pPr eaLnBrk="1" hangingPunct="1"/>
            <a:fld id="{33A0C609-4865-4966-819D-A9A251BE222E}" type="slidenum">
              <a:rPr lang="en-US" sz="1200">
                <a:solidFill>
                  <a:srgbClr val="FF0000"/>
                </a:solidFill>
              </a:rPr>
              <a:pPr eaLnBrk="1" hangingPunct="1"/>
              <a:t>5</a:t>
            </a:fld>
            <a:endParaRPr lang="en-US" sz="1200">
              <a:solidFill>
                <a:srgbClr val="FF0000"/>
              </a:solidFill>
            </a:endParaRPr>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smtClean="0">
                <a:cs typeface="Arial" charset="0"/>
              </a:rPr>
              <a:t>AMSR-E ice no longer available past October, 2011.</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p:spPr>
        <p:txBody>
          <a:bodyPr/>
          <a:lstStyle/>
          <a:p>
            <a:pPr defTabSz="923925"/>
            <a:fld id="{C31AABEB-AB3B-421D-B4E3-F12D54BEE2A8}" type="slidenum">
              <a:rPr lang="en-US" smtClean="0">
                <a:solidFill>
                  <a:srgbClr val="000000"/>
                </a:solidFill>
              </a:rPr>
              <a:pPr defTabSz="923925"/>
              <a:t>6</a:t>
            </a:fld>
            <a:endParaRPr lang="en-US" smtClean="0">
              <a:solidFill>
                <a:srgbClr val="000000"/>
              </a:solidFill>
            </a:endParaRPr>
          </a:p>
        </p:txBody>
      </p:sp>
      <p:sp>
        <p:nvSpPr>
          <p:cNvPr id="125955" name="Rectangle 2"/>
          <p:cNvSpPr>
            <a:spLocks noGrp="1" noRot="1" noChangeAspect="1" noChangeArrowheads="1" noTextEdit="1"/>
          </p:cNvSpPr>
          <p:nvPr>
            <p:ph type="sldImg"/>
          </p:nvPr>
        </p:nvSpPr>
        <p:spPr>
          <a:ln/>
        </p:spPr>
      </p:sp>
      <p:sp>
        <p:nvSpPr>
          <p:cNvPr id="125956"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p:spPr>
        <p:txBody>
          <a:bodyPr/>
          <a:lstStyle/>
          <a:p>
            <a:pPr defTabSz="923925"/>
            <a:fld id="{C31AABEB-AB3B-421D-B4E3-F12D54BEE2A8}" type="slidenum">
              <a:rPr lang="en-US" smtClean="0">
                <a:solidFill>
                  <a:srgbClr val="000000"/>
                </a:solidFill>
              </a:rPr>
              <a:pPr defTabSz="923925"/>
              <a:t>7</a:t>
            </a:fld>
            <a:endParaRPr lang="en-US" smtClean="0">
              <a:solidFill>
                <a:srgbClr val="000000"/>
              </a:solidFill>
            </a:endParaRPr>
          </a:p>
        </p:txBody>
      </p:sp>
      <p:sp>
        <p:nvSpPr>
          <p:cNvPr id="125955" name="Rectangle 2"/>
          <p:cNvSpPr>
            <a:spLocks noGrp="1" noRot="1" noChangeAspect="1" noChangeArrowheads="1" noTextEdit="1"/>
          </p:cNvSpPr>
          <p:nvPr>
            <p:ph type="sldImg"/>
          </p:nvPr>
        </p:nvSpPr>
        <p:spPr>
          <a:ln/>
        </p:spPr>
      </p:sp>
      <p:sp>
        <p:nvSpPr>
          <p:cNvPr id="125956" name="Rectangle 3"/>
          <p:cNvSpPr>
            <a:spLocks noGrp="1" noChangeArrowheads="1"/>
          </p:cNvSpPr>
          <p:nvPr>
            <p:ph type="body" idx="1"/>
          </p:nvPr>
        </p:nvSpPr>
        <p:spPr>
          <a:noFill/>
          <a:ln/>
        </p:spPr>
        <p:txBody>
          <a:bodyPr/>
          <a:lstStyle/>
          <a:p>
            <a:pPr eaLnBrk="1" hangingPunct="1"/>
            <a:r>
              <a:rPr lang="en-US" dirty="0" smtClean="0"/>
              <a:t>Little puffs of water</a:t>
            </a:r>
            <a:r>
              <a:rPr lang="en-US" baseline="0" dirty="0" smtClean="0"/>
              <a:t> </a:t>
            </a:r>
            <a:r>
              <a:rPr lang="en-US" baseline="0" smtClean="0"/>
              <a:t>from under RIS?</a:t>
            </a:r>
            <a:endParaRPr lang="en-US" dirty="0"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p:spPr>
        <p:txBody>
          <a:bodyPr/>
          <a:lstStyle/>
          <a:p>
            <a:pPr defTabSz="923925"/>
            <a:fld id="{C31AABEB-AB3B-421D-B4E3-F12D54BEE2A8}" type="slidenum">
              <a:rPr lang="en-US" smtClean="0">
                <a:solidFill>
                  <a:srgbClr val="000000"/>
                </a:solidFill>
              </a:rPr>
              <a:pPr defTabSz="923925"/>
              <a:t>8</a:t>
            </a:fld>
            <a:endParaRPr lang="en-US" smtClean="0">
              <a:solidFill>
                <a:srgbClr val="000000"/>
              </a:solidFill>
            </a:endParaRPr>
          </a:p>
        </p:txBody>
      </p:sp>
      <p:sp>
        <p:nvSpPr>
          <p:cNvPr id="125955" name="Rectangle 2"/>
          <p:cNvSpPr>
            <a:spLocks noGrp="1" noRot="1" noChangeAspect="1" noChangeArrowheads="1" noTextEdit="1"/>
          </p:cNvSpPr>
          <p:nvPr>
            <p:ph type="sldImg"/>
          </p:nvPr>
        </p:nvSpPr>
        <p:spPr>
          <a:ln/>
        </p:spPr>
      </p:sp>
      <p:sp>
        <p:nvSpPr>
          <p:cNvPr id="125956"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p>
            <a:pPr defTabSz="923925"/>
            <a:fld id="{98A2C49A-6F07-470B-B735-A3451AC76DBD}" type="slidenum">
              <a:rPr lang="en-US">
                <a:solidFill>
                  <a:srgbClr val="000000"/>
                </a:solidFill>
              </a:rPr>
              <a:pPr defTabSz="923925"/>
              <a:t>9</a:t>
            </a:fld>
            <a:endParaRPr lang="en-US">
              <a:solidFill>
                <a:srgbClr val="000000"/>
              </a:solidFill>
            </a:endParaRPr>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a:ln/>
        </p:spPr>
        <p:txBody>
          <a:bodyPr/>
          <a:lstStyle/>
          <a:p>
            <a:pPr eaLnBrk="1" hangingPunct="1"/>
            <a:r>
              <a:rPr lang="en-US" dirty="0" smtClean="0"/>
              <a:t>Start of the model/data comparisons.  Integrated ice concentration times area.  Model has</a:t>
            </a:r>
            <a:r>
              <a:rPr lang="en-US" baseline="0" dirty="0" smtClean="0"/>
              <a:t> a little too much ice at maximum extent (extent is the same, model just has slightly higher ice concentrations in the pack ice vs. SSMIS) and the initial melt is a little too slow.  Does a good job in summer with timing and minimum area and bringing the ice back in fall.</a:t>
            </a:r>
            <a:endParaRPr lang="en-US" dirty="0"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4"/>
          <p:cNvSpPr>
            <a:spLocks/>
          </p:cNvSpPr>
          <p:nvPr/>
        </p:nvSpPr>
        <p:spPr bwMode="auto">
          <a:xfrm>
            <a:off x="285750" y="2803525"/>
            <a:ext cx="1588" cy="3035300"/>
          </a:xfrm>
          <a:custGeom>
            <a:avLst/>
            <a:gdLst>
              <a:gd name="T0" fmla="*/ 0 h 1912"/>
              <a:gd name="T1" fmla="*/ 6 h 1912"/>
              <a:gd name="T2" fmla="*/ 6 h 1912"/>
              <a:gd name="T3" fmla="*/ 60 h 1912"/>
              <a:gd name="T4" fmla="*/ 1912 h 1912"/>
              <a:gd name="T5" fmla="*/ 1912 h 1912"/>
              <a:gd name="T6" fmla="*/ 0 h 1912"/>
              <a:gd name="T7" fmla="*/ 0 h 1912"/>
            </a:gdLst>
            <a:ahLst/>
            <a:cxnLst>
              <a:cxn ang="0">
                <a:pos x="0" y="T0"/>
              </a:cxn>
              <a:cxn ang="0">
                <a:pos x="0" y="T1"/>
              </a:cxn>
              <a:cxn ang="0">
                <a:pos x="0" y="T2"/>
              </a:cxn>
              <a:cxn ang="0">
                <a:pos x="0" y="T3"/>
              </a:cxn>
              <a:cxn ang="0">
                <a:pos x="0" y="T4"/>
              </a:cxn>
              <a:cxn ang="0">
                <a:pos x="0" y="T5"/>
              </a:cxn>
              <a:cxn ang="0">
                <a:pos x="0" y="T6"/>
              </a:cxn>
              <a:cxn ang="0">
                <a:pos x="0" y="T7"/>
              </a:cxn>
            </a:cxnLst>
            <a:rect l="0" t="0" r="r" b="b"/>
            <a:pathLst>
              <a:path h="1912">
                <a:moveTo>
                  <a:pt x="0" y="0"/>
                </a:moveTo>
                <a:lnTo>
                  <a:pt x="0" y="6"/>
                </a:lnTo>
                <a:lnTo>
                  <a:pt x="0" y="6"/>
                </a:lnTo>
                <a:lnTo>
                  <a:pt x="0" y="60"/>
                </a:lnTo>
                <a:lnTo>
                  <a:pt x="0" y="1912"/>
                </a:lnTo>
                <a:lnTo>
                  <a:pt x="0" y="1912"/>
                </a:lnTo>
                <a:lnTo>
                  <a:pt x="0" y="0"/>
                </a:lnTo>
                <a:lnTo>
                  <a:pt x="0" y="0"/>
                </a:lnTo>
                <a:close/>
              </a:path>
            </a:pathLst>
          </a:custGeom>
          <a:solidFill>
            <a:srgbClr val="6BBA27"/>
          </a:solidFill>
          <a:ln w="9525">
            <a:noFill/>
            <a:round/>
            <a:headEnd/>
            <a:tailEnd/>
          </a:ln>
        </p:spPr>
        <p:txBody>
          <a:bodyPr/>
          <a:lstStyle/>
          <a:p>
            <a:pPr>
              <a:defRPr/>
            </a:pPr>
            <a:endParaRPr lang="en-US"/>
          </a:p>
        </p:txBody>
      </p:sp>
      <p:sp>
        <p:nvSpPr>
          <p:cNvPr id="588802" name="Rectangle 2"/>
          <p:cNvSpPr>
            <a:spLocks noGrp="1" noChangeArrowheads="1"/>
          </p:cNvSpPr>
          <p:nvPr>
            <p:ph type="ctrTitle" sz="quarter"/>
          </p:nvPr>
        </p:nvSpPr>
        <p:spPr>
          <a:xfrm>
            <a:off x="685800" y="1997075"/>
            <a:ext cx="7772400" cy="1431925"/>
          </a:xfrm>
        </p:spPr>
        <p:txBody>
          <a:bodyPr anchor="b" anchorCtr="1"/>
          <a:lstStyle>
            <a:lvl1pPr>
              <a:defRPr/>
            </a:lvl1pPr>
          </a:lstStyle>
          <a:p>
            <a:r>
              <a:rPr lang="en-US"/>
              <a:t>Click to edit Master title style</a:t>
            </a:r>
          </a:p>
        </p:txBody>
      </p:sp>
      <p:sp>
        <p:nvSpPr>
          <p:cNvPr id="588803" name="Rectangle 3"/>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5" name="Rectangle 5"/>
          <p:cNvSpPr>
            <a:spLocks noGrp="1" noChangeArrowheads="1"/>
          </p:cNvSpPr>
          <p:nvPr>
            <p:ph type="ftr" sz="quarter" idx="10"/>
          </p:nvPr>
        </p:nvSpPr>
        <p:spPr/>
        <p:txBody>
          <a:bodyPr/>
          <a:lstStyle>
            <a:lvl1pPr>
              <a:defRPr/>
            </a:lvl1pPr>
          </a:lstStyle>
          <a:p>
            <a:pPr>
              <a:defRPr/>
            </a:pPr>
            <a:endParaRPr lang="en-US"/>
          </a:p>
        </p:txBody>
      </p:sp>
      <p:sp>
        <p:nvSpPr>
          <p:cNvPr id="6" name="Rectangle 6"/>
          <p:cNvSpPr>
            <a:spLocks noGrp="1" noChangeArrowheads="1"/>
          </p:cNvSpPr>
          <p:nvPr>
            <p:ph type="sldNum" sz="quarter" idx="11"/>
          </p:nvPr>
        </p:nvSpPr>
        <p:spPr/>
        <p:txBody>
          <a:bodyPr/>
          <a:lstStyle>
            <a:lvl1pPr>
              <a:defRPr/>
            </a:lvl1pPr>
          </a:lstStyle>
          <a:p>
            <a:pPr>
              <a:defRPr/>
            </a:pPr>
            <a:fld id="{932D787D-E25A-4DB8-A92C-F08854A923F7}" type="slidenum">
              <a:rPr lang="en-US"/>
              <a:pPr>
                <a:defRPr/>
              </a:pPr>
              <a:t>‹#›</a:t>
            </a:fld>
            <a:endParaRPr lang="en-US"/>
          </a:p>
        </p:txBody>
      </p:sp>
      <p:sp>
        <p:nvSpPr>
          <p:cNvPr id="7" name="Rectangle 7"/>
          <p:cNvSpPr>
            <a:spLocks noGrp="1" noChangeArrowheads="1"/>
          </p:cNvSpPr>
          <p:nvPr>
            <p:ph type="dt" sz="quarter" idx="12"/>
          </p:nvPr>
        </p:nvSpPr>
        <p:spPr/>
        <p:txBody>
          <a:bodyPr/>
          <a:lstStyle>
            <a:lvl1pPr>
              <a:defRPr/>
            </a:lvl1pPr>
          </a:lstStyle>
          <a:p>
            <a:pPr>
              <a:defRPr/>
            </a:pP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69AE470-7061-4FCD-8457-912A359A3C70}" type="slidenum">
              <a:rPr lang="en-US"/>
              <a:pPr>
                <a:defRPr/>
              </a:pPr>
              <a:t>‹#›</a:t>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92100"/>
            <a:ext cx="2057400" cy="57277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92100"/>
            <a:ext cx="6019800" cy="57277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73B268A-A2CD-4D95-98C3-C2B804361CD5}" type="slidenum">
              <a:rPr lang="en-US">
                <a:solidFill>
                  <a:srgbClr val="FFFFFF"/>
                </a:solidFill>
              </a:rPr>
              <a:pPr>
                <a:defRPr/>
              </a:pPr>
              <a:t>‹#›</a:t>
            </a:fld>
            <a:endParaRPr lang="en-US">
              <a:solidFill>
                <a:srgbClr val="FFFFFF"/>
              </a:solidFill>
            </a:endParaRPr>
          </a:p>
        </p:txBody>
      </p:sp>
    </p:spTree>
    <p:extLst>
      <p:ext uri="{BB962C8B-B14F-4D97-AF65-F5344CB8AC3E}">
        <p14:creationId xmlns="" xmlns:p14="http://schemas.microsoft.com/office/powerpoint/2010/main" val="268098971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4"/>
          <p:cNvSpPr>
            <a:spLocks/>
          </p:cNvSpPr>
          <p:nvPr/>
        </p:nvSpPr>
        <p:spPr bwMode="auto">
          <a:xfrm>
            <a:off x="285750" y="2803525"/>
            <a:ext cx="1588" cy="3035300"/>
          </a:xfrm>
          <a:custGeom>
            <a:avLst/>
            <a:gdLst>
              <a:gd name="T0" fmla="*/ 0 h 1912"/>
              <a:gd name="T1" fmla="*/ 6 h 1912"/>
              <a:gd name="T2" fmla="*/ 6 h 1912"/>
              <a:gd name="T3" fmla="*/ 60 h 1912"/>
              <a:gd name="T4" fmla="*/ 1912 h 1912"/>
              <a:gd name="T5" fmla="*/ 1912 h 1912"/>
              <a:gd name="T6" fmla="*/ 0 h 1912"/>
              <a:gd name="T7" fmla="*/ 0 h 1912"/>
            </a:gdLst>
            <a:ahLst/>
            <a:cxnLst>
              <a:cxn ang="0">
                <a:pos x="0" y="T0"/>
              </a:cxn>
              <a:cxn ang="0">
                <a:pos x="0" y="T1"/>
              </a:cxn>
              <a:cxn ang="0">
                <a:pos x="0" y="T2"/>
              </a:cxn>
              <a:cxn ang="0">
                <a:pos x="0" y="T3"/>
              </a:cxn>
              <a:cxn ang="0">
                <a:pos x="0" y="T4"/>
              </a:cxn>
              <a:cxn ang="0">
                <a:pos x="0" y="T5"/>
              </a:cxn>
              <a:cxn ang="0">
                <a:pos x="0" y="T6"/>
              </a:cxn>
              <a:cxn ang="0">
                <a:pos x="0" y="T7"/>
              </a:cxn>
            </a:cxnLst>
            <a:rect l="0" t="0" r="r" b="b"/>
            <a:pathLst>
              <a:path h="1912">
                <a:moveTo>
                  <a:pt x="0" y="0"/>
                </a:moveTo>
                <a:lnTo>
                  <a:pt x="0" y="6"/>
                </a:lnTo>
                <a:lnTo>
                  <a:pt x="0" y="6"/>
                </a:lnTo>
                <a:lnTo>
                  <a:pt x="0" y="60"/>
                </a:lnTo>
                <a:lnTo>
                  <a:pt x="0" y="1912"/>
                </a:lnTo>
                <a:lnTo>
                  <a:pt x="0" y="1912"/>
                </a:lnTo>
                <a:lnTo>
                  <a:pt x="0" y="0"/>
                </a:lnTo>
                <a:lnTo>
                  <a:pt x="0" y="0"/>
                </a:lnTo>
                <a:close/>
              </a:path>
            </a:pathLst>
          </a:custGeom>
          <a:solidFill>
            <a:srgbClr val="6BBA27"/>
          </a:solidFill>
          <a:ln w="9525">
            <a:noFill/>
            <a:round/>
            <a:headEnd/>
            <a:tailEnd/>
          </a:ln>
        </p:spPr>
        <p:txBody>
          <a:bodyPr/>
          <a:lstStyle/>
          <a:p>
            <a:pPr>
              <a:defRPr/>
            </a:pPr>
            <a:endParaRPr lang="en-US">
              <a:solidFill>
                <a:srgbClr val="FFFFFF"/>
              </a:solidFill>
            </a:endParaRPr>
          </a:p>
        </p:txBody>
      </p:sp>
      <p:sp>
        <p:nvSpPr>
          <p:cNvPr id="588802" name="Rectangle 2"/>
          <p:cNvSpPr>
            <a:spLocks noGrp="1" noChangeArrowheads="1"/>
          </p:cNvSpPr>
          <p:nvPr>
            <p:ph type="ctrTitle" sz="quarter"/>
          </p:nvPr>
        </p:nvSpPr>
        <p:spPr>
          <a:xfrm>
            <a:off x="685800" y="1997075"/>
            <a:ext cx="7772400" cy="1431925"/>
          </a:xfrm>
        </p:spPr>
        <p:txBody>
          <a:bodyPr anchor="b" anchorCtr="1"/>
          <a:lstStyle>
            <a:lvl1pPr>
              <a:defRPr/>
            </a:lvl1pPr>
          </a:lstStyle>
          <a:p>
            <a:r>
              <a:rPr lang="en-US"/>
              <a:t>Click to edit Master title style</a:t>
            </a:r>
          </a:p>
        </p:txBody>
      </p:sp>
      <p:sp>
        <p:nvSpPr>
          <p:cNvPr id="588803" name="Rectangle 3"/>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5" name="Rectangle 5"/>
          <p:cNvSpPr>
            <a:spLocks noGrp="1" noChangeArrowheads="1"/>
          </p:cNvSpPr>
          <p:nvPr>
            <p:ph type="ftr" sz="quarter" idx="10"/>
          </p:nvPr>
        </p:nvSpPr>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1"/>
          </p:nvPr>
        </p:nvSpPr>
        <p:spPr/>
        <p:txBody>
          <a:bodyPr/>
          <a:lstStyle>
            <a:lvl1pPr>
              <a:defRPr/>
            </a:lvl1pPr>
          </a:lstStyle>
          <a:p>
            <a:pPr>
              <a:defRPr/>
            </a:pPr>
            <a:fld id="{932D787D-E25A-4DB8-A92C-F08854A923F7}" type="slidenum">
              <a:rPr lang="en-US">
                <a:solidFill>
                  <a:srgbClr val="FFFFFF"/>
                </a:solidFill>
              </a:rPr>
              <a:pPr>
                <a:defRPr/>
              </a:pPr>
              <a:t>‹#›</a:t>
            </a:fld>
            <a:endParaRPr lang="en-US">
              <a:solidFill>
                <a:srgbClr val="FFFFFF"/>
              </a:solidFill>
            </a:endParaRPr>
          </a:p>
        </p:txBody>
      </p:sp>
      <p:sp>
        <p:nvSpPr>
          <p:cNvPr id="7" name="Rectangle 7"/>
          <p:cNvSpPr>
            <a:spLocks noGrp="1" noChangeArrowheads="1"/>
          </p:cNvSpPr>
          <p:nvPr>
            <p:ph type="dt" sz="quarter" idx="12"/>
          </p:nvPr>
        </p:nvSpPr>
        <p:spPr/>
        <p:txBody>
          <a:bodyPr/>
          <a:lstStyle>
            <a:lvl1pPr>
              <a:defRPr/>
            </a:lvl1pPr>
          </a:lstStyle>
          <a:p>
            <a:pPr>
              <a:defRPr/>
            </a:pPr>
            <a:endParaRPr lang="en-US">
              <a:solidFill>
                <a:srgbClr val="FFFFFF"/>
              </a:solidFill>
            </a:endParaRPr>
          </a:p>
        </p:txBody>
      </p:sp>
    </p:spTree>
    <p:extLst>
      <p:ext uri="{BB962C8B-B14F-4D97-AF65-F5344CB8AC3E}">
        <p14:creationId xmlns="" xmlns:p14="http://schemas.microsoft.com/office/powerpoint/2010/main" val="25751721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16AE2D6-4126-405E-88D5-88141A55AD12}" type="slidenum">
              <a:rPr lang="en-US">
                <a:solidFill>
                  <a:srgbClr val="FFFFFF"/>
                </a:solidFill>
              </a:rPr>
              <a:pPr>
                <a:defRPr/>
              </a:pPr>
              <a:t>‹#›</a:t>
            </a:fld>
            <a:endParaRPr lang="en-US">
              <a:solidFill>
                <a:srgbClr val="FFFFFF"/>
              </a:solidFill>
            </a:endParaRPr>
          </a:p>
        </p:txBody>
      </p:sp>
    </p:spTree>
    <p:extLst>
      <p:ext uri="{BB962C8B-B14F-4D97-AF65-F5344CB8AC3E}">
        <p14:creationId xmlns="" xmlns:p14="http://schemas.microsoft.com/office/powerpoint/2010/main" val="270020246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54CFB8A-E97D-4679-BE1A-6F14C1082165}" type="slidenum">
              <a:rPr lang="en-US">
                <a:solidFill>
                  <a:srgbClr val="FFFFFF"/>
                </a:solidFill>
              </a:rPr>
              <a:pPr>
                <a:defRPr/>
              </a:pPr>
              <a:t>‹#›</a:t>
            </a:fld>
            <a:endParaRPr lang="en-US">
              <a:solidFill>
                <a:srgbClr val="FFFFFF"/>
              </a:solidFill>
            </a:endParaRPr>
          </a:p>
        </p:txBody>
      </p:sp>
    </p:spTree>
    <p:extLst>
      <p:ext uri="{BB962C8B-B14F-4D97-AF65-F5344CB8AC3E}">
        <p14:creationId xmlns="" xmlns:p14="http://schemas.microsoft.com/office/powerpoint/2010/main" val="347521640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28B106E-9C4B-4D89-9DB7-AAF87C4B16B0}" type="slidenum">
              <a:rPr lang="en-US">
                <a:solidFill>
                  <a:srgbClr val="FFFFFF"/>
                </a:solidFill>
              </a:rPr>
              <a:pPr>
                <a:defRPr/>
              </a:pPr>
              <a:t>‹#›</a:t>
            </a:fld>
            <a:endParaRPr lang="en-US">
              <a:solidFill>
                <a:srgbClr val="FFFFFF"/>
              </a:solidFill>
            </a:endParaRPr>
          </a:p>
        </p:txBody>
      </p:sp>
    </p:spTree>
    <p:extLst>
      <p:ext uri="{BB962C8B-B14F-4D97-AF65-F5344CB8AC3E}">
        <p14:creationId xmlns="" xmlns:p14="http://schemas.microsoft.com/office/powerpoint/2010/main" val="59158940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63764EB-2587-44E2-A403-204267982B46}" type="slidenum">
              <a:rPr lang="en-US">
                <a:solidFill>
                  <a:srgbClr val="FFFFFF"/>
                </a:solidFill>
              </a:rPr>
              <a:pPr>
                <a:defRPr/>
              </a:pPr>
              <a:t>‹#›</a:t>
            </a:fld>
            <a:endParaRPr lang="en-US">
              <a:solidFill>
                <a:srgbClr val="FFFFFF"/>
              </a:solidFill>
            </a:endParaRPr>
          </a:p>
        </p:txBody>
      </p:sp>
    </p:spTree>
    <p:extLst>
      <p:ext uri="{BB962C8B-B14F-4D97-AF65-F5344CB8AC3E}">
        <p14:creationId xmlns="" xmlns:p14="http://schemas.microsoft.com/office/powerpoint/2010/main" val="43209294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B225164-AD9E-42CA-B297-DFA569A4F90F}" type="slidenum">
              <a:rPr lang="en-US">
                <a:solidFill>
                  <a:srgbClr val="FFFFFF"/>
                </a:solidFill>
              </a:rPr>
              <a:pPr>
                <a:defRPr/>
              </a:pPr>
              <a:t>‹#›</a:t>
            </a:fld>
            <a:endParaRPr lang="en-US">
              <a:solidFill>
                <a:srgbClr val="FFFFFF"/>
              </a:solidFill>
            </a:endParaRPr>
          </a:p>
        </p:txBody>
      </p:sp>
    </p:spTree>
    <p:extLst>
      <p:ext uri="{BB962C8B-B14F-4D97-AF65-F5344CB8AC3E}">
        <p14:creationId xmlns="" xmlns:p14="http://schemas.microsoft.com/office/powerpoint/2010/main" val="245049156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046787C-3707-4E2B-83DC-37A14DF817EB}" type="slidenum">
              <a:rPr lang="en-US">
                <a:solidFill>
                  <a:srgbClr val="FFFFFF"/>
                </a:solidFill>
              </a:rPr>
              <a:pPr>
                <a:defRPr/>
              </a:pPr>
              <a:t>‹#›</a:t>
            </a:fld>
            <a:endParaRPr lang="en-US">
              <a:solidFill>
                <a:srgbClr val="FFFFFF"/>
              </a:solidFill>
            </a:endParaRPr>
          </a:p>
        </p:txBody>
      </p:sp>
    </p:spTree>
    <p:extLst>
      <p:ext uri="{BB962C8B-B14F-4D97-AF65-F5344CB8AC3E}">
        <p14:creationId xmlns="" xmlns:p14="http://schemas.microsoft.com/office/powerpoint/2010/main" val="99687643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06444FB-A0F4-4838-B4A2-B6F1F04F190E}" type="slidenum">
              <a:rPr lang="en-US">
                <a:solidFill>
                  <a:srgbClr val="FFFFFF"/>
                </a:solidFill>
              </a:rPr>
              <a:pPr>
                <a:defRPr/>
              </a:pPr>
              <a:t>‹#›</a:t>
            </a:fld>
            <a:endParaRPr lang="en-US">
              <a:solidFill>
                <a:srgbClr val="FFFFFF"/>
              </a:solidFill>
            </a:endParaRPr>
          </a:p>
        </p:txBody>
      </p:sp>
    </p:spTree>
    <p:extLst>
      <p:ext uri="{BB962C8B-B14F-4D97-AF65-F5344CB8AC3E}">
        <p14:creationId xmlns="" xmlns:p14="http://schemas.microsoft.com/office/powerpoint/2010/main" val="296736150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A0491C4-69C8-4F57-BC85-2045C27E227D}" type="slidenum">
              <a:rPr lang="en-US">
                <a:solidFill>
                  <a:srgbClr val="FFFFFF"/>
                </a:solidFill>
              </a:rPr>
              <a:pPr>
                <a:defRPr/>
              </a:pPr>
              <a:t>‹#›</a:t>
            </a:fld>
            <a:endParaRPr lang="en-US">
              <a:solidFill>
                <a:srgbClr val="FFFFFF"/>
              </a:solidFill>
            </a:endParaRPr>
          </a:p>
        </p:txBody>
      </p:sp>
    </p:spTree>
    <p:extLst>
      <p:ext uri="{BB962C8B-B14F-4D97-AF65-F5344CB8AC3E}">
        <p14:creationId xmlns="" xmlns:p14="http://schemas.microsoft.com/office/powerpoint/2010/main" val="39839320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92100"/>
            <a:ext cx="2057400" cy="57277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92100"/>
            <a:ext cx="6019800" cy="57277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73B268A-A2CD-4D95-98C3-C2B804361CD5}" type="slidenum">
              <a:rPr lang="en-US"/>
              <a:pPr>
                <a:defRPr/>
              </a:pPr>
              <a:t>‹#›</a:t>
            </a:fld>
            <a:endParaRPr 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69AE470-7061-4FCD-8457-912A359A3C70}" type="slidenum">
              <a:rPr lang="en-US">
                <a:solidFill>
                  <a:srgbClr val="FFFFFF"/>
                </a:solidFill>
              </a:rPr>
              <a:pPr>
                <a:defRPr/>
              </a:pPr>
              <a:t>‹#›</a:t>
            </a:fld>
            <a:endParaRPr lang="en-US">
              <a:solidFill>
                <a:srgbClr val="FFFFFF"/>
              </a:solidFill>
            </a:endParaRPr>
          </a:p>
        </p:txBody>
      </p:sp>
    </p:spTree>
    <p:extLst>
      <p:ext uri="{BB962C8B-B14F-4D97-AF65-F5344CB8AC3E}">
        <p14:creationId xmlns="" xmlns:p14="http://schemas.microsoft.com/office/powerpoint/2010/main" val="388623599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92100"/>
            <a:ext cx="2057400" cy="57277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92100"/>
            <a:ext cx="6019800" cy="57277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73B268A-A2CD-4D95-98C3-C2B804361CD5}" type="slidenum">
              <a:rPr lang="en-US">
                <a:solidFill>
                  <a:srgbClr val="FFFFFF"/>
                </a:solidFill>
              </a:rPr>
              <a:pPr>
                <a:defRPr/>
              </a:pPr>
              <a:t>‹#›</a:t>
            </a:fld>
            <a:endParaRPr lang="en-US">
              <a:solidFill>
                <a:srgbClr val="FFFFFF"/>
              </a:solidFill>
            </a:endParaRPr>
          </a:p>
        </p:txBody>
      </p:sp>
    </p:spTree>
    <p:extLst>
      <p:ext uri="{BB962C8B-B14F-4D97-AF65-F5344CB8AC3E}">
        <p14:creationId xmlns="" xmlns:p14="http://schemas.microsoft.com/office/powerpoint/2010/main" val="268098971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4"/>
          <p:cNvSpPr>
            <a:spLocks/>
          </p:cNvSpPr>
          <p:nvPr/>
        </p:nvSpPr>
        <p:spPr bwMode="auto">
          <a:xfrm>
            <a:off x="285750" y="2803525"/>
            <a:ext cx="1588" cy="3035300"/>
          </a:xfrm>
          <a:custGeom>
            <a:avLst/>
            <a:gdLst>
              <a:gd name="T0" fmla="*/ 0 h 1912"/>
              <a:gd name="T1" fmla="*/ 6 h 1912"/>
              <a:gd name="T2" fmla="*/ 6 h 1912"/>
              <a:gd name="T3" fmla="*/ 60 h 1912"/>
              <a:gd name="T4" fmla="*/ 1912 h 1912"/>
              <a:gd name="T5" fmla="*/ 1912 h 1912"/>
              <a:gd name="T6" fmla="*/ 0 h 1912"/>
              <a:gd name="T7" fmla="*/ 0 h 1912"/>
            </a:gdLst>
            <a:ahLst/>
            <a:cxnLst>
              <a:cxn ang="0">
                <a:pos x="0" y="T0"/>
              </a:cxn>
              <a:cxn ang="0">
                <a:pos x="0" y="T1"/>
              </a:cxn>
              <a:cxn ang="0">
                <a:pos x="0" y="T2"/>
              </a:cxn>
              <a:cxn ang="0">
                <a:pos x="0" y="T3"/>
              </a:cxn>
              <a:cxn ang="0">
                <a:pos x="0" y="T4"/>
              </a:cxn>
              <a:cxn ang="0">
                <a:pos x="0" y="T5"/>
              </a:cxn>
              <a:cxn ang="0">
                <a:pos x="0" y="T6"/>
              </a:cxn>
              <a:cxn ang="0">
                <a:pos x="0" y="T7"/>
              </a:cxn>
            </a:cxnLst>
            <a:rect l="0" t="0" r="r" b="b"/>
            <a:pathLst>
              <a:path h="1912">
                <a:moveTo>
                  <a:pt x="0" y="0"/>
                </a:moveTo>
                <a:lnTo>
                  <a:pt x="0" y="6"/>
                </a:lnTo>
                <a:lnTo>
                  <a:pt x="0" y="6"/>
                </a:lnTo>
                <a:lnTo>
                  <a:pt x="0" y="60"/>
                </a:lnTo>
                <a:lnTo>
                  <a:pt x="0" y="1912"/>
                </a:lnTo>
                <a:lnTo>
                  <a:pt x="0" y="1912"/>
                </a:lnTo>
                <a:lnTo>
                  <a:pt x="0" y="0"/>
                </a:lnTo>
                <a:lnTo>
                  <a:pt x="0" y="0"/>
                </a:lnTo>
                <a:close/>
              </a:path>
            </a:pathLst>
          </a:custGeom>
          <a:solidFill>
            <a:srgbClr val="6BBA27"/>
          </a:solidFill>
          <a:ln w="9525">
            <a:noFill/>
            <a:round/>
            <a:headEnd/>
            <a:tailEnd/>
          </a:ln>
        </p:spPr>
        <p:txBody>
          <a:bodyPr/>
          <a:lstStyle/>
          <a:p>
            <a:pPr>
              <a:defRPr/>
            </a:pPr>
            <a:endParaRPr lang="en-US">
              <a:solidFill>
                <a:srgbClr val="FFFFFF"/>
              </a:solidFill>
            </a:endParaRPr>
          </a:p>
        </p:txBody>
      </p:sp>
      <p:sp>
        <p:nvSpPr>
          <p:cNvPr id="588802" name="Rectangle 2"/>
          <p:cNvSpPr>
            <a:spLocks noGrp="1" noChangeArrowheads="1"/>
          </p:cNvSpPr>
          <p:nvPr>
            <p:ph type="ctrTitle" sz="quarter"/>
          </p:nvPr>
        </p:nvSpPr>
        <p:spPr>
          <a:xfrm>
            <a:off x="685800" y="1997075"/>
            <a:ext cx="7772400" cy="1431925"/>
          </a:xfrm>
        </p:spPr>
        <p:txBody>
          <a:bodyPr anchor="b" anchorCtr="1"/>
          <a:lstStyle>
            <a:lvl1pPr>
              <a:defRPr/>
            </a:lvl1pPr>
          </a:lstStyle>
          <a:p>
            <a:r>
              <a:rPr lang="en-US"/>
              <a:t>Click to edit Master title style</a:t>
            </a:r>
          </a:p>
        </p:txBody>
      </p:sp>
      <p:sp>
        <p:nvSpPr>
          <p:cNvPr id="588803" name="Rectangle 3"/>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5" name="Rectangle 5"/>
          <p:cNvSpPr>
            <a:spLocks noGrp="1" noChangeArrowheads="1"/>
          </p:cNvSpPr>
          <p:nvPr>
            <p:ph type="ftr" sz="quarter" idx="10"/>
          </p:nvPr>
        </p:nvSpPr>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1"/>
          </p:nvPr>
        </p:nvSpPr>
        <p:spPr/>
        <p:txBody>
          <a:bodyPr/>
          <a:lstStyle>
            <a:lvl1pPr>
              <a:defRPr/>
            </a:lvl1pPr>
          </a:lstStyle>
          <a:p>
            <a:pPr>
              <a:defRPr/>
            </a:pPr>
            <a:fld id="{932D787D-E25A-4DB8-A92C-F08854A923F7}" type="slidenum">
              <a:rPr lang="en-US">
                <a:solidFill>
                  <a:srgbClr val="FFFFFF"/>
                </a:solidFill>
              </a:rPr>
              <a:pPr>
                <a:defRPr/>
              </a:pPr>
              <a:t>‹#›</a:t>
            </a:fld>
            <a:endParaRPr lang="en-US">
              <a:solidFill>
                <a:srgbClr val="FFFFFF"/>
              </a:solidFill>
            </a:endParaRPr>
          </a:p>
        </p:txBody>
      </p:sp>
      <p:sp>
        <p:nvSpPr>
          <p:cNvPr id="7" name="Rectangle 7"/>
          <p:cNvSpPr>
            <a:spLocks noGrp="1" noChangeArrowheads="1"/>
          </p:cNvSpPr>
          <p:nvPr>
            <p:ph type="dt" sz="quarter" idx="12"/>
          </p:nvPr>
        </p:nvSpPr>
        <p:spPr/>
        <p:txBody>
          <a:bodyPr/>
          <a:lstStyle>
            <a:lvl1pPr>
              <a:defRPr/>
            </a:lvl1pPr>
          </a:lstStyle>
          <a:p>
            <a:pPr>
              <a:defRPr/>
            </a:pPr>
            <a:endParaRPr lang="en-US">
              <a:solidFill>
                <a:srgbClr val="FFFFFF"/>
              </a:solidFill>
            </a:endParaRPr>
          </a:p>
        </p:txBody>
      </p:sp>
    </p:spTree>
    <p:extLst>
      <p:ext uri="{BB962C8B-B14F-4D97-AF65-F5344CB8AC3E}">
        <p14:creationId xmlns="" xmlns:p14="http://schemas.microsoft.com/office/powerpoint/2010/main" val="25751721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16AE2D6-4126-405E-88D5-88141A55AD12}" type="slidenum">
              <a:rPr lang="en-US">
                <a:solidFill>
                  <a:srgbClr val="FFFFFF"/>
                </a:solidFill>
              </a:rPr>
              <a:pPr>
                <a:defRPr/>
              </a:pPr>
              <a:t>‹#›</a:t>
            </a:fld>
            <a:endParaRPr lang="en-US">
              <a:solidFill>
                <a:srgbClr val="FFFFFF"/>
              </a:solidFill>
            </a:endParaRPr>
          </a:p>
        </p:txBody>
      </p:sp>
    </p:spTree>
    <p:extLst>
      <p:ext uri="{BB962C8B-B14F-4D97-AF65-F5344CB8AC3E}">
        <p14:creationId xmlns="" xmlns:p14="http://schemas.microsoft.com/office/powerpoint/2010/main" val="270020246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54CFB8A-E97D-4679-BE1A-6F14C1082165}" type="slidenum">
              <a:rPr lang="en-US">
                <a:solidFill>
                  <a:srgbClr val="FFFFFF"/>
                </a:solidFill>
              </a:rPr>
              <a:pPr>
                <a:defRPr/>
              </a:pPr>
              <a:t>‹#›</a:t>
            </a:fld>
            <a:endParaRPr lang="en-US">
              <a:solidFill>
                <a:srgbClr val="FFFFFF"/>
              </a:solidFill>
            </a:endParaRPr>
          </a:p>
        </p:txBody>
      </p:sp>
    </p:spTree>
    <p:extLst>
      <p:ext uri="{BB962C8B-B14F-4D97-AF65-F5344CB8AC3E}">
        <p14:creationId xmlns="" xmlns:p14="http://schemas.microsoft.com/office/powerpoint/2010/main" val="347521640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28B106E-9C4B-4D89-9DB7-AAF87C4B16B0}" type="slidenum">
              <a:rPr lang="en-US">
                <a:solidFill>
                  <a:srgbClr val="FFFFFF"/>
                </a:solidFill>
              </a:rPr>
              <a:pPr>
                <a:defRPr/>
              </a:pPr>
              <a:t>‹#›</a:t>
            </a:fld>
            <a:endParaRPr lang="en-US">
              <a:solidFill>
                <a:srgbClr val="FFFFFF"/>
              </a:solidFill>
            </a:endParaRPr>
          </a:p>
        </p:txBody>
      </p:sp>
    </p:spTree>
    <p:extLst>
      <p:ext uri="{BB962C8B-B14F-4D97-AF65-F5344CB8AC3E}">
        <p14:creationId xmlns="" xmlns:p14="http://schemas.microsoft.com/office/powerpoint/2010/main" val="59158940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63764EB-2587-44E2-A403-204267982B46}" type="slidenum">
              <a:rPr lang="en-US">
                <a:solidFill>
                  <a:srgbClr val="FFFFFF"/>
                </a:solidFill>
              </a:rPr>
              <a:pPr>
                <a:defRPr/>
              </a:pPr>
              <a:t>‹#›</a:t>
            </a:fld>
            <a:endParaRPr lang="en-US">
              <a:solidFill>
                <a:srgbClr val="FFFFFF"/>
              </a:solidFill>
            </a:endParaRPr>
          </a:p>
        </p:txBody>
      </p:sp>
    </p:spTree>
    <p:extLst>
      <p:ext uri="{BB962C8B-B14F-4D97-AF65-F5344CB8AC3E}">
        <p14:creationId xmlns="" xmlns:p14="http://schemas.microsoft.com/office/powerpoint/2010/main" val="43209294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B225164-AD9E-42CA-B297-DFA569A4F90F}" type="slidenum">
              <a:rPr lang="en-US">
                <a:solidFill>
                  <a:srgbClr val="FFFFFF"/>
                </a:solidFill>
              </a:rPr>
              <a:pPr>
                <a:defRPr/>
              </a:pPr>
              <a:t>‹#›</a:t>
            </a:fld>
            <a:endParaRPr lang="en-US">
              <a:solidFill>
                <a:srgbClr val="FFFFFF"/>
              </a:solidFill>
            </a:endParaRPr>
          </a:p>
        </p:txBody>
      </p:sp>
    </p:spTree>
    <p:extLst>
      <p:ext uri="{BB962C8B-B14F-4D97-AF65-F5344CB8AC3E}">
        <p14:creationId xmlns="" xmlns:p14="http://schemas.microsoft.com/office/powerpoint/2010/main" val="245049156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046787C-3707-4E2B-83DC-37A14DF817EB}" type="slidenum">
              <a:rPr lang="en-US">
                <a:solidFill>
                  <a:srgbClr val="FFFFFF"/>
                </a:solidFill>
              </a:rPr>
              <a:pPr>
                <a:defRPr/>
              </a:pPr>
              <a:t>‹#›</a:t>
            </a:fld>
            <a:endParaRPr lang="en-US">
              <a:solidFill>
                <a:srgbClr val="FFFFFF"/>
              </a:solidFill>
            </a:endParaRPr>
          </a:p>
        </p:txBody>
      </p:sp>
    </p:spTree>
    <p:extLst>
      <p:ext uri="{BB962C8B-B14F-4D97-AF65-F5344CB8AC3E}">
        <p14:creationId xmlns="" xmlns:p14="http://schemas.microsoft.com/office/powerpoint/2010/main" val="99687643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06444FB-A0F4-4838-B4A2-B6F1F04F190E}" type="slidenum">
              <a:rPr lang="en-US">
                <a:solidFill>
                  <a:srgbClr val="FFFFFF"/>
                </a:solidFill>
              </a:rPr>
              <a:pPr>
                <a:defRPr/>
              </a:pPr>
              <a:t>‹#›</a:t>
            </a:fld>
            <a:endParaRPr lang="en-US">
              <a:solidFill>
                <a:srgbClr val="FFFFFF"/>
              </a:solidFill>
            </a:endParaRPr>
          </a:p>
        </p:txBody>
      </p:sp>
    </p:spTree>
    <p:extLst>
      <p:ext uri="{BB962C8B-B14F-4D97-AF65-F5344CB8AC3E}">
        <p14:creationId xmlns="" xmlns:p14="http://schemas.microsoft.com/office/powerpoint/2010/main" val="29673615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A0491C4-69C8-4F57-BC85-2045C27E227D}" type="slidenum">
              <a:rPr lang="en-US">
                <a:solidFill>
                  <a:srgbClr val="FFFFFF"/>
                </a:solidFill>
              </a:rPr>
              <a:pPr>
                <a:defRPr/>
              </a:pPr>
              <a:t>‹#›</a:t>
            </a:fld>
            <a:endParaRPr lang="en-US">
              <a:solidFill>
                <a:srgbClr val="FFFFFF"/>
              </a:solidFill>
            </a:endParaRPr>
          </a:p>
        </p:txBody>
      </p:sp>
    </p:spTree>
    <p:extLst>
      <p:ext uri="{BB962C8B-B14F-4D97-AF65-F5344CB8AC3E}">
        <p14:creationId xmlns="" xmlns:p14="http://schemas.microsoft.com/office/powerpoint/2010/main" val="398393200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69AE470-7061-4FCD-8457-912A359A3C70}" type="slidenum">
              <a:rPr lang="en-US">
                <a:solidFill>
                  <a:srgbClr val="FFFFFF"/>
                </a:solidFill>
              </a:rPr>
              <a:pPr>
                <a:defRPr/>
              </a:pPr>
              <a:t>‹#›</a:t>
            </a:fld>
            <a:endParaRPr lang="en-US">
              <a:solidFill>
                <a:srgbClr val="FFFFFF"/>
              </a:solidFill>
            </a:endParaRPr>
          </a:p>
        </p:txBody>
      </p:sp>
    </p:spTree>
    <p:extLst>
      <p:ext uri="{BB962C8B-B14F-4D97-AF65-F5344CB8AC3E}">
        <p14:creationId xmlns="" xmlns:p14="http://schemas.microsoft.com/office/powerpoint/2010/main" val="388623599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92100"/>
            <a:ext cx="2057400" cy="57277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92100"/>
            <a:ext cx="6019800" cy="57277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73B268A-A2CD-4D95-98C3-C2B804361CD5}" type="slidenum">
              <a:rPr lang="en-US">
                <a:solidFill>
                  <a:srgbClr val="FFFFFF"/>
                </a:solidFill>
              </a:rPr>
              <a:pPr>
                <a:defRPr/>
              </a:pPr>
              <a:t>‹#›</a:t>
            </a:fld>
            <a:endParaRPr lang="en-US">
              <a:solidFill>
                <a:srgbClr val="FFFFFF"/>
              </a:solidFill>
            </a:endParaRPr>
          </a:p>
        </p:txBody>
      </p:sp>
    </p:spTree>
    <p:extLst>
      <p:ext uri="{BB962C8B-B14F-4D97-AF65-F5344CB8AC3E}">
        <p14:creationId xmlns="" xmlns:p14="http://schemas.microsoft.com/office/powerpoint/2010/main" val="268098971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4"/>
          <p:cNvSpPr>
            <a:spLocks/>
          </p:cNvSpPr>
          <p:nvPr/>
        </p:nvSpPr>
        <p:spPr bwMode="auto">
          <a:xfrm>
            <a:off x="285750" y="2803525"/>
            <a:ext cx="1588" cy="3035300"/>
          </a:xfrm>
          <a:custGeom>
            <a:avLst/>
            <a:gdLst>
              <a:gd name="T0" fmla="*/ 0 h 1912"/>
              <a:gd name="T1" fmla="*/ 6 h 1912"/>
              <a:gd name="T2" fmla="*/ 6 h 1912"/>
              <a:gd name="T3" fmla="*/ 60 h 1912"/>
              <a:gd name="T4" fmla="*/ 1912 h 1912"/>
              <a:gd name="T5" fmla="*/ 1912 h 1912"/>
              <a:gd name="T6" fmla="*/ 0 h 1912"/>
              <a:gd name="T7" fmla="*/ 0 h 1912"/>
            </a:gdLst>
            <a:ahLst/>
            <a:cxnLst>
              <a:cxn ang="0">
                <a:pos x="0" y="T0"/>
              </a:cxn>
              <a:cxn ang="0">
                <a:pos x="0" y="T1"/>
              </a:cxn>
              <a:cxn ang="0">
                <a:pos x="0" y="T2"/>
              </a:cxn>
              <a:cxn ang="0">
                <a:pos x="0" y="T3"/>
              </a:cxn>
              <a:cxn ang="0">
                <a:pos x="0" y="T4"/>
              </a:cxn>
              <a:cxn ang="0">
                <a:pos x="0" y="T5"/>
              </a:cxn>
              <a:cxn ang="0">
                <a:pos x="0" y="T6"/>
              </a:cxn>
              <a:cxn ang="0">
                <a:pos x="0" y="T7"/>
              </a:cxn>
            </a:cxnLst>
            <a:rect l="0" t="0" r="r" b="b"/>
            <a:pathLst>
              <a:path h="1912">
                <a:moveTo>
                  <a:pt x="0" y="0"/>
                </a:moveTo>
                <a:lnTo>
                  <a:pt x="0" y="6"/>
                </a:lnTo>
                <a:lnTo>
                  <a:pt x="0" y="6"/>
                </a:lnTo>
                <a:lnTo>
                  <a:pt x="0" y="60"/>
                </a:lnTo>
                <a:lnTo>
                  <a:pt x="0" y="1912"/>
                </a:lnTo>
                <a:lnTo>
                  <a:pt x="0" y="1912"/>
                </a:lnTo>
                <a:lnTo>
                  <a:pt x="0" y="0"/>
                </a:lnTo>
                <a:lnTo>
                  <a:pt x="0" y="0"/>
                </a:lnTo>
                <a:close/>
              </a:path>
            </a:pathLst>
          </a:custGeom>
          <a:solidFill>
            <a:srgbClr val="6BBA27"/>
          </a:solidFill>
          <a:ln w="9525">
            <a:noFill/>
            <a:round/>
            <a:headEnd/>
            <a:tailEnd/>
          </a:ln>
        </p:spPr>
        <p:txBody>
          <a:bodyPr/>
          <a:lstStyle/>
          <a:p>
            <a:pPr>
              <a:defRPr/>
            </a:pPr>
            <a:endParaRPr lang="en-US">
              <a:solidFill>
                <a:srgbClr val="FFFFFF"/>
              </a:solidFill>
            </a:endParaRPr>
          </a:p>
        </p:txBody>
      </p:sp>
      <p:sp>
        <p:nvSpPr>
          <p:cNvPr id="588802" name="Rectangle 2"/>
          <p:cNvSpPr>
            <a:spLocks noGrp="1" noChangeArrowheads="1"/>
          </p:cNvSpPr>
          <p:nvPr>
            <p:ph type="ctrTitle" sz="quarter"/>
          </p:nvPr>
        </p:nvSpPr>
        <p:spPr>
          <a:xfrm>
            <a:off x="685800" y="1997075"/>
            <a:ext cx="7772400" cy="1431925"/>
          </a:xfrm>
        </p:spPr>
        <p:txBody>
          <a:bodyPr anchor="b" anchorCtr="1"/>
          <a:lstStyle>
            <a:lvl1pPr>
              <a:defRPr/>
            </a:lvl1pPr>
          </a:lstStyle>
          <a:p>
            <a:r>
              <a:rPr lang="en-US"/>
              <a:t>Click to edit Master title style</a:t>
            </a:r>
          </a:p>
        </p:txBody>
      </p:sp>
      <p:sp>
        <p:nvSpPr>
          <p:cNvPr id="588803" name="Rectangle 3"/>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5" name="Rectangle 5"/>
          <p:cNvSpPr>
            <a:spLocks noGrp="1" noChangeArrowheads="1"/>
          </p:cNvSpPr>
          <p:nvPr>
            <p:ph type="ftr" sz="quarter" idx="10"/>
          </p:nvPr>
        </p:nvSpPr>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1"/>
          </p:nvPr>
        </p:nvSpPr>
        <p:spPr/>
        <p:txBody>
          <a:bodyPr/>
          <a:lstStyle>
            <a:lvl1pPr>
              <a:defRPr/>
            </a:lvl1pPr>
          </a:lstStyle>
          <a:p>
            <a:pPr>
              <a:defRPr/>
            </a:pPr>
            <a:fld id="{932D787D-E25A-4DB8-A92C-F08854A923F7}" type="slidenum">
              <a:rPr lang="en-US">
                <a:solidFill>
                  <a:srgbClr val="FFFFFF"/>
                </a:solidFill>
              </a:rPr>
              <a:pPr>
                <a:defRPr/>
              </a:pPr>
              <a:t>‹#›</a:t>
            </a:fld>
            <a:endParaRPr lang="en-US">
              <a:solidFill>
                <a:srgbClr val="FFFFFF"/>
              </a:solidFill>
            </a:endParaRPr>
          </a:p>
        </p:txBody>
      </p:sp>
      <p:sp>
        <p:nvSpPr>
          <p:cNvPr id="7" name="Rectangle 7"/>
          <p:cNvSpPr>
            <a:spLocks noGrp="1" noChangeArrowheads="1"/>
          </p:cNvSpPr>
          <p:nvPr>
            <p:ph type="dt" sz="quarter" idx="12"/>
          </p:nvPr>
        </p:nvSpPr>
        <p:spPr/>
        <p:txBody>
          <a:bodyPr/>
          <a:lstStyle>
            <a:lvl1pPr>
              <a:defRPr/>
            </a:lvl1pPr>
          </a:lstStyle>
          <a:p>
            <a:pPr>
              <a:defRPr/>
            </a:pPr>
            <a:endParaRPr lang="en-US">
              <a:solidFill>
                <a:srgbClr val="FFFFFF"/>
              </a:solidFill>
            </a:endParaRPr>
          </a:p>
        </p:txBody>
      </p:sp>
    </p:spTree>
    <p:extLst>
      <p:ext uri="{BB962C8B-B14F-4D97-AF65-F5344CB8AC3E}">
        <p14:creationId xmlns="" xmlns:p14="http://schemas.microsoft.com/office/powerpoint/2010/main" val="25751721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16AE2D6-4126-405E-88D5-88141A55AD12}" type="slidenum">
              <a:rPr lang="en-US">
                <a:solidFill>
                  <a:srgbClr val="FFFFFF"/>
                </a:solidFill>
              </a:rPr>
              <a:pPr>
                <a:defRPr/>
              </a:pPr>
              <a:t>‹#›</a:t>
            </a:fld>
            <a:endParaRPr lang="en-US">
              <a:solidFill>
                <a:srgbClr val="FFFFFF"/>
              </a:solidFill>
            </a:endParaRPr>
          </a:p>
        </p:txBody>
      </p:sp>
    </p:spTree>
    <p:extLst>
      <p:ext uri="{BB962C8B-B14F-4D97-AF65-F5344CB8AC3E}">
        <p14:creationId xmlns="" xmlns:p14="http://schemas.microsoft.com/office/powerpoint/2010/main" val="270020246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54CFB8A-E97D-4679-BE1A-6F14C1082165}" type="slidenum">
              <a:rPr lang="en-US">
                <a:solidFill>
                  <a:srgbClr val="FFFFFF"/>
                </a:solidFill>
              </a:rPr>
              <a:pPr>
                <a:defRPr/>
              </a:pPr>
              <a:t>‹#›</a:t>
            </a:fld>
            <a:endParaRPr lang="en-US">
              <a:solidFill>
                <a:srgbClr val="FFFFFF"/>
              </a:solidFill>
            </a:endParaRPr>
          </a:p>
        </p:txBody>
      </p:sp>
    </p:spTree>
    <p:extLst>
      <p:ext uri="{BB962C8B-B14F-4D97-AF65-F5344CB8AC3E}">
        <p14:creationId xmlns="" xmlns:p14="http://schemas.microsoft.com/office/powerpoint/2010/main" val="347521640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28B106E-9C4B-4D89-9DB7-AAF87C4B16B0}" type="slidenum">
              <a:rPr lang="en-US">
                <a:solidFill>
                  <a:srgbClr val="FFFFFF"/>
                </a:solidFill>
              </a:rPr>
              <a:pPr>
                <a:defRPr/>
              </a:pPr>
              <a:t>‹#›</a:t>
            </a:fld>
            <a:endParaRPr lang="en-US">
              <a:solidFill>
                <a:srgbClr val="FFFFFF"/>
              </a:solidFill>
            </a:endParaRPr>
          </a:p>
        </p:txBody>
      </p:sp>
    </p:spTree>
    <p:extLst>
      <p:ext uri="{BB962C8B-B14F-4D97-AF65-F5344CB8AC3E}">
        <p14:creationId xmlns="" xmlns:p14="http://schemas.microsoft.com/office/powerpoint/2010/main" val="59158940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63764EB-2587-44E2-A403-204267982B46}" type="slidenum">
              <a:rPr lang="en-US">
                <a:solidFill>
                  <a:srgbClr val="FFFFFF"/>
                </a:solidFill>
              </a:rPr>
              <a:pPr>
                <a:defRPr/>
              </a:pPr>
              <a:t>‹#›</a:t>
            </a:fld>
            <a:endParaRPr lang="en-US">
              <a:solidFill>
                <a:srgbClr val="FFFFFF"/>
              </a:solidFill>
            </a:endParaRPr>
          </a:p>
        </p:txBody>
      </p:sp>
    </p:spTree>
    <p:extLst>
      <p:ext uri="{BB962C8B-B14F-4D97-AF65-F5344CB8AC3E}">
        <p14:creationId xmlns="" xmlns:p14="http://schemas.microsoft.com/office/powerpoint/2010/main" val="43209294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B225164-AD9E-42CA-B297-DFA569A4F90F}" type="slidenum">
              <a:rPr lang="en-US">
                <a:solidFill>
                  <a:srgbClr val="FFFFFF"/>
                </a:solidFill>
              </a:rPr>
              <a:pPr>
                <a:defRPr/>
              </a:pPr>
              <a:t>‹#›</a:t>
            </a:fld>
            <a:endParaRPr lang="en-US">
              <a:solidFill>
                <a:srgbClr val="FFFFFF"/>
              </a:solidFill>
            </a:endParaRPr>
          </a:p>
        </p:txBody>
      </p:sp>
    </p:spTree>
    <p:extLst>
      <p:ext uri="{BB962C8B-B14F-4D97-AF65-F5344CB8AC3E}">
        <p14:creationId xmlns="" xmlns:p14="http://schemas.microsoft.com/office/powerpoint/2010/main" val="245049156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046787C-3707-4E2B-83DC-37A14DF817EB}" type="slidenum">
              <a:rPr lang="en-US">
                <a:solidFill>
                  <a:srgbClr val="FFFFFF"/>
                </a:solidFill>
              </a:rPr>
              <a:pPr>
                <a:defRPr/>
              </a:pPr>
              <a:t>‹#›</a:t>
            </a:fld>
            <a:endParaRPr lang="en-US">
              <a:solidFill>
                <a:srgbClr val="FFFFFF"/>
              </a:solidFill>
            </a:endParaRPr>
          </a:p>
        </p:txBody>
      </p:sp>
    </p:spTree>
    <p:extLst>
      <p:ext uri="{BB962C8B-B14F-4D97-AF65-F5344CB8AC3E}">
        <p14:creationId xmlns="" xmlns:p14="http://schemas.microsoft.com/office/powerpoint/2010/main" val="9968764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C7E2CBC-18F9-4203-AC79-EB08048E0AB5}" type="slidenum">
              <a:rPr lang="en-US"/>
              <a:pPr>
                <a:defRPr/>
              </a:pPr>
              <a:t>‹#›</a:t>
            </a:fld>
            <a:endParaRPr lang="en-US"/>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06444FB-A0F4-4838-B4A2-B6F1F04F190E}" type="slidenum">
              <a:rPr lang="en-US">
                <a:solidFill>
                  <a:srgbClr val="FFFFFF"/>
                </a:solidFill>
              </a:rPr>
              <a:pPr>
                <a:defRPr/>
              </a:pPr>
              <a:t>‹#›</a:t>
            </a:fld>
            <a:endParaRPr lang="en-US">
              <a:solidFill>
                <a:srgbClr val="FFFFFF"/>
              </a:solidFill>
            </a:endParaRPr>
          </a:p>
        </p:txBody>
      </p:sp>
    </p:spTree>
    <p:extLst>
      <p:ext uri="{BB962C8B-B14F-4D97-AF65-F5344CB8AC3E}">
        <p14:creationId xmlns="" xmlns:p14="http://schemas.microsoft.com/office/powerpoint/2010/main" val="296736150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A0491C4-69C8-4F57-BC85-2045C27E227D}" type="slidenum">
              <a:rPr lang="en-US">
                <a:solidFill>
                  <a:srgbClr val="FFFFFF"/>
                </a:solidFill>
              </a:rPr>
              <a:pPr>
                <a:defRPr/>
              </a:pPr>
              <a:t>‹#›</a:t>
            </a:fld>
            <a:endParaRPr lang="en-US">
              <a:solidFill>
                <a:srgbClr val="FFFFFF"/>
              </a:solidFill>
            </a:endParaRPr>
          </a:p>
        </p:txBody>
      </p:sp>
    </p:spTree>
    <p:extLst>
      <p:ext uri="{BB962C8B-B14F-4D97-AF65-F5344CB8AC3E}">
        <p14:creationId xmlns="" xmlns:p14="http://schemas.microsoft.com/office/powerpoint/2010/main" val="398393200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69AE470-7061-4FCD-8457-912A359A3C70}" type="slidenum">
              <a:rPr lang="en-US">
                <a:solidFill>
                  <a:srgbClr val="FFFFFF"/>
                </a:solidFill>
              </a:rPr>
              <a:pPr>
                <a:defRPr/>
              </a:pPr>
              <a:t>‹#›</a:t>
            </a:fld>
            <a:endParaRPr lang="en-US">
              <a:solidFill>
                <a:srgbClr val="FFFFFF"/>
              </a:solidFill>
            </a:endParaRPr>
          </a:p>
        </p:txBody>
      </p:sp>
    </p:spTree>
    <p:extLst>
      <p:ext uri="{BB962C8B-B14F-4D97-AF65-F5344CB8AC3E}">
        <p14:creationId xmlns="" xmlns:p14="http://schemas.microsoft.com/office/powerpoint/2010/main" val="388623599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92100"/>
            <a:ext cx="2057400" cy="57277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92100"/>
            <a:ext cx="6019800" cy="57277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73B268A-A2CD-4D95-98C3-C2B804361CD5}" type="slidenum">
              <a:rPr lang="en-US">
                <a:solidFill>
                  <a:srgbClr val="FFFFFF"/>
                </a:solidFill>
              </a:rPr>
              <a:pPr>
                <a:defRPr/>
              </a:pPr>
              <a:t>‹#›</a:t>
            </a:fld>
            <a:endParaRPr lang="en-US">
              <a:solidFill>
                <a:srgbClr val="FFFFFF"/>
              </a:solidFill>
            </a:endParaRPr>
          </a:p>
        </p:txBody>
      </p:sp>
    </p:spTree>
    <p:extLst>
      <p:ext uri="{BB962C8B-B14F-4D97-AF65-F5344CB8AC3E}">
        <p14:creationId xmlns="" xmlns:p14="http://schemas.microsoft.com/office/powerpoint/2010/main" val="268098971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4"/>
          <p:cNvSpPr>
            <a:spLocks/>
          </p:cNvSpPr>
          <p:nvPr/>
        </p:nvSpPr>
        <p:spPr bwMode="auto">
          <a:xfrm>
            <a:off x="285750" y="2803525"/>
            <a:ext cx="1588" cy="3035300"/>
          </a:xfrm>
          <a:custGeom>
            <a:avLst/>
            <a:gdLst>
              <a:gd name="T0" fmla="*/ 0 h 1912"/>
              <a:gd name="T1" fmla="*/ 6 h 1912"/>
              <a:gd name="T2" fmla="*/ 6 h 1912"/>
              <a:gd name="T3" fmla="*/ 60 h 1912"/>
              <a:gd name="T4" fmla="*/ 1912 h 1912"/>
              <a:gd name="T5" fmla="*/ 1912 h 1912"/>
              <a:gd name="T6" fmla="*/ 0 h 1912"/>
              <a:gd name="T7" fmla="*/ 0 h 1912"/>
            </a:gdLst>
            <a:ahLst/>
            <a:cxnLst>
              <a:cxn ang="0">
                <a:pos x="0" y="T0"/>
              </a:cxn>
              <a:cxn ang="0">
                <a:pos x="0" y="T1"/>
              </a:cxn>
              <a:cxn ang="0">
                <a:pos x="0" y="T2"/>
              </a:cxn>
              <a:cxn ang="0">
                <a:pos x="0" y="T3"/>
              </a:cxn>
              <a:cxn ang="0">
                <a:pos x="0" y="T4"/>
              </a:cxn>
              <a:cxn ang="0">
                <a:pos x="0" y="T5"/>
              </a:cxn>
              <a:cxn ang="0">
                <a:pos x="0" y="T6"/>
              </a:cxn>
              <a:cxn ang="0">
                <a:pos x="0" y="T7"/>
              </a:cxn>
            </a:cxnLst>
            <a:rect l="0" t="0" r="r" b="b"/>
            <a:pathLst>
              <a:path h="1912">
                <a:moveTo>
                  <a:pt x="0" y="0"/>
                </a:moveTo>
                <a:lnTo>
                  <a:pt x="0" y="6"/>
                </a:lnTo>
                <a:lnTo>
                  <a:pt x="0" y="6"/>
                </a:lnTo>
                <a:lnTo>
                  <a:pt x="0" y="60"/>
                </a:lnTo>
                <a:lnTo>
                  <a:pt x="0" y="1912"/>
                </a:lnTo>
                <a:lnTo>
                  <a:pt x="0" y="1912"/>
                </a:lnTo>
                <a:lnTo>
                  <a:pt x="0" y="0"/>
                </a:lnTo>
                <a:lnTo>
                  <a:pt x="0" y="0"/>
                </a:lnTo>
                <a:close/>
              </a:path>
            </a:pathLst>
          </a:custGeom>
          <a:solidFill>
            <a:srgbClr val="6BBA27"/>
          </a:solidFill>
          <a:ln w="9525">
            <a:noFill/>
            <a:round/>
            <a:headEnd/>
            <a:tailEnd/>
          </a:ln>
        </p:spPr>
        <p:txBody>
          <a:bodyPr/>
          <a:lstStyle/>
          <a:p>
            <a:pPr>
              <a:defRPr/>
            </a:pPr>
            <a:endParaRPr lang="en-US">
              <a:solidFill>
                <a:srgbClr val="FFFFFF"/>
              </a:solidFill>
            </a:endParaRPr>
          </a:p>
        </p:txBody>
      </p:sp>
      <p:sp>
        <p:nvSpPr>
          <p:cNvPr id="588802" name="Rectangle 2"/>
          <p:cNvSpPr>
            <a:spLocks noGrp="1" noChangeArrowheads="1"/>
          </p:cNvSpPr>
          <p:nvPr>
            <p:ph type="ctrTitle" sz="quarter"/>
          </p:nvPr>
        </p:nvSpPr>
        <p:spPr>
          <a:xfrm>
            <a:off x="685800" y="1997075"/>
            <a:ext cx="7772400" cy="1431925"/>
          </a:xfrm>
        </p:spPr>
        <p:txBody>
          <a:bodyPr anchor="b" anchorCtr="1"/>
          <a:lstStyle>
            <a:lvl1pPr>
              <a:defRPr/>
            </a:lvl1pPr>
          </a:lstStyle>
          <a:p>
            <a:r>
              <a:rPr lang="en-US"/>
              <a:t>Click to edit Master title style</a:t>
            </a:r>
          </a:p>
        </p:txBody>
      </p:sp>
      <p:sp>
        <p:nvSpPr>
          <p:cNvPr id="588803" name="Rectangle 3"/>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5" name="Rectangle 5"/>
          <p:cNvSpPr>
            <a:spLocks noGrp="1" noChangeArrowheads="1"/>
          </p:cNvSpPr>
          <p:nvPr>
            <p:ph type="ftr" sz="quarter" idx="10"/>
          </p:nvPr>
        </p:nvSpPr>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1"/>
          </p:nvPr>
        </p:nvSpPr>
        <p:spPr/>
        <p:txBody>
          <a:bodyPr/>
          <a:lstStyle>
            <a:lvl1pPr>
              <a:defRPr/>
            </a:lvl1pPr>
          </a:lstStyle>
          <a:p>
            <a:pPr>
              <a:defRPr/>
            </a:pPr>
            <a:fld id="{932D787D-E25A-4DB8-A92C-F08854A923F7}" type="slidenum">
              <a:rPr lang="en-US">
                <a:solidFill>
                  <a:srgbClr val="FFFFFF"/>
                </a:solidFill>
              </a:rPr>
              <a:pPr>
                <a:defRPr/>
              </a:pPr>
              <a:t>‹#›</a:t>
            </a:fld>
            <a:endParaRPr lang="en-US">
              <a:solidFill>
                <a:srgbClr val="FFFFFF"/>
              </a:solidFill>
            </a:endParaRPr>
          </a:p>
        </p:txBody>
      </p:sp>
      <p:sp>
        <p:nvSpPr>
          <p:cNvPr id="7" name="Rectangle 7"/>
          <p:cNvSpPr>
            <a:spLocks noGrp="1" noChangeArrowheads="1"/>
          </p:cNvSpPr>
          <p:nvPr>
            <p:ph type="dt" sz="quarter" idx="12"/>
          </p:nvPr>
        </p:nvSpPr>
        <p:spPr/>
        <p:txBody>
          <a:bodyPr/>
          <a:lstStyle>
            <a:lvl1pPr>
              <a:defRPr/>
            </a:lvl1pPr>
          </a:lstStyle>
          <a:p>
            <a:pPr>
              <a:defRPr/>
            </a:pPr>
            <a:endParaRPr lang="en-US">
              <a:solidFill>
                <a:srgbClr val="FFFFFF"/>
              </a:solidFill>
            </a:endParaRPr>
          </a:p>
        </p:txBody>
      </p:sp>
    </p:spTree>
    <p:extLst>
      <p:ext uri="{BB962C8B-B14F-4D97-AF65-F5344CB8AC3E}">
        <p14:creationId xmlns="" xmlns:p14="http://schemas.microsoft.com/office/powerpoint/2010/main" val="125424446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16AE2D6-4126-405E-88D5-88141A55AD12}" type="slidenum">
              <a:rPr lang="en-US">
                <a:solidFill>
                  <a:srgbClr val="FFFFFF"/>
                </a:solidFill>
              </a:rPr>
              <a:pPr>
                <a:defRPr/>
              </a:pPr>
              <a:t>‹#›</a:t>
            </a:fld>
            <a:endParaRPr lang="en-US">
              <a:solidFill>
                <a:srgbClr val="FFFFFF"/>
              </a:solidFill>
            </a:endParaRPr>
          </a:p>
        </p:txBody>
      </p:sp>
    </p:spTree>
    <p:extLst>
      <p:ext uri="{BB962C8B-B14F-4D97-AF65-F5344CB8AC3E}">
        <p14:creationId xmlns="" xmlns:p14="http://schemas.microsoft.com/office/powerpoint/2010/main" val="115344669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54CFB8A-E97D-4679-BE1A-6F14C1082165}" type="slidenum">
              <a:rPr lang="en-US">
                <a:solidFill>
                  <a:srgbClr val="FFFFFF"/>
                </a:solidFill>
              </a:rPr>
              <a:pPr>
                <a:defRPr/>
              </a:pPr>
              <a:t>‹#›</a:t>
            </a:fld>
            <a:endParaRPr lang="en-US">
              <a:solidFill>
                <a:srgbClr val="FFFFFF"/>
              </a:solidFill>
            </a:endParaRPr>
          </a:p>
        </p:txBody>
      </p:sp>
    </p:spTree>
    <p:extLst>
      <p:ext uri="{BB962C8B-B14F-4D97-AF65-F5344CB8AC3E}">
        <p14:creationId xmlns="" xmlns:p14="http://schemas.microsoft.com/office/powerpoint/2010/main" val="249023138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28B106E-9C4B-4D89-9DB7-AAF87C4B16B0}" type="slidenum">
              <a:rPr lang="en-US">
                <a:solidFill>
                  <a:srgbClr val="FFFFFF"/>
                </a:solidFill>
              </a:rPr>
              <a:pPr>
                <a:defRPr/>
              </a:pPr>
              <a:t>‹#›</a:t>
            </a:fld>
            <a:endParaRPr lang="en-US">
              <a:solidFill>
                <a:srgbClr val="FFFFFF"/>
              </a:solidFill>
            </a:endParaRPr>
          </a:p>
        </p:txBody>
      </p:sp>
    </p:spTree>
    <p:extLst>
      <p:ext uri="{BB962C8B-B14F-4D97-AF65-F5344CB8AC3E}">
        <p14:creationId xmlns="" xmlns:p14="http://schemas.microsoft.com/office/powerpoint/2010/main" val="189427314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63764EB-2587-44E2-A403-204267982B46}" type="slidenum">
              <a:rPr lang="en-US">
                <a:solidFill>
                  <a:srgbClr val="FFFFFF"/>
                </a:solidFill>
              </a:rPr>
              <a:pPr>
                <a:defRPr/>
              </a:pPr>
              <a:t>‹#›</a:t>
            </a:fld>
            <a:endParaRPr lang="en-US">
              <a:solidFill>
                <a:srgbClr val="FFFFFF"/>
              </a:solidFill>
            </a:endParaRPr>
          </a:p>
        </p:txBody>
      </p:sp>
    </p:spTree>
    <p:extLst>
      <p:ext uri="{BB962C8B-B14F-4D97-AF65-F5344CB8AC3E}">
        <p14:creationId xmlns="" xmlns:p14="http://schemas.microsoft.com/office/powerpoint/2010/main" val="66687045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B225164-AD9E-42CA-B297-DFA569A4F90F}" type="slidenum">
              <a:rPr lang="en-US">
                <a:solidFill>
                  <a:srgbClr val="FFFFFF"/>
                </a:solidFill>
              </a:rPr>
              <a:pPr>
                <a:defRPr/>
              </a:pPr>
              <a:t>‹#›</a:t>
            </a:fld>
            <a:endParaRPr lang="en-US">
              <a:solidFill>
                <a:srgbClr val="FFFFFF"/>
              </a:solidFill>
            </a:endParaRPr>
          </a:p>
        </p:txBody>
      </p:sp>
    </p:spTree>
    <p:extLst>
      <p:ext uri="{BB962C8B-B14F-4D97-AF65-F5344CB8AC3E}">
        <p14:creationId xmlns="" xmlns:p14="http://schemas.microsoft.com/office/powerpoint/2010/main" val="26911335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78A959E-7E37-49B1-B3CE-F431657F2425}" type="slidenum">
              <a:rPr lang="en-US"/>
              <a:pPr>
                <a:defRPr/>
              </a:pPr>
              <a:t>‹#›</a:t>
            </a:fld>
            <a:endParaRPr lang="en-US"/>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046787C-3707-4E2B-83DC-37A14DF817EB}" type="slidenum">
              <a:rPr lang="en-US">
                <a:solidFill>
                  <a:srgbClr val="FFFFFF"/>
                </a:solidFill>
              </a:rPr>
              <a:pPr>
                <a:defRPr/>
              </a:pPr>
              <a:t>‹#›</a:t>
            </a:fld>
            <a:endParaRPr lang="en-US">
              <a:solidFill>
                <a:srgbClr val="FFFFFF"/>
              </a:solidFill>
            </a:endParaRPr>
          </a:p>
        </p:txBody>
      </p:sp>
    </p:spTree>
    <p:extLst>
      <p:ext uri="{BB962C8B-B14F-4D97-AF65-F5344CB8AC3E}">
        <p14:creationId xmlns="" xmlns:p14="http://schemas.microsoft.com/office/powerpoint/2010/main" val="374321634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06444FB-A0F4-4838-B4A2-B6F1F04F190E}" type="slidenum">
              <a:rPr lang="en-US">
                <a:solidFill>
                  <a:srgbClr val="FFFFFF"/>
                </a:solidFill>
              </a:rPr>
              <a:pPr>
                <a:defRPr/>
              </a:pPr>
              <a:t>‹#›</a:t>
            </a:fld>
            <a:endParaRPr lang="en-US">
              <a:solidFill>
                <a:srgbClr val="FFFFFF"/>
              </a:solidFill>
            </a:endParaRPr>
          </a:p>
        </p:txBody>
      </p:sp>
    </p:spTree>
    <p:extLst>
      <p:ext uri="{BB962C8B-B14F-4D97-AF65-F5344CB8AC3E}">
        <p14:creationId xmlns="" xmlns:p14="http://schemas.microsoft.com/office/powerpoint/2010/main" val="1333840841"/>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A0491C4-69C8-4F57-BC85-2045C27E227D}" type="slidenum">
              <a:rPr lang="en-US">
                <a:solidFill>
                  <a:srgbClr val="FFFFFF"/>
                </a:solidFill>
              </a:rPr>
              <a:pPr>
                <a:defRPr/>
              </a:pPr>
              <a:t>‹#›</a:t>
            </a:fld>
            <a:endParaRPr lang="en-US">
              <a:solidFill>
                <a:srgbClr val="FFFFFF"/>
              </a:solidFill>
            </a:endParaRPr>
          </a:p>
        </p:txBody>
      </p:sp>
    </p:spTree>
    <p:extLst>
      <p:ext uri="{BB962C8B-B14F-4D97-AF65-F5344CB8AC3E}">
        <p14:creationId xmlns="" xmlns:p14="http://schemas.microsoft.com/office/powerpoint/2010/main" val="121193491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69AE470-7061-4FCD-8457-912A359A3C70}" type="slidenum">
              <a:rPr lang="en-US">
                <a:solidFill>
                  <a:srgbClr val="FFFFFF"/>
                </a:solidFill>
              </a:rPr>
              <a:pPr>
                <a:defRPr/>
              </a:pPr>
              <a:t>‹#›</a:t>
            </a:fld>
            <a:endParaRPr lang="en-US">
              <a:solidFill>
                <a:srgbClr val="FFFFFF"/>
              </a:solidFill>
            </a:endParaRPr>
          </a:p>
        </p:txBody>
      </p:sp>
    </p:spTree>
    <p:extLst>
      <p:ext uri="{BB962C8B-B14F-4D97-AF65-F5344CB8AC3E}">
        <p14:creationId xmlns="" xmlns:p14="http://schemas.microsoft.com/office/powerpoint/2010/main" val="3166036154"/>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92100"/>
            <a:ext cx="2057400" cy="57277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92100"/>
            <a:ext cx="6019800" cy="57277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73B268A-A2CD-4D95-98C3-C2B804361CD5}" type="slidenum">
              <a:rPr lang="en-US">
                <a:solidFill>
                  <a:srgbClr val="FFFFFF"/>
                </a:solidFill>
              </a:rPr>
              <a:pPr>
                <a:defRPr/>
              </a:pPr>
              <a:t>‹#›</a:t>
            </a:fld>
            <a:endParaRPr lang="en-US">
              <a:solidFill>
                <a:srgbClr val="FFFFFF"/>
              </a:solidFill>
            </a:endParaRPr>
          </a:p>
        </p:txBody>
      </p:sp>
    </p:spTree>
    <p:extLst>
      <p:ext uri="{BB962C8B-B14F-4D97-AF65-F5344CB8AC3E}">
        <p14:creationId xmlns="" xmlns:p14="http://schemas.microsoft.com/office/powerpoint/2010/main" val="368909195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4"/>
          <p:cNvSpPr>
            <a:spLocks/>
          </p:cNvSpPr>
          <p:nvPr/>
        </p:nvSpPr>
        <p:spPr bwMode="auto">
          <a:xfrm>
            <a:off x="285750" y="2803525"/>
            <a:ext cx="1588" cy="3035300"/>
          </a:xfrm>
          <a:custGeom>
            <a:avLst/>
            <a:gdLst>
              <a:gd name="T0" fmla="*/ 0 h 1912"/>
              <a:gd name="T1" fmla="*/ 6 h 1912"/>
              <a:gd name="T2" fmla="*/ 6 h 1912"/>
              <a:gd name="T3" fmla="*/ 60 h 1912"/>
              <a:gd name="T4" fmla="*/ 1912 h 1912"/>
              <a:gd name="T5" fmla="*/ 1912 h 1912"/>
              <a:gd name="T6" fmla="*/ 0 h 1912"/>
              <a:gd name="T7" fmla="*/ 0 h 1912"/>
            </a:gdLst>
            <a:ahLst/>
            <a:cxnLst>
              <a:cxn ang="0">
                <a:pos x="0" y="T0"/>
              </a:cxn>
              <a:cxn ang="0">
                <a:pos x="0" y="T1"/>
              </a:cxn>
              <a:cxn ang="0">
                <a:pos x="0" y="T2"/>
              </a:cxn>
              <a:cxn ang="0">
                <a:pos x="0" y="T3"/>
              </a:cxn>
              <a:cxn ang="0">
                <a:pos x="0" y="T4"/>
              </a:cxn>
              <a:cxn ang="0">
                <a:pos x="0" y="T5"/>
              </a:cxn>
              <a:cxn ang="0">
                <a:pos x="0" y="T6"/>
              </a:cxn>
              <a:cxn ang="0">
                <a:pos x="0" y="T7"/>
              </a:cxn>
            </a:cxnLst>
            <a:rect l="0" t="0" r="r" b="b"/>
            <a:pathLst>
              <a:path h="1912">
                <a:moveTo>
                  <a:pt x="0" y="0"/>
                </a:moveTo>
                <a:lnTo>
                  <a:pt x="0" y="6"/>
                </a:lnTo>
                <a:lnTo>
                  <a:pt x="0" y="6"/>
                </a:lnTo>
                <a:lnTo>
                  <a:pt x="0" y="60"/>
                </a:lnTo>
                <a:lnTo>
                  <a:pt x="0" y="1912"/>
                </a:lnTo>
                <a:lnTo>
                  <a:pt x="0" y="1912"/>
                </a:lnTo>
                <a:lnTo>
                  <a:pt x="0" y="0"/>
                </a:lnTo>
                <a:lnTo>
                  <a:pt x="0" y="0"/>
                </a:lnTo>
                <a:close/>
              </a:path>
            </a:pathLst>
          </a:custGeom>
          <a:solidFill>
            <a:srgbClr val="6BBA27"/>
          </a:solidFill>
          <a:ln w="9525">
            <a:noFill/>
            <a:round/>
            <a:headEnd/>
            <a:tailEnd/>
          </a:ln>
        </p:spPr>
        <p:txBody>
          <a:bodyPr/>
          <a:lstStyle/>
          <a:p>
            <a:pPr>
              <a:defRPr/>
            </a:pPr>
            <a:endParaRPr lang="en-US">
              <a:solidFill>
                <a:srgbClr val="FFFFFF"/>
              </a:solidFill>
            </a:endParaRPr>
          </a:p>
        </p:txBody>
      </p:sp>
      <p:sp>
        <p:nvSpPr>
          <p:cNvPr id="588802" name="Rectangle 2"/>
          <p:cNvSpPr>
            <a:spLocks noGrp="1" noChangeArrowheads="1"/>
          </p:cNvSpPr>
          <p:nvPr>
            <p:ph type="ctrTitle" sz="quarter"/>
          </p:nvPr>
        </p:nvSpPr>
        <p:spPr>
          <a:xfrm>
            <a:off x="685800" y="1997075"/>
            <a:ext cx="7772400" cy="1431925"/>
          </a:xfrm>
        </p:spPr>
        <p:txBody>
          <a:bodyPr anchor="b" anchorCtr="1"/>
          <a:lstStyle>
            <a:lvl1pPr>
              <a:defRPr/>
            </a:lvl1pPr>
          </a:lstStyle>
          <a:p>
            <a:r>
              <a:rPr lang="en-US"/>
              <a:t>Click to edit Master title style</a:t>
            </a:r>
          </a:p>
        </p:txBody>
      </p:sp>
      <p:sp>
        <p:nvSpPr>
          <p:cNvPr id="588803" name="Rectangle 3"/>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5" name="Rectangle 5"/>
          <p:cNvSpPr>
            <a:spLocks noGrp="1" noChangeArrowheads="1"/>
          </p:cNvSpPr>
          <p:nvPr>
            <p:ph type="ftr" sz="quarter" idx="10"/>
          </p:nvPr>
        </p:nvSpPr>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1"/>
          </p:nvPr>
        </p:nvSpPr>
        <p:spPr/>
        <p:txBody>
          <a:bodyPr/>
          <a:lstStyle>
            <a:lvl1pPr>
              <a:defRPr/>
            </a:lvl1pPr>
          </a:lstStyle>
          <a:p>
            <a:pPr>
              <a:defRPr/>
            </a:pPr>
            <a:fld id="{932D787D-E25A-4DB8-A92C-F08854A923F7}" type="slidenum">
              <a:rPr lang="en-US">
                <a:solidFill>
                  <a:srgbClr val="FFFFFF"/>
                </a:solidFill>
              </a:rPr>
              <a:pPr>
                <a:defRPr/>
              </a:pPr>
              <a:t>‹#›</a:t>
            </a:fld>
            <a:endParaRPr lang="en-US">
              <a:solidFill>
                <a:srgbClr val="FFFFFF"/>
              </a:solidFill>
            </a:endParaRPr>
          </a:p>
        </p:txBody>
      </p:sp>
      <p:sp>
        <p:nvSpPr>
          <p:cNvPr id="7" name="Rectangle 7"/>
          <p:cNvSpPr>
            <a:spLocks noGrp="1" noChangeArrowheads="1"/>
          </p:cNvSpPr>
          <p:nvPr>
            <p:ph type="dt" sz="quarter" idx="12"/>
          </p:nvPr>
        </p:nvSpPr>
        <p:spPr/>
        <p:txBody>
          <a:bodyPr/>
          <a:lstStyle>
            <a:lvl1pPr>
              <a:defRPr/>
            </a:lvl1pPr>
          </a:lstStyle>
          <a:p>
            <a:pPr>
              <a:defRPr/>
            </a:pPr>
            <a:endParaRPr lang="en-US">
              <a:solidFill>
                <a:srgbClr val="FFFFFF"/>
              </a:solidFill>
            </a:endParaRPr>
          </a:p>
        </p:txBody>
      </p:sp>
    </p:spTree>
    <p:extLst>
      <p:ext uri="{BB962C8B-B14F-4D97-AF65-F5344CB8AC3E}">
        <p14:creationId xmlns="" xmlns:p14="http://schemas.microsoft.com/office/powerpoint/2010/main" val="1254244464"/>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16AE2D6-4126-405E-88D5-88141A55AD12}" type="slidenum">
              <a:rPr lang="en-US">
                <a:solidFill>
                  <a:srgbClr val="FFFFFF"/>
                </a:solidFill>
              </a:rPr>
              <a:pPr>
                <a:defRPr/>
              </a:pPr>
              <a:t>‹#›</a:t>
            </a:fld>
            <a:endParaRPr lang="en-US">
              <a:solidFill>
                <a:srgbClr val="FFFFFF"/>
              </a:solidFill>
            </a:endParaRPr>
          </a:p>
        </p:txBody>
      </p:sp>
    </p:spTree>
    <p:extLst>
      <p:ext uri="{BB962C8B-B14F-4D97-AF65-F5344CB8AC3E}">
        <p14:creationId xmlns="" xmlns:p14="http://schemas.microsoft.com/office/powerpoint/2010/main" val="115344669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54CFB8A-E97D-4679-BE1A-6F14C1082165}" type="slidenum">
              <a:rPr lang="en-US">
                <a:solidFill>
                  <a:srgbClr val="FFFFFF"/>
                </a:solidFill>
              </a:rPr>
              <a:pPr>
                <a:defRPr/>
              </a:pPr>
              <a:t>‹#›</a:t>
            </a:fld>
            <a:endParaRPr lang="en-US">
              <a:solidFill>
                <a:srgbClr val="FFFFFF"/>
              </a:solidFill>
            </a:endParaRPr>
          </a:p>
        </p:txBody>
      </p:sp>
    </p:spTree>
    <p:extLst>
      <p:ext uri="{BB962C8B-B14F-4D97-AF65-F5344CB8AC3E}">
        <p14:creationId xmlns="" xmlns:p14="http://schemas.microsoft.com/office/powerpoint/2010/main" val="2490231380"/>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28B106E-9C4B-4D89-9DB7-AAF87C4B16B0}" type="slidenum">
              <a:rPr lang="en-US">
                <a:solidFill>
                  <a:srgbClr val="FFFFFF"/>
                </a:solidFill>
              </a:rPr>
              <a:pPr>
                <a:defRPr/>
              </a:pPr>
              <a:t>‹#›</a:t>
            </a:fld>
            <a:endParaRPr lang="en-US">
              <a:solidFill>
                <a:srgbClr val="FFFFFF"/>
              </a:solidFill>
            </a:endParaRPr>
          </a:p>
        </p:txBody>
      </p:sp>
    </p:spTree>
    <p:extLst>
      <p:ext uri="{BB962C8B-B14F-4D97-AF65-F5344CB8AC3E}">
        <p14:creationId xmlns="" xmlns:p14="http://schemas.microsoft.com/office/powerpoint/2010/main" val="1894273143"/>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63764EB-2587-44E2-A403-204267982B46}" type="slidenum">
              <a:rPr lang="en-US">
                <a:solidFill>
                  <a:srgbClr val="FFFFFF"/>
                </a:solidFill>
              </a:rPr>
              <a:pPr>
                <a:defRPr/>
              </a:pPr>
              <a:t>‹#›</a:t>
            </a:fld>
            <a:endParaRPr lang="en-US">
              <a:solidFill>
                <a:srgbClr val="FFFFFF"/>
              </a:solidFill>
            </a:endParaRPr>
          </a:p>
        </p:txBody>
      </p:sp>
    </p:spTree>
    <p:extLst>
      <p:ext uri="{BB962C8B-B14F-4D97-AF65-F5344CB8AC3E}">
        <p14:creationId xmlns="" xmlns:p14="http://schemas.microsoft.com/office/powerpoint/2010/main" val="6668704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FB3BAD9-4AC5-4D71-B03E-A21895F8270F}" type="slidenum">
              <a:rPr lang="en-US"/>
              <a:pPr>
                <a:defRPr/>
              </a:pPr>
              <a:t>‹#›</a:t>
            </a:fld>
            <a:endParaRPr lang="en-US"/>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B225164-AD9E-42CA-B297-DFA569A4F90F}" type="slidenum">
              <a:rPr lang="en-US">
                <a:solidFill>
                  <a:srgbClr val="FFFFFF"/>
                </a:solidFill>
              </a:rPr>
              <a:pPr>
                <a:defRPr/>
              </a:pPr>
              <a:t>‹#›</a:t>
            </a:fld>
            <a:endParaRPr lang="en-US">
              <a:solidFill>
                <a:srgbClr val="FFFFFF"/>
              </a:solidFill>
            </a:endParaRPr>
          </a:p>
        </p:txBody>
      </p:sp>
    </p:spTree>
    <p:extLst>
      <p:ext uri="{BB962C8B-B14F-4D97-AF65-F5344CB8AC3E}">
        <p14:creationId xmlns="" xmlns:p14="http://schemas.microsoft.com/office/powerpoint/2010/main" val="269113355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046787C-3707-4E2B-83DC-37A14DF817EB}" type="slidenum">
              <a:rPr lang="en-US">
                <a:solidFill>
                  <a:srgbClr val="FFFFFF"/>
                </a:solidFill>
              </a:rPr>
              <a:pPr>
                <a:defRPr/>
              </a:pPr>
              <a:t>‹#›</a:t>
            </a:fld>
            <a:endParaRPr lang="en-US">
              <a:solidFill>
                <a:srgbClr val="FFFFFF"/>
              </a:solidFill>
            </a:endParaRPr>
          </a:p>
        </p:txBody>
      </p:sp>
    </p:spTree>
    <p:extLst>
      <p:ext uri="{BB962C8B-B14F-4D97-AF65-F5344CB8AC3E}">
        <p14:creationId xmlns="" xmlns:p14="http://schemas.microsoft.com/office/powerpoint/2010/main" val="3743216343"/>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06444FB-A0F4-4838-B4A2-B6F1F04F190E}" type="slidenum">
              <a:rPr lang="en-US">
                <a:solidFill>
                  <a:srgbClr val="FFFFFF"/>
                </a:solidFill>
              </a:rPr>
              <a:pPr>
                <a:defRPr/>
              </a:pPr>
              <a:t>‹#›</a:t>
            </a:fld>
            <a:endParaRPr lang="en-US">
              <a:solidFill>
                <a:srgbClr val="FFFFFF"/>
              </a:solidFill>
            </a:endParaRPr>
          </a:p>
        </p:txBody>
      </p:sp>
    </p:spTree>
    <p:extLst>
      <p:ext uri="{BB962C8B-B14F-4D97-AF65-F5344CB8AC3E}">
        <p14:creationId xmlns="" xmlns:p14="http://schemas.microsoft.com/office/powerpoint/2010/main" val="1333840841"/>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A0491C4-69C8-4F57-BC85-2045C27E227D}" type="slidenum">
              <a:rPr lang="en-US">
                <a:solidFill>
                  <a:srgbClr val="FFFFFF"/>
                </a:solidFill>
              </a:rPr>
              <a:pPr>
                <a:defRPr/>
              </a:pPr>
              <a:t>‹#›</a:t>
            </a:fld>
            <a:endParaRPr lang="en-US">
              <a:solidFill>
                <a:srgbClr val="FFFFFF"/>
              </a:solidFill>
            </a:endParaRPr>
          </a:p>
        </p:txBody>
      </p:sp>
    </p:spTree>
    <p:extLst>
      <p:ext uri="{BB962C8B-B14F-4D97-AF65-F5344CB8AC3E}">
        <p14:creationId xmlns="" xmlns:p14="http://schemas.microsoft.com/office/powerpoint/2010/main" val="1211934917"/>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69AE470-7061-4FCD-8457-912A359A3C70}" type="slidenum">
              <a:rPr lang="en-US">
                <a:solidFill>
                  <a:srgbClr val="FFFFFF"/>
                </a:solidFill>
              </a:rPr>
              <a:pPr>
                <a:defRPr/>
              </a:pPr>
              <a:t>‹#›</a:t>
            </a:fld>
            <a:endParaRPr lang="en-US">
              <a:solidFill>
                <a:srgbClr val="FFFFFF"/>
              </a:solidFill>
            </a:endParaRPr>
          </a:p>
        </p:txBody>
      </p:sp>
    </p:spTree>
    <p:extLst>
      <p:ext uri="{BB962C8B-B14F-4D97-AF65-F5344CB8AC3E}">
        <p14:creationId xmlns="" xmlns:p14="http://schemas.microsoft.com/office/powerpoint/2010/main" val="3166036154"/>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92100"/>
            <a:ext cx="2057400" cy="57277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92100"/>
            <a:ext cx="6019800" cy="57277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73B268A-A2CD-4D95-98C3-C2B804361CD5}" type="slidenum">
              <a:rPr lang="en-US">
                <a:solidFill>
                  <a:srgbClr val="FFFFFF"/>
                </a:solidFill>
              </a:rPr>
              <a:pPr>
                <a:defRPr/>
              </a:pPr>
              <a:t>‹#›</a:t>
            </a:fld>
            <a:endParaRPr lang="en-US">
              <a:solidFill>
                <a:srgbClr val="FFFFFF"/>
              </a:solidFill>
            </a:endParaRPr>
          </a:p>
        </p:txBody>
      </p:sp>
    </p:spTree>
    <p:extLst>
      <p:ext uri="{BB962C8B-B14F-4D97-AF65-F5344CB8AC3E}">
        <p14:creationId xmlns="" xmlns:p14="http://schemas.microsoft.com/office/powerpoint/2010/main" val="3689091952"/>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4"/>
          <p:cNvSpPr>
            <a:spLocks/>
          </p:cNvSpPr>
          <p:nvPr/>
        </p:nvSpPr>
        <p:spPr bwMode="auto">
          <a:xfrm>
            <a:off x="285750" y="2803525"/>
            <a:ext cx="1588" cy="3035300"/>
          </a:xfrm>
          <a:custGeom>
            <a:avLst/>
            <a:gdLst>
              <a:gd name="T0" fmla="*/ 0 w 1588"/>
              <a:gd name="T1" fmla="*/ 0 h 1912"/>
              <a:gd name="T2" fmla="*/ 0 w 1588"/>
              <a:gd name="T3" fmla="*/ 2147483647 h 1912"/>
              <a:gd name="T4" fmla="*/ 0 w 1588"/>
              <a:gd name="T5" fmla="*/ 2147483647 h 1912"/>
              <a:gd name="T6" fmla="*/ 0 w 1588"/>
              <a:gd name="T7" fmla="*/ 2147483647 h 1912"/>
              <a:gd name="T8" fmla="*/ 0 w 1588"/>
              <a:gd name="T9" fmla="*/ 2147483647 h 1912"/>
              <a:gd name="T10" fmla="*/ 0 w 1588"/>
              <a:gd name="T11" fmla="*/ 2147483647 h 1912"/>
              <a:gd name="T12" fmla="*/ 0 w 1588"/>
              <a:gd name="T13" fmla="*/ 0 h 1912"/>
              <a:gd name="T14" fmla="*/ 0 w 1588"/>
              <a:gd name="T15" fmla="*/ 0 h 19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88" h="1912">
                <a:moveTo>
                  <a:pt x="0" y="0"/>
                </a:moveTo>
                <a:lnTo>
                  <a:pt x="0" y="6"/>
                </a:lnTo>
                <a:lnTo>
                  <a:pt x="0" y="60"/>
                </a:lnTo>
                <a:lnTo>
                  <a:pt x="0" y="1912"/>
                </a:lnTo>
                <a:lnTo>
                  <a:pt x="0" y="0"/>
                </a:lnTo>
                <a:close/>
              </a:path>
            </a:pathLst>
          </a:custGeom>
          <a:solidFill>
            <a:srgbClr val="6BBA2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mtClean="0">
              <a:solidFill>
                <a:srgbClr val="FFFFFF"/>
              </a:solidFill>
            </a:endParaRPr>
          </a:p>
        </p:txBody>
      </p:sp>
      <p:sp>
        <p:nvSpPr>
          <p:cNvPr id="588802" name="Rectangle 2"/>
          <p:cNvSpPr>
            <a:spLocks noGrp="1" noChangeArrowheads="1"/>
          </p:cNvSpPr>
          <p:nvPr>
            <p:ph type="ctrTitle" sz="quarter"/>
          </p:nvPr>
        </p:nvSpPr>
        <p:spPr>
          <a:xfrm>
            <a:off x="685800" y="1997075"/>
            <a:ext cx="7772400" cy="1431925"/>
          </a:xfrm>
        </p:spPr>
        <p:txBody>
          <a:bodyPr anchor="b" anchorCtr="1"/>
          <a:lstStyle>
            <a:lvl1pPr>
              <a:defRPr/>
            </a:lvl1pPr>
          </a:lstStyle>
          <a:p>
            <a:r>
              <a:rPr lang="en-US"/>
              <a:t>Click to edit Master title style</a:t>
            </a:r>
          </a:p>
        </p:txBody>
      </p:sp>
      <p:sp>
        <p:nvSpPr>
          <p:cNvPr id="588803" name="Rectangle 3"/>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5" name="Rectangle 5"/>
          <p:cNvSpPr>
            <a:spLocks noGrp="1" noChangeArrowheads="1"/>
          </p:cNvSpPr>
          <p:nvPr>
            <p:ph type="ftr" sz="quarter" idx="10"/>
          </p:nvPr>
        </p:nvSpPr>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1"/>
          </p:nvPr>
        </p:nvSpPr>
        <p:spPr/>
        <p:txBody>
          <a:bodyPr/>
          <a:lstStyle>
            <a:lvl1pPr>
              <a:defRPr/>
            </a:lvl1pPr>
          </a:lstStyle>
          <a:p>
            <a:pPr>
              <a:defRPr/>
            </a:pPr>
            <a:fld id="{FBD77DEF-D0D4-4049-BDCF-F8CBF96945F1}" type="slidenum">
              <a:rPr lang="en-US">
                <a:solidFill>
                  <a:srgbClr val="FFFFFF"/>
                </a:solidFill>
              </a:rPr>
              <a:pPr>
                <a:defRPr/>
              </a:pPr>
              <a:t>‹#›</a:t>
            </a:fld>
            <a:endParaRPr lang="en-US">
              <a:solidFill>
                <a:srgbClr val="FFFFFF"/>
              </a:solidFill>
            </a:endParaRPr>
          </a:p>
        </p:txBody>
      </p:sp>
      <p:sp>
        <p:nvSpPr>
          <p:cNvPr id="7" name="Rectangle 7"/>
          <p:cNvSpPr>
            <a:spLocks noGrp="1" noChangeArrowheads="1"/>
          </p:cNvSpPr>
          <p:nvPr>
            <p:ph type="dt" sz="quarter" idx="12"/>
          </p:nvPr>
        </p:nvSpPr>
        <p:spPr/>
        <p:txBody>
          <a:bodyPr/>
          <a:lstStyle>
            <a:lvl1pPr>
              <a:defRPr/>
            </a:lvl1pPr>
          </a:lstStyle>
          <a:p>
            <a:pPr>
              <a:defRPr/>
            </a:pPr>
            <a:endParaRPr lang="en-US">
              <a:solidFill>
                <a:srgbClr val="FFFFFF"/>
              </a:solidFill>
            </a:endParaRPr>
          </a:p>
        </p:txBody>
      </p:sp>
    </p:spTree>
    <p:extLst>
      <p:ext uri="{BB962C8B-B14F-4D97-AF65-F5344CB8AC3E}">
        <p14:creationId xmlns="" xmlns:p14="http://schemas.microsoft.com/office/powerpoint/2010/main" val="386745611"/>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DF7E957-F695-4DE9-803E-BD25CBB397C1}" type="slidenum">
              <a:rPr lang="en-US">
                <a:solidFill>
                  <a:srgbClr val="FFFFFF"/>
                </a:solidFill>
              </a:rPr>
              <a:pPr>
                <a:defRPr/>
              </a:pPr>
              <a:t>‹#›</a:t>
            </a:fld>
            <a:endParaRPr lang="en-US">
              <a:solidFill>
                <a:srgbClr val="FFFFFF"/>
              </a:solidFill>
            </a:endParaRPr>
          </a:p>
        </p:txBody>
      </p:sp>
    </p:spTree>
    <p:extLst>
      <p:ext uri="{BB962C8B-B14F-4D97-AF65-F5344CB8AC3E}">
        <p14:creationId xmlns="" xmlns:p14="http://schemas.microsoft.com/office/powerpoint/2010/main" val="2393052143"/>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FA11A0F-851A-49B3-9A71-2322D2089514}" type="slidenum">
              <a:rPr lang="en-US">
                <a:solidFill>
                  <a:srgbClr val="FFFFFF"/>
                </a:solidFill>
              </a:rPr>
              <a:pPr>
                <a:defRPr/>
              </a:pPr>
              <a:t>‹#›</a:t>
            </a:fld>
            <a:endParaRPr lang="en-US">
              <a:solidFill>
                <a:srgbClr val="FFFFFF"/>
              </a:solidFill>
            </a:endParaRPr>
          </a:p>
        </p:txBody>
      </p:sp>
    </p:spTree>
    <p:extLst>
      <p:ext uri="{BB962C8B-B14F-4D97-AF65-F5344CB8AC3E}">
        <p14:creationId xmlns="" xmlns:p14="http://schemas.microsoft.com/office/powerpoint/2010/main" val="1141267603"/>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A5D86EA-34DB-4D8E-8390-41B733E0E062}" type="slidenum">
              <a:rPr lang="en-US">
                <a:solidFill>
                  <a:srgbClr val="FFFFFF"/>
                </a:solidFill>
              </a:rPr>
              <a:pPr>
                <a:defRPr/>
              </a:pPr>
              <a:t>‹#›</a:t>
            </a:fld>
            <a:endParaRPr lang="en-US">
              <a:solidFill>
                <a:srgbClr val="FFFFFF"/>
              </a:solidFill>
            </a:endParaRPr>
          </a:p>
        </p:txBody>
      </p:sp>
    </p:spTree>
    <p:extLst>
      <p:ext uri="{BB962C8B-B14F-4D97-AF65-F5344CB8AC3E}">
        <p14:creationId xmlns="" xmlns:p14="http://schemas.microsoft.com/office/powerpoint/2010/main" val="25991820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C1F664A-389D-453D-A07F-1FDA91ABD519}" type="slidenum">
              <a:rPr lang="en-US"/>
              <a:pPr>
                <a:defRPr/>
              </a:pPr>
              <a:t>‹#›</a:t>
            </a:fld>
            <a:endParaRPr lang="en-US"/>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C56B29E-5C3A-4CCB-967D-90E6C1384BC7}" type="slidenum">
              <a:rPr lang="en-US">
                <a:solidFill>
                  <a:srgbClr val="FFFFFF"/>
                </a:solidFill>
              </a:rPr>
              <a:pPr>
                <a:defRPr/>
              </a:pPr>
              <a:t>‹#›</a:t>
            </a:fld>
            <a:endParaRPr lang="en-US">
              <a:solidFill>
                <a:srgbClr val="FFFFFF"/>
              </a:solidFill>
            </a:endParaRPr>
          </a:p>
        </p:txBody>
      </p:sp>
    </p:spTree>
    <p:extLst>
      <p:ext uri="{BB962C8B-B14F-4D97-AF65-F5344CB8AC3E}">
        <p14:creationId xmlns="" xmlns:p14="http://schemas.microsoft.com/office/powerpoint/2010/main" val="2461534223"/>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E641A7A-D788-4FDC-8480-210DC557732A}" type="slidenum">
              <a:rPr lang="en-US">
                <a:solidFill>
                  <a:srgbClr val="FFFFFF"/>
                </a:solidFill>
              </a:rPr>
              <a:pPr>
                <a:defRPr/>
              </a:pPr>
              <a:t>‹#›</a:t>
            </a:fld>
            <a:endParaRPr lang="en-US">
              <a:solidFill>
                <a:srgbClr val="FFFFFF"/>
              </a:solidFill>
            </a:endParaRPr>
          </a:p>
        </p:txBody>
      </p:sp>
    </p:spTree>
    <p:extLst>
      <p:ext uri="{BB962C8B-B14F-4D97-AF65-F5344CB8AC3E}">
        <p14:creationId xmlns="" xmlns:p14="http://schemas.microsoft.com/office/powerpoint/2010/main" val="2381965093"/>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F4F0CDF-A2BC-4E05-9851-D8E41916E93F}" type="slidenum">
              <a:rPr lang="en-US">
                <a:solidFill>
                  <a:srgbClr val="FFFFFF"/>
                </a:solidFill>
              </a:rPr>
              <a:pPr>
                <a:defRPr/>
              </a:pPr>
              <a:t>‹#›</a:t>
            </a:fld>
            <a:endParaRPr lang="en-US">
              <a:solidFill>
                <a:srgbClr val="FFFFFF"/>
              </a:solidFill>
            </a:endParaRPr>
          </a:p>
        </p:txBody>
      </p:sp>
    </p:spTree>
    <p:extLst>
      <p:ext uri="{BB962C8B-B14F-4D97-AF65-F5344CB8AC3E}">
        <p14:creationId xmlns="" xmlns:p14="http://schemas.microsoft.com/office/powerpoint/2010/main" val="3790103140"/>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99886EC-5348-457B-9197-80EBFA1D24E9}" type="slidenum">
              <a:rPr lang="en-US">
                <a:solidFill>
                  <a:srgbClr val="FFFFFF"/>
                </a:solidFill>
              </a:rPr>
              <a:pPr>
                <a:defRPr/>
              </a:pPr>
              <a:t>‹#›</a:t>
            </a:fld>
            <a:endParaRPr lang="en-US">
              <a:solidFill>
                <a:srgbClr val="FFFFFF"/>
              </a:solidFill>
            </a:endParaRPr>
          </a:p>
        </p:txBody>
      </p:sp>
    </p:spTree>
    <p:extLst>
      <p:ext uri="{BB962C8B-B14F-4D97-AF65-F5344CB8AC3E}">
        <p14:creationId xmlns="" xmlns:p14="http://schemas.microsoft.com/office/powerpoint/2010/main" val="307309296"/>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C20EF15-C4A0-486C-8151-12E2D78E34FB}" type="slidenum">
              <a:rPr lang="en-US">
                <a:solidFill>
                  <a:srgbClr val="FFFFFF"/>
                </a:solidFill>
              </a:rPr>
              <a:pPr>
                <a:defRPr/>
              </a:pPr>
              <a:t>‹#›</a:t>
            </a:fld>
            <a:endParaRPr lang="en-US">
              <a:solidFill>
                <a:srgbClr val="FFFFFF"/>
              </a:solidFill>
            </a:endParaRPr>
          </a:p>
        </p:txBody>
      </p:sp>
    </p:spTree>
    <p:extLst>
      <p:ext uri="{BB962C8B-B14F-4D97-AF65-F5344CB8AC3E}">
        <p14:creationId xmlns="" xmlns:p14="http://schemas.microsoft.com/office/powerpoint/2010/main" val="4101810998"/>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A241A30-308C-4AD6-883E-C95A54614F28}" type="slidenum">
              <a:rPr lang="en-US">
                <a:solidFill>
                  <a:srgbClr val="FFFFFF"/>
                </a:solidFill>
              </a:rPr>
              <a:pPr>
                <a:defRPr/>
              </a:pPr>
              <a:t>‹#›</a:t>
            </a:fld>
            <a:endParaRPr lang="en-US">
              <a:solidFill>
                <a:srgbClr val="FFFFFF"/>
              </a:solidFill>
            </a:endParaRPr>
          </a:p>
        </p:txBody>
      </p:sp>
    </p:spTree>
    <p:extLst>
      <p:ext uri="{BB962C8B-B14F-4D97-AF65-F5344CB8AC3E}">
        <p14:creationId xmlns="" xmlns:p14="http://schemas.microsoft.com/office/powerpoint/2010/main" val="2658658169"/>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92100"/>
            <a:ext cx="2057400" cy="57277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92100"/>
            <a:ext cx="6019800" cy="57277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678620A-1297-4C46-AEB9-B6E2F4826EC9}" type="slidenum">
              <a:rPr lang="en-US">
                <a:solidFill>
                  <a:srgbClr val="FFFFFF"/>
                </a:solidFill>
              </a:rPr>
              <a:pPr>
                <a:defRPr/>
              </a:pPr>
              <a:t>‹#›</a:t>
            </a:fld>
            <a:endParaRPr lang="en-US">
              <a:solidFill>
                <a:srgbClr val="FFFFFF"/>
              </a:solidFill>
            </a:endParaRPr>
          </a:p>
        </p:txBody>
      </p:sp>
    </p:spTree>
    <p:extLst>
      <p:ext uri="{BB962C8B-B14F-4D97-AF65-F5344CB8AC3E}">
        <p14:creationId xmlns="" xmlns:p14="http://schemas.microsoft.com/office/powerpoint/2010/main" val="1580459176"/>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4"/>
          <p:cNvSpPr>
            <a:spLocks/>
          </p:cNvSpPr>
          <p:nvPr/>
        </p:nvSpPr>
        <p:spPr bwMode="auto">
          <a:xfrm>
            <a:off x="285750" y="2803525"/>
            <a:ext cx="1588" cy="3035300"/>
          </a:xfrm>
          <a:custGeom>
            <a:avLst/>
            <a:gdLst>
              <a:gd name="T0" fmla="*/ 0 h 1912"/>
              <a:gd name="T1" fmla="*/ 6 h 1912"/>
              <a:gd name="T2" fmla="*/ 6 h 1912"/>
              <a:gd name="T3" fmla="*/ 60 h 1912"/>
              <a:gd name="T4" fmla="*/ 1912 h 1912"/>
              <a:gd name="T5" fmla="*/ 1912 h 1912"/>
              <a:gd name="T6" fmla="*/ 0 h 1912"/>
              <a:gd name="T7" fmla="*/ 0 h 1912"/>
            </a:gdLst>
            <a:ahLst/>
            <a:cxnLst>
              <a:cxn ang="0">
                <a:pos x="0" y="T0"/>
              </a:cxn>
              <a:cxn ang="0">
                <a:pos x="0" y="T1"/>
              </a:cxn>
              <a:cxn ang="0">
                <a:pos x="0" y="T2"/>
              </a:cxn>
              <a:cxn ang="0">
                <a:pos x="0" y="T3"/>
              </a:cxn>
              <a:cxn ang="0">
                <a:pos x="0" y="T4"/>
              </a:cxn>
              <a:cxn ang="0">
                <a:pos x="0" y="T5"/>
              </a:cxn>
              <a:cxn ang="0">
                <a:pos x="0" y="T6"/>
              </a:cxn>
              <a:cxn ang="0">
                <a:pos x="0" y="T7"/>
              </a:cxn>
            </a:cxnLst>
            <a:rect l="0" t="0" r="r" b="b"/>
            <a:pathLst>
              <a:path h="1912">
                <a:moveTo>
                  <a:pt x="0" y="0"/>
                </a:moveTo>
                <a:lnTo>
                  <a:pt x="0" y="6"/>
                </a:lnTo>
                <a:lnTo>
                  <a:pt x="0" y="6"/>
                </a:lnTo>
                <a:lnTo>
                  <a:pt x="0" y="60"/>
                </a:lnTo>
                <a:lnTo>
                  <a:pt x="0" y="1912"/>
                </a:lnTo>
                <a:lnTo>
                  <a:pt x="0" y="1912"/>
                </a:lnTo>
                <a:lnTo>
                  <a:pt x="0" y="0"/>
                </a:lnTo>
                <a:lnTo>
                  <a:pt x="0" y="0"/>
                </a:lnTo>
                <a:close/>
              </a:path>
            </a:pathLst>
          </a:custGeom>
          <a:solidFill>
            <a:srgbClr val="6BBA27"/>
          </a:solidFill>
          <a:ln w="9525">
            <a:noFill/>
            <a:round/>
            <a:headEnd/>
            <a:tailEnd/>
          </a:ln>
        </p:spPr>
        <p:txBody>
          <a:bodyPr/>
          <a:lstStyle/>
          <a:p>
            <a:pPr>
              <a:defRPr/>
            </a:pPr>
            <a:endParaRPr lang="en-US">
              <a:solidFill>
                <a:srgbClr val="FFFFFF"/>
              </a:solidFill>
            </a:endParaRPr>
          </a:p>
        </p:txBody>
      </p:sp>
      <p:sp>
        <p:nvSpPr>
          <p:cNvPr id="588802" name="Rectangle 2"/>
          <p:cNvSpPr>
            <a:spLocks noGrp="1" noChangeArrowheads="1"/>
          </p:cNvSpPr>
          <p:nvPr>
            <p:ph type="ctrTitle" sz="quarter"/>
          </p:nvPr>
        </p:nvSpPr>
        <p:spPr>
          <a:xfrm>
            <a:off x="685800" y="1997075"/>
            <a:ext cx="7772400" cy="1431925"/>
          </a:xfrm>
        </p:spPr>
        <p:txBody>
          <a:bodyPr anchor="b" anchorCtr="1"/>
          <a:lstStyle>
            <a:lvl1pPr>
              <a:defRPr/>
            </a:lvl1pPr>
          </a:lstStyle>
          <a:p>
            <a:r>
              <a:rPr lang="en-US"/>
              <a:t>Click to edit Master title style</a:t>
            </a:r>
          </a:p>
        </p:txBody>
      </p:sp>
      <p:sp>
        <p:nvSpPr>
          <p:cNvPr id="588803" name="Rectangle 3"/>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5" name="Rectangle 5"/>
          <p:cNvSpPr>
            <a:spLocks noGrp="1" noChangeArrowheads="1"/>
          </p:cNvSpPr>
          <p:nvPr>
            <p:ph type="ftr" sz="quarter" idx="10"/>
          </p:nvPr>
        </p:nvSpPr>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1"/>
          </p:nvPr>
        </p:nvSpPr>
        <p:spPr/>
        <p:txBody>
          <a:bodyPr/>
          <a:lstStyle>
            <a:lvl1pPr>
              <a:defRPr/>
            </a:lvl1pPr>
          </a:lstStyle>
          <a:p>
            <a:pPr>
              <a:defRPr/>
            </a:pPr>
            <a:fld id="{932D787D-E25A-4DB8-A92C-F08854A923F7}" type="slidenum">
              <a:rPr lang="en-US">
                <a:solidFill>
                  <a:srgbClr val="FFFFFF"/>
                </a:solidFill>
              </a:rPr>
              <a:pPr>
                <a:defRPr/>
              </a:pPr>
              <a:t>‹#›</a:t>
            </a:fld>
            <a:endParaRPr lang="en-US">
              <a:solidFill>
                <a:srgbClr val="FFFFFF"/>
              </a:solidFill>
            </a:endParaRPr>
          </a:p>
        </p:txBody>
      </p:sp>
      <p:sp>
        <p:nvSpPr>
          <p:cNvPr id="7" name="Rectangle 7"/>
          <p:cNvSpPr>
            <a:spLocks noGrp="1" noChangeArrowheads="1"/>
          </p:cNvSpPr>
          <p:nvPr>
            <p:ph type="dt" sz="quarter" idx="12"/>
          </p:nvPr>
        </p:nvSpPr>
        <p:spPr/>
        <p:txBody>
          <a:bodyPr/>
          <a:lstStyle>
            <a:lvl1pPr>
              <a:defRPr/>
            </a:lvl1pPr>
          </a:lstStyle>
          <a:p>
            <a:pPr>
              <a:defRPr/>
            </a:pPr>
            <a:endParaRPr lang="en-US">
              <a:solidFill>
                <a:srgbClr val="FFFFFF"/>
              </a:solidFill>
            </a:endParaRPr>
          </a:p>
        </p:txBody>
      </p:sp>
    </p:spTree>
    <p:extLst>
      <p:ext uri="{BB962C8B-B14F-4D97-AF65-F5344CB8AC3E}">
        <p14:creationId xmlns="" xmlns:p14="http://schemas.microsoft.com/office/powerpoint/2010/main" val="2682650261"/>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16AE2D6-4126-405E-88D5-88141A55AD12}" type="slidenum">
              <a:rPr lang="en-US">
                <a:solidFill>
                  <a:srgbClr val="FFFFFF"/>
                </a:solidFill>
              </a:rPr>
              <a:pPr>
                <a:defRPr/>
              </a:pPr>
              <a:t>‹#›</a:t>
            </a:fld>
            <a:endParaRPr lang="en-US">
              <a:solidFill>
                <a:srgbClr val="FFFFFF"/>
              </a:solidFill>
            </a:endParaRPr>
          </a:p>
        </p:txBody>
      </p:sp>
    </p:spTree>
    <p:extLst>
      <p:ext uri="{BB962C8B-B14F-4D97-AF65-F5344CB8AC3E}">
        <p14:creationId xmlns="" xmlns:p14="http://schemas.microsoft.com/office/powerpoint/2010/main" val="3153895662"/>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54CFB8A-E97D-4679-BE1A-6F14C1082165}" type="slidenum">
              <a:rPr lang="en-US">
                <a:solidFill>
                  <a:srgbClr val="FFFFFF"/>
                </a:solidFill>
              </a:rPr>
              <a:pPr>
                <a:defRPr/>
              </a:pPr>
              <a:t>‹#›</a:t>
            </a:fld>
            <a:endParaRPr lang="en-US">
              <a:solidFill>
                <a:srgbClr val="FFFFFF"/>
              </a:solidFill>
            </a:endParaRPr>
          </a:p>
        </p:txBody>
      </p:sp>
    </p:spTree>
    <p:extLst>
      <p:ext uri="{BB962C8B-B14F-4D97-AF65-F5344CB8AC3E}">
        <p14:creationId xmlns="" xmlns:p14="http://schemas.microsoft.com/office/powerpoint/2010/main" val="12111345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99BC7CB-E094-4CF9-B098-CBF24069BE26}" type="slidenum">
              <a:rPr lang="en-US"/>
              <a:pPr>
                <a:defRPr/>
              </a:pPr>
              <a:t>‹#›</a:t>
            </a:fld>
            <a:endParaRPr lang="en-US"/>
          </a:p>
        </p:txBody>
      </p:sp>
    </p:spTree>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28B106E-9C4B-4D89-9DB7-AAF87C4B16B0}" type="slidenum">
              <a:rPr lang="en-US">
                <a:solidFill>
                  <a:srgbClr val="FFFFFF"/>
                </a:solidFill>
              </a:rPr>
              <a:pPr>
                <a:defRPr/>
              </a:pPr>
              <a:t>‹#›</a:t>
            </a:fld>
            <a:endParaRPr lang="en-US">
              <a:solidFill>
                <a:srgbClr val="FFFFFF"/>
              </a:solidFill>
            </a:endParaRPr>
          </a:p>
        </p:txBody>
      </p:sp>
    </p:spTree>
    <p:extLst>
      <p:ext uri="{BB962C8B-B14F-4D97-AF65-F5344CB8AC3E}">
        <p14:creationId xmlns="" xmlns:p14="http://schemas.microsoft.com/office/powerpoint/2010/main" val="2610754590"/>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63764EB-2587-44E2-A403-204267982B46}" type="slidenum">
              <a:rPr lang="en-US">
                <a:solidFill>
                  <a:srgbClr val="FFFFFF"/>
                </a:solidFill>
              </a:rPr>
              <a:pPr>
                <a:defRPr/>
              </a:pPr>
              <a:t>‹#›</a:t>
            </a:fld>
            <a:endParaRPr lang="en-US">
              <a:solidFill>
                <a:srgbClr val="FFFFFF"/>
              </a:solidFill>
            </a:endParaRPr>
          </a:p>
        </p:txBody>
      </p:sp>
    </p:spTree>
    <p:extLst>
      <p:ext uri="{BB962C8B-B14F-4D97-AF65-F5344CB8AC3E}">
        <p14:creationId xmlns="" xmlns:p14="http://schemas.microsoft.com/office/powerpoint/2010/main" val="1232737985"/>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B225164-AD9E-42CA-B297-DFA569A4F90F}" type="slidenum">
              <a:rPr lang="en-US">
                <a:solidFill>
                  <a:srgbClr val="FFFFFF"/>
                </a:solidFill>
              </a:rPr>
              <a:pPr>
                <a:defRPr/>
              </a:pPr>
              <a:t>‹#›</a:t>
            </a:fld>
            <a:endParaRPr lang="en-US">
              <a:solidFill>
                <a:srgbClr val="FFFFFF"/>
              </a:solidFill>
            </a:endParaRPr>
          </a:p>
        </p:txBody>
      </p:sp>
    </p:spTree>
    <p:extLst>
      <p:ext uri="{BB962C8B-B14F-4D97-AF65-F5344CB8AC3E}">
        <p14:creationId xmlns="" xmlns:p14="http://schemas.microsoft.com/office/powerpoint/2010/main" val="3496255689"/>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046787C-3707-4E2B-83DC-37A14DF817EB}" type="slidenum">
              <a:rPr lang="en-US">
                <a:solidFill>
                  <a:srgbClr val="FFFFFF"/>
                </a:solidFill>
              </a:rPr>
              <a:pPr>
                <a:defRPr/>
              </a:pPr>
              <a:t>‹#›</a:t>
            </a:fld>
            <a:endParaRPr lang="en-US">
              <a:solidFill>
                <a:srgbClr val="FFFFFF"/>
              </a:solidFill>
            </a:endParaRPr>
          </a:p>
        </p:txBody>
      </p:sp>
    </p:spTree>
    <p:extLst>
      <p:ext uri="{BB962C8B-B14F-4D97-AF65-F5344CB8AC3E}">
        <p14:creationId xmlns="" xmlns:p14="http://schemas.microsoft.com/office/powerpoint/2010/main" val="469499992"/>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06444FB-A0F4-4838-B4A2-B6F1F04F190E}" type="slidenum">
              <a:rPr lang="en-US">
                <a:solidFill>
                  <a:srgbClr val="FFFFFF"/>
                </a:solidFill>
              </a:rPr>
              <a:pPr>
                <a:defRPr/>
              </a:pPr>
              <a:t>‹#›</a:t>
            </a:fld>
            <a:endParaRPr lang="en-US">
              <a:solidFill>
                <a:srgbClr val="FFFFFF"/>
              </a:solidFill>
            </a:endParaRPr>
          </a:p>
        </p:txBody>
      </p:sp>
    </p:spTree>
    <p:extLst>
      <p:ext uri="{BB962C8B-B14F-4D97-AF65-F5344CB8AC3E}">
        <p14:creationId xmlns="" xmlns:p14="http://schemas.microsoft.com/office/powerpoint/2010/main" val="1677598522"/>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A0491C4-69C8-4F57-BC85-2045C27E227D}" type="slidenum">
              <a:rPr lang="en-US">
                <a:solidFill>
                  <a:srgbClr val="FFFFFF"/>
                </a:solidFill>
              </a:rPr>
              <a:pPr>
                <a:defRPr/>
              </a:pPr>
              <a:t>‹#›</a:t>
            </a:fld>
            <a:endParaRPr lang="en-US">
              <a:solidFill>
                <a:srgbClr val="FFFFFF"/>
              </a:solidFill>
            </a:endParaRPr>
          </a:p>
        </p:txBody>
      </p:sp>
    </p:spTree>
    <p:extLst>
      <p:ext uri="{BB962C8B-B14F-4D97-AF65-F5344CB8AC3E}">
        <p14:creationId xmlns="" xmlns:p14="http://schemas.microsoft.com/office/powerpoint/2010/main" val="1533464017"/>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69AE470-7061-4FCD-8457-912A359A3C70}" type="slidenum">
              <a:rPr lang="en-US">
                <a:solidFill>
                  <a:srgbClr val="FFFFFF"/>
                </a:solidFill>
              </a:rPr>
              <a:pPr>
                <a:defRPr/>
              </a:pPr>
              <a:t>‹#›</a:t>
            </a:fld>
            <a:endParaRPr lang="en-US">
              <a:solidFill>
                <a:srgbClr val="FFFFFF"/>
              </a:solidFill>
            </a:endParaRPr>
          </a:p>
        </p:txBody>
      </p:sp>
    </p:spTree>
    <p:extLst>
      <p:ext uri="{BB962C8B-B14F-4D97-AF65-F5344CB8AC3E}">
        <p14:creationId xmlns="" xmlns:p14="http://schemas.microsoft.com/office/powerpoint/2010/main" val="844834793"/>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92100"/>
            <a:ext cx="2057400" cy="57277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92100"/>
            <a:ext cx="6019800" cy="57277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73B268A-A2CD-4D95-98C3-C2B804361CD5}" type="slidenum">
              <a:rPr lang="en-US">
                <a:solidFill>
                  <a:srgbClr val="FFFFFF"/>
                </a:solidFill>
              </a:rPr>
              <a:pPr>
                <a:defRPr/>
              </a:pPr>
              <a:t>‹#›</a:t>
            </a:fld>
            <a:endParaRPr lang="en-US">
              <a:solidFill>
                <a:srgbClr val="FFFFFF"/>
              </a:solidFill>
            </a:endParaRPr>
          </a:p>
        </p:txBody>
      </p:sp>
    </p:spTree>
    <p:extLst>
      <p:ext uri="{BB962C8B-B14F-4D97-AF65-F5344CB8AC3E}">
        <p14:creationId xmlns="" xmlns:p14="http://schemas.microsoft.com/office/powerpoint/2010/main" val="144389145"/>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4"/>
          <p:cNvSpPr>
            <a:spLocks/>
          </p:cNvSpPr>
          <p:nvPr/>
        </p:nvSpPr>
        <p:spPr bwMode="auto">
          <a:xfrm>
            <a:off x="285750" y="2803525"/>
            <a:ext cx="1588" cy="3035300"/>
          </a:xfrm>
          <a:custGeom>
            <a:avLst/>
            <a:gdLst>
              <a:gd name="T0" fmla="*/ 0 h 1912"/>
              <a:gd name="T1" fmla="*/ 6 h 1912"/>
              <a:gd name="T2" fmla="*/ 6 h 1912"/>
              <a:gd name="T3" fmla="*/ 60 h 1912"/>
              <a:gd name="T4" fmla="*/ 1912 h 1912"/>
              <a:gd name="T5" fmla="*/ 1912 h 1912"/>
              <a:gd name="T6" fmla="*/ 0 h 1912"/>
              <a:gd name="T7" fmla="*/ 0 h 1912"/>
            </a:gdLst>
            <a:ahLst/>
            <a:cxnLst>
              <a:cxn ang="0">
                <a:pos x="0" y="T0"/>
              </a:cxn>
              <a:cxn ang="0">
                <a:pos x="0" y="T1"/>
              </a:cxn>
              <a:cxn ang="0">
                <a:pos x="0" y="T2"/>
              </a:cxn>
              <a:cxn ang="0">
                <a:pos x="0" y="T3"/>
              </a:cxn>
              <a:cxn ang="0">
                <a:pos x="0" y="T4"/>
              </a:cxn>
              <a:cxn ang="0">
                <a:pos x="0" y="T5"/>
              </a:cxn>
              <a:cxn ang="0">
                <a:pos x="0" y="T6"/>
              </a:cxn>
              <a:cxn ang="0">
                <a:pos x="0" y="T7"/>
              </a:cxn>
            </a:cxnLst>
            <a:rect l="0" t="0" r="r" b="b"/>
            <a:pathLst>
              <a:path h="1912">
                <a:moveTo>
                  <a:pt x="0" y="0"/>
                </a:moveTo>
                <a:lnTo>
                  <a:pt x="0" y="6"/>
                </a:lnTo>
                <a:lnTo>
                  <a:pt x="0" y="6"/>
                </a:lnTo>
                <a:lnTo>
                  <a:pt x="0" y="60"/>
                </a:lnTo>
                <a:lnTo>
                  <a:pt x="0" y="1912"/>
                </a:lnTo>
                <a:lnTo>
                  <a:pt x="0" y="1912"/>
                </a:lnTo>
                <a:lnTo>
                  <a:pt x="0" y="0"/>
                </a:lnTo>
                <a:lnTo>
                  <a:pt x="0" y="0"/>
                </a:lnTo>
                <a:close/>
              </a:path>
            </a:pathLst>
          </a:custGeom>
          <a:solidFill>
            <a:srgbClr val="6BBA27"/>
          </a:solidFill>
          <a:ln w="9525">
            <a:noFill/>
            <a:round/>
            <a:headEnd/>
            <a:tailEnd/>
          </a:ln>
        </p:spPr>
        <p:txBody>
          <a:bodyPr/>
          <a:lstStyle/>
          <a:p>
            <a:pPr>
              <a:defRPr/>
            </a:pPr>
            <a:endParaRPr lang="en-US">
              <a:solidFill>
                <a:srgbClr val="FFFFFF"/>
              </a:solidFill>
            </a:endParaRPr>
          </a:p>
        </p:txBody>
      </p:sp>
      <p:sp>
        <p:nvSpPr>
          <p:cNvPr id="588802" name="Rectangle 2"/>
          <p:cNvSpPr>
            <a:spLocks noGrp="1" noChangeArrowheads="1"/>
          </p:cNvSpPr>
          <p:nvPr>
            <p:ph type="ctrTitle" sz="quarter"/>
          </p:nvPr>
        </p:nvSpPr>
        <p:spPr>
          <a:xfrm>
            <a:off x="685800" y="1997075"/>
            <a:ext cx="7772400" cy="1431925"/>
          </a:xfrm>
        </p:spPr>
        <p:txBody>
          <a:bodyPr anchor="b" anchorCtr="1"/>
          <a:lstStyle>
            <a:lvl1pPr>
              <a:defRPr/>
            </a:lvl1pPr>
          </a:lstStyle>
          <a:p>
            <a:r>
              <a:rPr lang="en-US"/>
              <a:t>Click to edit Master title style</a:t>
            </a:r>
          </a:p>
        </p:txBody>
      </p:sp>
      <p:sp>
        <p:nvSpPr>
          <p:cNvPr id="588803" name="Rectangle 3"/>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5" name="Rectangle 5"/>
          <p:cNvSpPr>
            <a:spLocks noGrp="1" noChangeArrowheads="1"/>
          </p:cNvSpPr>
          <p:nvPr>
            <p:ph type="ftr" sz="quarter" idx="10"/>
          </p:nvPr>
        </p:nvSpPr>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1"/>
          </p:nvPr>
        </p:nvSpPr>
        <p:spPr/>
        <p:txBody>
          <a:bodyPr/>
          <a:lstStyle>
            <a:lvl1pPr>
              <a:defRPr/>
            </a:lvl1pPr>
          </a:lstStyle>
          <a:p>
            <a:pPr>
              <a:defRPr/>
            </a:pPr>
            <a:fld id="{932D787D-E25A-4DB8-A92C-F08854A923F7}" type="slidenum">
              <a:rPr lang="en-US">
                <a:solidFill>
                  <a:srgbClr val="FFFFFF"/>
                </a:solidFill>
              </a:rPr>
              <a:pPr>
                <a:defRPr/>
              </a:pPr>
              <a:t>‹#›</a:t>
            </a:fld>
            <a:endParaRPr lang="en-US">
              <a:solidFill>
                <a:srgbClr val="FFFFFF"/>
              </a:solidFill>
            </a:endParaRPr>
          </a:p>
        </p:txBody>
      </p:sp>
      <p:sp>
        <p:nvSpPr>
          <p:cNvPr id="7" name="Rectangle 7"/>
          <p:cNvSpPr>
            <a:spLocks noGrp="1" noChangeArrowheads="1"/>
          </p:cNvSpPr>
          <p:nvPr>
            <p:ph type="dt" sz="quarter" idx="12"/>
          </p:nvPr>
        </p:nvSpPr>
        <p:spPr/>
        <p:txBody>
          <a:bodyPr/>
          <a:lstStyle>
            <a:lvl1pPr>
              <a:defRPr/>
            </a:lvl1pPr>
          </a:lstStyle>
          <a:p>
            <a:pPr>
              <a:defRPr/>
            </a:pPr>
            <a:endParaRPr lang="en-US">
              <a:solidFill>
                <a:srgbClr val="FFFFFF"/>
              </a:solidFill>
            </a:endParaRPr>
          </a:p>
        </p:txBody>
      </p:sp>
    </p:spTree>
    <p:extLst>
      <p:ext uri="{BB962C8B-B14F-4D97-AF65-F5344CB8AC3E}">
        <p14:creationId xmlns="" xmlns:p14="http://schemas.microsoft.com/office/powerpoint/2010/main" val="1944093299"/>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16AE2D6-4126-405E-88D5-88141A55AD12}" type="slidenum">
              <a:rPr lang="en-US">
                <a:solidFill>
                  <a:srgbClr val="FFFFFF"/>
                </a:solidFill>
              </a:rPr>
              <a:pPr>
                <a:defRPr/>
              </a:pPr>
              <a:t>‹#›</a:t>
            </a:fld>
            <a:endParaRPr lang="en-US">
              <a:solidFill>
                <a:srgbClr val="FFFFFF"/>
              </a:solidFill>
            </a:endParaRPr>
          </a:p>
        </p:txBody>
      </p:sp>
    </p:spTree>
    <p:extLst>
      <p:ext uri="{BB962C8B-B14F-4D97-AF65-F5344CB8AC3E}">
        <p14:creationId xmlns="" xmlns:p14="http://schemas.microsoft.com/office/powerpoint/2010/main" val="17321787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E3707B7-C2D5-4894-9E80-437485D79438}" type="slidenum">
              <a:rPr lang="en-US"/>
              <a:pPr>
                <a:defRPr/>
              </a:pPr>
              <a:t>‹#›</a:t>
            </a:fld>
            <a:endParaRPr lang="en-US"/>
          </a:p>
        </p:txBody>
      </p:sp>
    </p:spTree>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54CFB8A-E97D-4679-BE1A-6F14C1082165}" type="slidenum">
              <a:rPr lang="en-US">
                <a:solidFill>
                  <a:srgbClr val="FFFFFF"/>
                </a:solidFill>
              </a:rPr>
              <a:pPr>
                <a:defRPr/>
              </a:pPr>
              <a:t>‹#›</a:t>
            </a:fld>
            <a:endParaRPr lang="en-US">
              <a:solidFill>
                <a:srgbClr val="FFFFFF"/>
              </a:solidFill>
            </a:endParaRPr>
          </a:p>
        </p:txBody>
      </p:sp>
    </p:spTree>
    <p:extLst>
      <p:ext uri="{BB962C8B-B14F-4D97-AF65-F5344CB8AC3E}">
        <p14:creationId xmlns="" xmlns:p14="http://schemas.microsoft.com/office/powerpoint/2010/main" val="518773898"/>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28B106E-9C4B-4D89-9DB7-AAF87C4B16B0}" type="slidenum">
              <a:rPr lang="en-US">
                <a:solidFill>
                  <a:srgbClr val="FFFFFF"/>
                </a:solidFill>
              </a:rPr>
              <a:pPr>
                <a:defRPr/>
              </a:pPr>
              <a:t>‹#›</a:t>
            </a:fld>
            <a:endParaRPr lang="en-US">
              <a:solidFill>
                <a:srgbClr val="FFFFFF"/>
              </a:solidFill>
            </a:endParaRPr>
          </a:p>
        </p:txBody>
      </p:sp>
    </p:spTree>
    <p:extLst>
      <p:ext uri="{BB962C8B-B14F-4D97-AF65-F5344CB8AC3E}">
        <p14:creationId xmlns="" xmlns:p14="http://schemas.microsoft.com/office/powerpoint/2010/main" val="513176146"/>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63764EB-2587-44E2-A403-204267982B46}" type="slidenum">
              <a:rPr lang="en-US">
                <a:solidFill>
                  <a:srgbClr val="FFFFFF"/>
                </a:solidFill>
              </a:rPr>
              <a:pPr>
                <a:defRPr/>
              </a:pPr>
              <a:t>‹#›</a:t>
            </a:fld>
            <a:endParaRPr lang="en-US">
              <a:solidFill>
                <a:srgbClr val="FFFFFF"/>
              </a:solidFill>
            </a:endParaRPr>
          </a:p>
        </p:txBody>
      </p:sp>
    </p:spTree>
    <p:extLst>
      <p:ext uri="{BB962C8B-B14F-4D97-AF65-F5344CB8AC3E}">
        <p14:creationId xmlns="" xmlns:p14="http://schemas.microsoft.com/office/powerpoint/2010/main" val="3059168263"/>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B225164-AD9E-42CA-B297-DFA569A4F90F}" type="slidenum">
              <a:rPr lang="en-US">
                <a:solidFill>
                  <a:srgbClr val="FFFFFF"/>
                </a:solidFill>
              </a:rPr>
              <a:pPr>
                <a:defRPr/>
              </a:pPr>
              <a:t>‹#›</a:t>
            </a:fld>
            <a:endParaRPr lang="en-US">
              <a:solidFill>
                <a:srgbClr val="FFFFFF"/>
              </a:solidFill>
            </a:endParaRPr>
          </a:p>
        </p:txBody>
      </p:sp>
    </p:spTree>
    <p:extLst>
      <p:ext uri="{BB962C8B-B14F-4D97-AF65-F5344CB8AC3E}">
        <p14:creationId xmlns="" xmlns:p14="http://schemas.microsoft.com/office/powerpoint/2010/main" val="2626419122"/>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046787C-3707-4E2B-83DC-37A14DF817EB}" type="slidenum">
              <a:rPr lang="en-US">
                <a:solidFill>
                  <a:srgbClr val="FFFFFF"/>
                </a:solidFill>
              </a:rPr>
              <a:pPr>
                <a:defRPr/>
              </a:pPr>
              <a:t>‹#›</a:t>
            </a:fld>
            <a:endParaRPr lang="en-US">
              <a:solidFill>
                <a:srgbClr val="FFFFFF"/>
              </a:solidFill>
            </a:endParaRPr>
          </a:p>
        </p:txBody>
      </p:sp>
    </p:spTree>
    <p:extLst>
      <p:ext uri="{BB962C8B-B14F-4D97-AF65-F5344CB8AC3E}">
        <p14:creationId xmlns="" xmlns:p14="http://schemas.microsoft.com/office/powerpoint/2010/main" val="1062319925"/>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06444FB-A0F4-4838-B4A2-B6F1F04F190E}" type="slidenum">
              <a:rPr lang="en-US">
                <a:solidFill>
                  <a:srgbClr val="FFFFFF"/>
                </a:solidFill>
              </a:rPr>
              <a:pPr>
                <a:defRPr/>
              </a:pPr>
              <a:t>‹#›</a:t>
            </a:fld>
            <a:endParaRPr lang="en-US">
              <a:solidFill>
                <a:srgbClr val="FFFFFF"/>
              </a:solidFill>
            </a:endParaRPr>
          </a:p>
        </p:txBody>
      </p:sp>
    </p:spTree>
    <p:extLst>
      <p:ext uri="{BB962C8B-B14F-4D97-AF65-F5344CB8AC3E}">
        <p14:creationId xmlns="" xmlns:p14="http://schemas.microsoft.com/office/powerpoint/2010/main" val="295490369"/>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A0491C4-69C8-4F57-BC85-2045C27E227D}" type="slidenum">
              <a:rPr lang="en-US">
                <a:solidFill>
                  <a:srgbClr val="FFFFFF"/>
                </a:solidFill>
              </a:rPr>
              <a:pPr>
                <a:defRPr/>
              </a:pPr>
              <a:t>‹#›</a:t>
            </a:fld>
            <a:endParaRPr lang="en-US">
              <a:solidFill>
                <a:srgbClr val="FFFFFF"/>
              </a:solidFill>
            </a:endParaRPr>
          </a:p>
        </p:txBody>
      </p:sp>
    </p:spTree>
    <p:extLst>
      <p:ext uri="{BB962C8B-B14F-4D97-AF65-F5344CB8AC3E}">
        <p14:creationId xmlns="" xmlns:p14="http://schemas.microsoft.com/office/powerpoint/2010/main" val="4007395776"/>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69AE470-7061-4FCD-8457-912A359A3C70}" type="slidenum">
              <a:rPr lang="en-US">
                <a:solidFill>
                  <a:srgbClr val="FFFFFF"/>
                </a:solidFill>
              </a:rPr>
              <a:pPr>
                <a:defRPr/>
              </a:pPr>
              <a:t>‹#›</a:t>
            </a:fld>
            <a:endParaRPr lang="en-US">
              <a:solidFill>
                <a:srgbClr val="FFFFFF"/>
              </a:solidFill>
            </a:endParaRPr>
          </a:p>
        </p:txBody>
      </p:sp>
    </p:spTree>
    <p:extLst>
      <p:ext uri="{BB962C8B-B14F-4D97-AF65-F5344CB8AC3E}">
        <p14:creationId xmlns="" xmlns:p14="http://schemas.microsoft.com/office/powerpoint/2010/main" val="1533821600"/>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92100"/>
            <a:ext cx="2057400" cy="57277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92100"/>
            <a:ext cx="6019800" cy="57277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73B268A-A2CD-4D95-98C3-C2B804361CD5}" type="slidenum">
              <a:rPr lang="en-US">
                <a:solidFill>
                  <a:srgbClr val="FFFFFF"/>
                </a:solidFill>
              </a:rPr>
              <a:pPr>
                <a:defRPr/>
              </a:pPr>
              <a:t>‹#›</a:t>
            </a:fld>
            <a:endParaRPr lang="en-US">
              <a:solidFill>
                <a:srgbClr val="FFFFFF"/>
              </a:solidFill>
            </a:endParaRPr>
          </a:p>
        </p:txBody>
      </p:sp>
    </p:spTree>
    <p:extLst>
      <p:ext uri="{BB962C8B-B14F-4D97-AF65-F5344CB8AC3E}">
        <p14:creationId xmlns="" xmlns:p14="http://schemas.microsoft.com/office/powerpoint/2010/main" val="2551072336"/>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4"/>
          <p:cNvSpPr>
            <a:spLocks/>
          </p:cNvSpPr>
          <p:nvPr/>
        </p:nvSpPr>
        <p:spPr bwMode="auto">
          <a:xfrm>
            <a:off x="285750" y="2803525"/>
            <a:ext cx="1588" cy="3035300"/>
          </a:xfrm>
          <a:custGeom>
            <a:avLst/>
            <a:gdLst>
              <a:gd name="T0" fmla="*/ 0 h 1912"/>
              <a:gd name="T1" fmla="*/ 6 h 1912"/>
              <a:gd name="T2" fmla="*/ 6 h 1912"/>
              <a:gd name="T3" fmla="*/ 60 h 1912"/>
              <a:gd name="T4" fmla="*/ 1912 h 1912"/>
              <a:gd name="T5" fmla="*/ 1912 h 1912"/>
              <a:gd name="T6" fmla="*/ 0 h 1912"/>
              <a:gd name="T7" fmla="*/ 0 h 1912"/>
            </a:gdLst>
            <a:ahLst/>
            <a:cxnLst>
              <a:cxn ang="0">
                <a:pos x="0" y="T0"/>
              </a:cxn>
              <a:cxn ang="0">
                <a:pos x="0" y="T1"/>
              </a:cxn>
              <a:cxn ang="0">
                <a:pos x="0" y="T2"/>
              </a:cxn>
              <a:cxn ang="0">
                <a:pos x="0" y="T3"/>
              </a:cxn>
              <a:cxn ang="0">
                <a:pos x="0" y="T4"/>
              </a:cxn>
              <a:cxn ang="0">
                <a:pos x="0" y="T5"/>
              </a:cxn>
              <a:cxn ang="0">
                <a:pos x="0" y="T6"/>
              </a:cxn>
              <a:cxn ang="0">
                <a:pos x="0" y="T7"/>
              </a:cxn>
            </a:cxnLst>
            <a:rect l="0" t="0" r="r" b="b"/>
            <a:pathLst>
              <a:path h="1912">
                <a:moveTo>
                  <a:pt x="0" y="0"/>
                </a:moveTo>
                <a:lnTo>
                  <a:pt x="0" y="6"/>
                </a:lnTo>
                <a:lnTo>
                  <a:pt x="0" y="6"/>
                </a:lnTo>
                <a:lnTo>
                  <a:pt x="0" y="60"/>
                </a:lnTo>
                <a:lnTo>
                  <a:pt x="0" y="1912"/>
                </a:lnTo>
                <a:lnTo>
                  <a:pt x="0" y="1912"/>
                </a:lnTo>
                <a:lnTo>
                  <a:pt x="0" y="0"/>
                </a:lnTo>
                <a:lnTo>
                  <a:pt x="0" y="0"/>
                </a:lnTo>
                <a:close/>
              </a:path>
            </a:pathLst>
          </a:custGeom>
          <a:solidFill>
            <a:srgbClr val="6BBA27"/>
          </a:solidFill>
          <a:ln w="9525">
            <a:noFill/>
            <a:round/>
            <a:headEnd/>
            <a:tailEnd/>
          </a:ln>
        </p:spPr>
        <p:txBody>
          <a:bodyPr/>
          <a:lstStyle/>
          <a:p>
            <a:pPr>
              <a:defRPr/>
            </a:pPr>
            <a:endParaRPr lang="en-US">
              <a:solidFill>
                <a:srgbClr val="FFFFFF"/>
              </a:solidFill>
            </a:endParaRPr>
          </a:p>
        </p:txBody>
      </p:sp>
      <p:sp>
        <p:nvSpPr>
          <p:cNvPr id="588802" name="Rectangle 2"/>
          <p:cNvSpPr>
            <a:spLocks noGrp="1" noChangeArrowheads="1"/>
          </p:cNvSpPr>
          <p:nvPr>
            <p:ph type="ctrTitle" sz="quarter"/>
          </p:nvPr>
        </p:nvSpPr>
        <p:spPr>
          <a:xfrm>
            <a:off x="685800" y="1997075"/>
            <a:ext cx="7772400" cy="1431925"/>
          </a:xfrm>
        </p:spPr>
        <p:txBody>
          <a:bodyPr anchor="b" anchorCtr="1"/>
          <a:lstStyle>
            <a:lvl1pPr>
              <a:defRPr/>
            </a:lvl1pPr>
          </a:lstStyle>
          <a:p>
            <a:r>
              <a:rPr lang="en-US"/>
              <a:t>Click to edit Master title style</a:t>
            </a:r>
          </a:p>
        </p:txBody>
      </p:sp>
      <p:sp>
        <p:nvSpPr>
          <p:cNvPr id="588803" name="Rectangle 3"/>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5" name="Rectangle 5"/>
          <p:cNvSpPr>
            <a:spLocks noGrp="1" noChangeArrowheads="1"/>
          </p:cNvSpPr>
          <p:nvPr>
            <p:ph type="ftr" sz="quarter" idx="10"/>
          </p:nvPr>
        </p:nvSpPr>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1"/>
          </p:nvPr>
        </p:nvSpPr>
        <p:spPr/>
        <p:txBody>
          <a:bodyPr/>
          <a:lstStyle>
            <a:lvl1pPr>
              <a:defRPr/>
            </a:lvl1pPr>
          </a:lstStyle>
          <a:p>
            <a:pPr>
              <a:defRPr/>
            </a:pPr>
            <a:fld id="{932D787D-E25A-4DB8-A92C-F08854A923F7}" type="slidenum">
              <a:rPr lang="en-US">
                <a:solidFill>
                  <a:srgbClr val="FFFFFF"/>
                </a:solidFill>
              </a:rPr>
              <a:pPr>
                <a:defRPr/>
              </a:pPr>
              <a:t>‹#›</a:t>
            </a:fld>
            <a:endParaRPr lang="en-US">
              <a:solidFill>
                <a:srgbClr val="FFFFFF"/>
              </a:solidFill>
            </a:endParaRPr>
          </a:p>
        </p:txBody>
      </p:sp>
      <p:sp>
        <p:nvSpPr>
          <p:cNvPr id="7" name="Rectangle 7"/>
          <p:cNvSpPr>
            <a:spLocks noGrp="1" noChangeArrowheads="1"/>
          </p:cNvSpPr>
          <p:nvPr>
            <p:ph type="dt" sz="quarter" idx="12"/>
          </p:nvPr>
        </p:nvSpPr>
        <p:spPr/>
        <p:txBody>
          <a:bodyPr/>
          <a:lstStyle>
            <a:lvl1pPr>
              <a:defRPr/>
            </a:lvl1pPr>
          </a:lstStyle>
          <a:p>
            <a:pPr>
              <a:defRPr/>
            </a:pPr>
            <a:endParaRPr lang="en-US">
              <a:solidFill>
                <a:srgbClr val="FFFFFF"/>
              </a:solidFill>
            </a:endParaRPr>
          </a:p>
        </p:txBody>
      </p:sp>
    </p:spTree>
    <p:extLst>
      <p:ext uri="{BB962C8B-B14F-4D97-AF65-F5344CB8AC3E}">
        <p14:creationId xmlns="" xmlns:p14="http://schemas.microsoft.com/office/powerpoint/2010/main" val="24906703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F73319A-35F2-4ED8-93D4-74CA4F2F5859}" type="slidenum">
              <a:rPr lang="en-US"/>
              <a:pPr>
                <a:defRPr/>
              </a:pPr>
              <a:t>‹#›</a:t>
            </a:fld>
            <a:endParaRPr lang="en-US"/>
          </a:p>
        </p:txBody>
      </p:sp>
    </p:spTree>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16AE2D6-4126-405E-88D5-88141A55AD12}" type="slidenum">
              <a:rPr lang="en-US">
                <a:solidFill>
                  <a:srgbClr val="FFFFFF"/>
                </a:solidFill>
              </a:rPr>
              <a:pPr>
                <a:defRPr/>
              </a:pPr>
              <a:t>‹#›</a:t>
            </a:fld>
            <a:endParaRPr lang="en-US">
              <a:solidFill>
                <a:srgbClr val="FFFFFF"/>
              </a:solidFill>
            </a:endParaRPr>
          </a:p>
        </p:txBody>
      </p:sp>
    </p:spTree>
    <p:extLst>
      <p:ext uri="{BB962C8B-B14F-4D97-AF65-F5344CB8AC3E}">
        <p14:creationId xmlns="" xmlns:p14="http://schemas.microsoft.com/office/powerpoint/2010/main" val="3624120930"/>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54CFB8A-E97D-4679-BE1A-6F14C1082165}" type="slidenum">
              <a:rPr lang="en-US">
                <a:solidFill>
                  <a:srgbClr val="FFFFFF"/>
                </a:solidFill>
              </a:rPr>
              <a:pPr>
                <a:defRPr/>
              </a:pPr>
              <a:t>‹#›</a:t>
            </a:fld>
            <a:endParaRPr lang="en-US">
              <a:solidFill>
                <a:srgbClr val="FFFFFF"/>
              </a:solidFill>
            </a:endParaRPr>
          </a:p>
        </p:txBody>
      </p:sp>
    </p:spTree>
    <p:extLst>
      <p:ext uri="{BB962C8B-B14F-4D97-AF65-F5344CB8AC3E}">
        <p14:creationId xmlns="" xmlns:p14="http://schemas.microsoft.com/office/powerpoint/2010/main" val="4166860377"/>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28B106E-9C4B-4D89-9DB7-AAF87C4B16B0}" type="slidenum">
              <a:rPr lang="en-US">
                <a:solidFill>
                  <a:srgbClr val="FFFFFF"/>
                </a:solidFill>
              </a:rPr>
              <a:pPr>
                <a:defRPr/>
              </a:pPr>
              <a:t>‹#›</a:t>
            </a:fld>
            <a:endParaRPr lang="en-US">
              <a:solidFill>
                <a:srgbClr val="FFFFFF"/>
              </a:solidFill>
            </a:endParaRPr>
          </a:p>
        </p:txBody>
      </p:sp>
    </p:spTree>
    <p:extLst>
      <p:ext uri="{BB962C8B-B14F-4D97-AF65-F5344CB8AC3E}">
        <p14:creationId xmlns="" xmlns:p14="http://schemas.microsoft.com/office/powerpoint/2010/main" val="2521748242"/>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63764EB-2587-44E2-A403-204267982B46}" type="slidenum">
              <a:rPr lang="en-US">
                <a:solidFill>
                  <a:srgbClr val="FFFFFF"/>
                </a:solidFill>
              </a:rPr>
              <a:pPr>
                <a:defRPr/>
              </a:pPr>
              <a:t>‹#›</a:t>
            </a:fld>
            <a:endParaRPr lang="en-US">
              <a:solidFill>
                <a:srgbClr val="FFFFFF"/>
              </a:solidFill>
            </a:endParaRPr>
          </a:p>
        </p:txBody>
      </p:sp>
    </p:spTree>
    <p:extLst>
      <p:ext uri="{BB962C8B-B14F-4D97-AF65-F5344CB8AC3E}">
        <p14:creationId xmlns="" xmlns:p14="http://schemas.microsoft.com/office/powerpoint/2010/main" val="1724674741"/>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B225164-AD9E-42CA-B297-DFA569A4F90F}" type="slidenum">
              <a:rPr lang="en-US">
                <a:solidFill>
                  <a:srgbClr val="FFFFFF"/>
                </a:solidFill>
              </a:rPr>
              <a:pPr>
                <a:defRPr/>
              </a:pPr>
              <a:t>‹#›</a:t>
            </a:fld>
            <a:endParaRPr lang="en-US">
              <a:solidFill>
                <a:srgbClr val="FFFFFF"/>
              </a:solidFill>
            </a:endParaRPr>
          </a:p>
        </p:txBody>
      </p:sp>
    </p:spTree>
    <p:extLst>
      <p:ext uri="{BB962C8B-B14F-4D97-AF65-F5344CB8AC3E}">
        <p14:creationId xmlns="" xmlns:p14="http://schemas.microsoft.com/office/powerpoint/2010/main" val="2667956468"/>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046787C-3707-4E2B-83DC-37A14DF817EB}" type="slidenum">
              <a:rPr lang="en-US">
                <a:solidFill>
                  <a:srgbClr val="FFFFFF"/>
                </a:solidFill>
              </a:rPr>
              <a:pPr>
                <a:defRPr/>
              </a:pPr>
              <a:t>‹#›</a:t>
            </a:fld>
            <a:endParaRPr lang="en-US">
              <a:solidFill>
                <a:srgbClr val="FFFFFF"/>
              </a:solidFill>
            </a:endParaRPr>
          </a:p>
        </p:txBody>
      </p:sp>
    </p:spTree>
    <p:extLst>
      <p:ext uri="{BB962C8B-B14F-4D97-AF65-F5344CB8AC3E}">
        <p14:creationId xmlns="" xmlns:p14="http://schemas.microsoft.com/office/powerpoint/2010/main" val="3183883262"/>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06444FB-A0F4-4838-B4A2-B6F1F04F190E}" type="slidenum">
              <a:rPr lang="en-US">
                <a:solidFill>
                  <a:srgbClr val="FFFFFF"/>
                </a:solidFill>
              </a:rPr>
              <a:pPr>
                <a:defRPr/>
              </a:pPr>
              <a:t>‹#›</a:t>
            </a:fld>
            <a:endParaRPr lang="en-US">
              <a:solidFill>
                <a:srgbClr val="FFFFFF"/>
              </a:solidFill>
            </a:endParaRPr>
          </a:p>
        </p:txBody>
      </p:sp>
    </p:spTree>
    <p:extLst>
      <p:ext uri="{BB962C8B-B14F-4D97-AF65-F5344CB8AC3E}">
        <p14:creationId xmlns="" xmlns:p14="http://schemas.microsoft.com/office/powerpoint/2010/main" val="2409660305"/>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A0491C4-69C8-4F57-BC85-2045C27E227D}" type="slidenum">
              <a:rPr lang="en-US">
                <a:solidFill>
                  <a:srgbClr val="FFFFFF"/>
                </a:solidFill>
              </a:rPr>
              <a:pPr>
                <a:defRPr/>
              </a:pPr>
              <a:t>‹#›</a:t>
            </a:fld>
            <a:endParaRPr lang="en-US">
              <a:solidFill>
                <a:srgbClr val="FFFFFF"/>
              </a:solidFill>
            </a:endParaRPr>
          </a:p>
        </p:txBody>
      </p:sp>
    </p:spTree>
    <p:extLst>
      <p:ext uri="{BB962C8B-B14F-4D97-AF65-F5344CB8AC3E}">
        <p14:creationId xmlns="" xmlns:p14="http://schemas.microsoft.com/office/powerpoint/2010/main" val="3843400571"/>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69AE470-7061-4FCD-8457-912A359A3C70}" type="slidenum">
              <a:rPr lang="en-US">
                <a:solidFill>
                  <a:srgbClr val="FFFFFF"/>
                </a:solidFill>
              </a:rPr>
              <a:pPr>
                <a:defRPr/>
              </a:pPr>
              <a:t>‹#›</a:t>
            </a:fld>
            <a:endParaRPr lang="en-US">
              <a:solidFill>
                <a:srgbClr val="FFFFFF"/>
              </a:solidFill>
            </a:endParaRPr>
          </a:p>
        </p:txBody>
      </p:sp>
    </p:spTree>
    <p:extLst>
      <p:ext uri="{BB962C8B-B14F-4D97-AF65-F5344CB8AC3E}">
        <p14:creationId xmlns="" xmlns:p14="http://schemas.microsoft.com/office/powerpoint/2010/main" val="2070756383"/>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92100"/>
            <a:ext cx="2057400" cy="57277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92100"/>
            <a:ext cx="6019800" cy="57277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73B268A-A2CD-4D95-98C3-C2B804361CD5}" type="slidenum">
              <a:rPr lang="en-US">
                <a:solidFill>
                  <a:srgbClr val="FFFFFF"/>
                </a:solidFill>
              </a:rPr>
              <a:pPr>
                <a:defRPr/>
              </a:pPr>
              <a:t>‹#›</a:t>
            </a:fld>
            <a:endParaRPr lang="en-US">
              <a:solidFill>
                <a:srgbClr val="FFFFFF"/>
              </a:solidFill>
            </a:endParaRPr>
          </a:p>
        </p:txBody>
      </p:sp>
    </p:spTree>
    <p:extLst>
      <p:ext uri="{BB962C8B-B14F-4D97-AF65-F5344CB8AC3E}">
        <p14:creationId xmlns="" xmlns:p14="http://schemas.microsoft.com/office/powerpoint/2010/main" val="19080629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16AE2D6-4126-405E-88D5-88141A55AD12}"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2DAE4B6-F8D8-4238-86CF-C021A479DEFE}" type="slidenum">
              <a:rPr lang="en-US"/>
              <a:pPr>
                <a:defRPr/>
              </a:pPr>
              <a:t>‹#›</a:t>
            </a:fld>
            <a:endParaRPr lang="en-US"/>
          </a:p>
        </p:txBody>
      </p:sp>
    </p:spTree>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4"/>
          <p:cNvSpPr>
            <a:spLocks/>
          </p:cNvSpPr>
          <p:nvPr/>
        </p:nvSpPr>
        <p:spPr bwMode="auto">
          <a:xfrm>
            <a:off x="285750" y="2803525"/>
            <a:ext cx="1588" cy="3035300"/>
          </a:xfrm>
          <a:custGeom>
            <a:avLst/>
            <a:gdLst>
              <a:gd name="T0" fmla="*/ 0 h 1912"/>
              <a:gd name="T1" fmla="*/ 6 h 1912"/>
              <a:gd name="T2" fmla="*/ 6 h 1912"/>
              <a:gd name="T3" fmla="*/ 60 h 1912"/>
              <a:gd name="T4" fmla="*/ 1912 h 1912"/>
              <a:gd name="T5" fmla="*/ 1912 h 1912"/>
              <a:gd name="T6" fmla="*/ 0 h 1912"/>
              <a:gd name="T7" fmla="*/ 0 h 1912"/>
            </a:gdLst>
            <a:ahLst/>
            <a:cxnLst>
              <a:cxn ang="0">
                <a:pos x="0" y="T0"/>
              </a:cxn>
              <a:cxn ang="0">
                <a:pos x="0" y="T1"/>
              </a:cxn>
              <a:cxn ang="0">
                <a:pos x="0" y="T2"/>
              </a:cxn>
              <a:cxn ang="0">
                <a:pos x="0" y="T3"/>
              </a:cxn>
              <a:cxn ang="0">
                <a:pos x="0" y="T4"/>
              </a:cxn>
              <a:cxn ang="0">
                <a:pos x="0" y="T5"/>
              </a:cxn>
              <a:cxn ang="0">
                <a:pos x="0" y="T6"/>
              </a:cxn>
              <a:cxn ang="0">
                <a:pos x="0" y="T7"/>
              </a:cxn>
            </a:cxnLst>
            <a:rect l="0" t="0" r="r" b="b"/>
            <a:pathLst>
              <a:path h="1912">
                <a:moveTo>
                  <a:pt x="0" y="0"/>
                </a:moveTo>
                <a:lnTo>
                  <a:pt x="0" y="6"/>
                </a:lnTo>
                <a:lnTo>
                  <a:pt x="0" y="6"/>
                </a:lnTo>
                <a:lnTo>
                  <a:pt x="0" y="60"/>
                </a:lnTo>
                <a:lnTo>
                  <a:pt x="0" y="1912"/>
                </a:lnTo>
                <a:lnTo>
                  <a:pt x="0" y="1912"/>
                </a:lnTo>
                <a:lnTo>
                  <a:pt x="0" y="0"/>
                </a:lnTo>
                <a:lnTo>
                  <a:pt x="0" y="0"/>
                </a:lnTo>
                <a:close/>
              </a:path>
            </a:pathLst>
          </a:custGeom>
          <a:solidFill>
            <a:srgbClr val="6BBA27"/>
          </a:solidFill>
          <a:ln w="9525">
            <a:noFill/>
            <a:round/>
            <a:headEnd/>
            <a:tailEnd/>
          </a:ln>
        </p:spPr>
        <p:txBody>
          <a:bodyPr/>
          <a:lstStyle/>
          <a:p>
            <a:pPr>
              <a:defRPr/>
            </a:pPr>
            <a:endParaRPr lang="en-US">
              <a:solidFill>
                <a:srgbClr val="FFFFFF"/>
              </a:solidFill>
            </a:endParaRPr>
          </a:p>
        </p:txBody>
      </p:sp>
      <p:sp>
        <p:nvSpPr>
          <p:cNvPr id="588802" name="Rectangle 2"/>
          <p:cNvSpPr>
            <a:spLocks noGrp="1" noChangeArrowheads="1"/>
          </p:cNvSpPr>
          <p:nvPr>
            <p:ph type="ctrTitle" sz="quarter"/>
          </p:nvPr>
        </p:nvSpPr>
        <p:spPr>
          <a:xfrm>
            <a:off x="685800" y="1997075"/>
            <a:ext cx="7772400" cy="1431925"/>
          </a:xfrm>
        </p:spPr>
        <p:txBody>
          <a:bodyPr anchor="b" anchorCtr="1"/>
          <a:lstStyle>
            <a:lvl1pPr>
              <a:defRPr/>
            </a:lvl1pPr>
          </a:lstStyle>
          <a:p>
            <a:r>
              <a:rPr lang="en-US"/>
              <a:t>Click to edit Master title style</a:t>
            </a:r>
          </a:p>
        </p:txBody>
      </p:sp>
      <p:sp>
        <p:nvSpPr>
          <p:cNvPr id="588803" name="Rectangle 3"/>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5" name="Rectangle 5"/>
          <p:cNvSpPr>
            <a:spLocks noGrp="1" noChangeArrowheads="1"/>
          </p:cNvSpPr>
          <p:nvPr>
            <p:ph type="ftr" sz="quarter" idx="10"/>
          </p:nvPr>
        </p:nvSpPr>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1"/>
          </p:nvPr>
        </p:nvSpPr>
        <p:spPr/>
        <p:txBody>
          <a:bodyPr/>
          <a:lstStyle>
            <a:lvl1pPr>
              <a:defRPr/>
            </a:lvl1pPr>
          </a:lstStyle>
          <a:p>
            <a:pPr>
              <a:defRPr/>
            </a:pPr>
            <a:fld id="{932D787D-E25A-4DB8-A92C-F08854A923F7}" type="slidenum">
              <a:rPr lang="en-US">
                <a:solidFill>
                  <a:srgbClr val="FFFFFF"/>
                </a:solidFill>
              </a:rPr>
              <a:pPr>
                <a:defRPr/>
              </a:pPr>
              <a:t>‹#›</a:t>
            </a:fld>
            <a:endParaRPr lang="en-US">
              <a:solidFill>
                <a:srgbClr val="FFFFFF"/>
              </a:solidFill>
            </a:endParaRPr>
          </a:p>
        </p:txBody>
      </p:sp>
      <p:sp>
        <p:nvSpPr>
          <p:cNvPr id="7" name="Rectangle 7"/>
          <p:cNvSpPr>
            <a:spLocks noGrp="1" noChangeArrowheads="1"/>
          </p:cNvSpPr>
          <p:nvPr>
            <p:ph type="dt" sz="quarter" idx="12"/>
          </p:nvPr>
        </p:nvSpPr>
        <p:spPr/>
        <p:txBody>
          <a:bodyPr/>
          <a:lstStyle>
            <a:lvl1pPr>
              <a:defRPr/>
            </a:lvl1pPr>
          </a:lstStyle>
          <a:p>
            <a:pPr>
              <a:defRPr/>
            </a:pPr>
            <a:endParaRPr lang="en-US">
              <a:solidFill>
                <a:srgbClr val="FFFFFF"/>
              </a:solidFill>
            </a:endParaRPr>
          </a:p>
        </p:txBody>
      </p:sp>
    </p:spTree>
    <p:extLst>
      <p:ext uri="{BB962C8B-B14F-4D97-AF65-F5344CB8AC3E}">
        <p14:creationId xmlns="" xmlns:p14="http://schemas.microsoft.com/office/powerpoint/2010/main" val="3114245"/>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16AE2D6-4126-405E-88D5-88141A55AD12}" type="slidenum">
              <a:rPr lang="en-US">
                <a:solidFill>
                  <a:srgbClr val="FFFFFF"/>
                </a:solidFill>
              </a:rPr>
              <a:pPr>
                <a:defRPr/>
              </a:pPr>
              <a:t>‹#›</a:t>
            </a:fld>
            <a:endParaRPr lang="en-US">
              <a:solidFill>
                <a:srgbClr val="FFFFFF"/>
              </a:solidFill>
            </a:endParaRPr>
          </a:p>
        </p:txBody>
      </p:sp>
    </p:spTree>
    <p:extLst>
      <p:ext uri="{BB962C8B-B14F-4D97-AF65-F5344CB8AC3E}">
        <p14:creationId xmlns="" xmlns:p14="http://schemas.microsoft.com/office/powerpoint/2010/main" val="2850722758"/>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54CFB8A-E97D-4679-BE1A-6F14C1082165}" type="slidenum">
              <a:rPr lang="en-US">
                <a:solidFill>
                  <a:srgbClr val="FFFFFF"/>
                </a:solidFill>
              </a:rPr>
              <a:pPr>
                <a:defRPr/>
              </a:pPr>
              <a:t>‹#›</a:t>
            </a:fld>
            <a:endParaRPr lang="en-US">
              <a:solidFill>
                <a:srgbClr val="FFFFFF"/>
              </a:solidFill>
            </a:endParaRPr>
          </a:p>
        </p:txBody>
      </p:sp>
    </p:spTree>
    <p:extLst>
      <p:ext uri="{BB962C8B-B14F-4D97-AF65-F5344CB8AC3E}">
        <p14:creationId xmlns="" xmlns:p14="http://schemas.microsoft.com/office/powerpoint/2010/main" val="1732905165"/>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28B106E-9C4B-4D89-9DB7-AAF87C4B16B0}" type="slidenum">
              <a:rPr lang="en-US">
                <a:solidFill>
                  <a:srgbClr val="FFFFFF"/>
                </a:solidFill>
              </a:rPr>
              <a:pPr>
                <a:defRPr/>
              </a:pPr>
              <a:t>‹#›</a:t>
            </a:fld>
            <a:endParaRPr lang="en-US">
              <a:solidFill>
                <a:srgbClr val="FFFFFF"/>
              </a:solidFill>
            </a:endParaRPr>
          </a:p>
        </p:txBody>
      </p:sp>
    </p:spTree>
    <p:extLst>
      <p:ext uri="{BB962C8B-B14F-4D97-AF65-F5344CB8AC3E}">
        <p14:creationId xmlns="" xmlns:p14="http://schemas.microsoft.com/office/powerpoint/2010/main" val="2466220282"/>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63764EB-2587-44E2-A403-204267982B46}" type="slidenum">
              <a:rPr lang="en-US">
                <a:solidFill>
                  <a:srgbClr val="FFFFFF"/>
                </a:solidFill>
              </a:rPr>
              <a:pPr>
                <a:defRPr/>
              </a:pPr>
              <a:t>‹#›</a:t>
            </a:fld>
            <a:endParaRPr lang="en-US">
              <a:solidFill>
                <a:srgbClr val="FFFFFF"/>
              </a:solidFill>
            </a:endParaRPr>
          </a:p>
        </p:txBody>
      </p:sp>
    </p:spTree>
    <p:extLst>
      <p:ext uri="{BB962C8B-B14F-4D97-AF65-F5344CB8AC3E}">
        <p14:creationId xmlns="" xmlns:p14="http://schemas.microsoft.com/office/powerpoint/2010/main" val="3042550086"/>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B225164-AD9E-42CA-B297-DFA569A4F90F}" type="slidenum">
              <a:rPr lang="en-US">
                <a:solidFill>
                  <a:srgbClr val="FFFFFF"/>
                </a:solidFill>
              </a:rPr>
              <a:pPr>
                <a:defRPr/>
              </a:pPr>
              <a:t>‹#›</a:t>
            </a:fld>
            <a:endParaRPr lang="en-US">
              <a:solidFill>
                <a:srgbClr val="FFFFFF"/>
              </a:solidFill>
            </a:endParaRPr>
          </a:p>
        </p:txBody>
      </p:sp>
    </p:spTree>
    <p:extLst>
      <p:ext uri="{BB962C8B-B14F-4D97-AF65-F5344CB8AC3E}">
        <p14:creationId xmlns="" xmlns:p14="http://schemas.microsoft.com/office/powerpoint/2010/main" val="3675875859"/>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046787C-3707-4E2B-83DC-37A14DF817EB}" type="slidenum">
              <a:rPr lang="en-US">
                <a:solidFill>
                  <a:srgbClr val="FFFFFF"/>
                </a:solidFill>
              </a:rPr>
              <a:pPr>
                <a:defRPr/>
              </a:pPr>
              <a:t>‹#›</a:t>
            </a:fld>
            <a:endParaRPr lang="en-US">
              <a:solidFill>
                <a:srgbClr val="FFFFFF"/>
              </a:solidFill>
            </a:endParaRPr>
          </a:p>
        </p:txBody>
      </p:sp>
    </p:spTree>
    <p:extLst>
      <p:ext uri="{BB962C8B-B14F-4D97-AF65-F5344CB8AC3E}">
        <p14:creationId xmlns="" xmlns:p14="http://schemas.microsoft.com/office/powerpoint/2010/main" val="3793836427"/>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06444FB-A0F4-4838-B4A2-B6F1F04F190E}" type="slidenum">
              <a:rPr lang="en-US">
                <a:solidFill>
                  <a:srgbClr val="FFFFFF"/>
                </a:solidFill>
              </a:rPr>
              <a:pPr>
                <a:defRPr/>
              </a:pPr>
              <a:t>‹#›</a:t>
            </a:fld>
            <a:endParaRPr lang="en-US">
              <a:solidFill>
                <a:srgbClr val="FFFFFF"/>
              </a:solidFill>
            </a:endParaRPr>
          </a:p>
        </p:txBody>
      </p:sp>
    </p:spTree>
    <p:extLst>
      <p:ext uri="{BB962C8B-B14F-4D97-AF65-F5344CB8AC3E}">
        <p14:creationId xmlns="" xmlns:p14="http://schemas.microsoft.com/office/powerpoint/2010/main" val="1150156600"/>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A0491C4-69C8-4F57-BC85-2045C27E227D}" type="slidenum">
              <a:rPr lang="en-US">
                <a:solidFill>
                  <a:srgbClr val="FFFFFF"/>
                </a:solidFill>
              </a:rPr>
              <a:pPr>
                <a:defRPr/>
              </a:pPr>
              <a:t>‹#›</a:t>
            </a:fld>
            <a:endParaRPr lang="en-US">
              <a:solidFill>
                <a:srgbClr val="FFFFFF"/>
              </a:solidFill>
            </a:endParaRPr>
          </a:p>
        </p:txBody>
      </p:sp>
    </p:spTree>
    <p:extLst>
      <p:ext uri="{BB962C8B-B14F-4D97-AF65-F5344CB8AC3E}">
        <p14:creationId xmlns="" xmlns:p14="http://schemas.microsoft.com/office/powerpoint/2010/main" val="2542327307"/>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69AE470-7061-4FCD-8457-912A359A3C70}" type="slidenum">
              <a:rPr lang="en-US">
                <a:solidFill>
                  <a:srgbClr val="FFFFFF"/>
                </a:solidFill>
              </a:rPr>
              <a:pPr>
                <a:defRPr/>
              </a:pPr>
              <a:t>‹#›</a:t>
            </a:fld>
            <a:endParaRPr lang="en-US">
              <a:solidFill>
                <a:srgbClr val="FFFFFF"/>
              </a:solidFill>
            </a:endParaRPr>
          </a:p>
        </p:txBody>
      </p:sp>
    </p:spTree>
    <p:extLst>
      <p:ext uri="{BB962C8B-B14F-4D97-AF65-F5344CB8AC3E}">
        <p14:creationId xmlns="" xmlns:p14="http://schemas.microsoft.com/office/powerpoint/2010/main" val="7894836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6C6718D-C59B-42F9-AA71-DB23255B6F9F}" type="slidenum">
              <a:rPr lang="en-US"/>
              <a:pPr>
                <a:defRPr/>
              </a:pPr>
              <a:t>‹#›</a:t>
            </a:fld>
            <a:endParaRPr lang="en-US"/>
          </a:p>
        </p:txBody>
      </p:sp>
    </p:spTree>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92100"/>
            <a:ext cx="2057400" cy="57277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92100"/>
            <a:ext cx="6019800" cy="57277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73B268A-A2CD-4D95-98C3-C2B804361CD5}" type="slidenum">
              <a:rPr lang="en-US">
                <a:solidFill>
                  <a:srgbClr val="FFFFFF"/>
                </a:solidFill>
              </a:rPr>
              <a:pPr>
                <a:defRPr/>
              </a:pPr>
              <a:t>‹#›</a:t>
            </a:fld>
            <a:endParaRPr lang="en-US">
              <a:solidFill>
                <a:srgbClr val="FFFFFF"/>
              </a:solidFill>
            </a:endParaRPr>
          </a:p>
        </p:txBody>
      </p:sp>
    </p:spTree>
    <p:extLst>
      <p:ext uri="{BB962C8B-B14F-4D97-AF65-F5344CB8AC3E}">
        <p14:creationId xmlns="" xmlns:p14="http://schemas.microsoft.com/office/powerpoint/2010/main" val="2830098642"/>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4"/>
          <p:cNvSpPr>
            <a:spLocks/>
          </p:cNvSpPr>
          <p:nvPr/>
        </p:nvSpPr>
        <p:spPr bwMode="auto">
          <a:xfrm>
            <a:off x="285750" y="2803525"/>
            <a:ext cx="1588" cy="3035300"/>
          </a:xfrm>
          <a:custGeom>
            <a:avLst/>
            <a:gdLst>
              <a:gd name="T0" fmla="*/ 0 w 1588"/>
              <a:gd name="T1" fmla="*/ 0 h 1912"/>
              <a:gd name="T2" fmla="*/ 0 w 1588"/>
              <a:gd name="T3" fmla="*/ 2147483647 h 1912"/>
              <a:gd name="T4" fmla="*/ 0 w 1588"/>
              <a:gd name="T5" fmla="*/ 2147483647 h 1912"/>
              <a:gd name="T6" fmla="*/ 0 w 1588"/>
              <a:gd name="T7" fmla="*/ 2147483647 h 1912"/>
              <a:gd name="T8" fmla="*/ 0 w 1588"/>
              <a:gd name="T9" fmla="*/ 2147483647 h 1912"/>
              <a:gd name="T10" fmla="*/ 0 w 1588"/>
              <a:gd name="T11" fmla="*/ 2147483647 h 1912"/>
              <a:gd name="T12" fmla="*/ 0 w 1588"/>
              <a:gd name="T13" fmla="*/ 0 h 1912"/>
              <a:gd name="T14" fmla="*/ 0 w 1588"/>
              <a:gd name="T15" fmla="*/ 0 h 19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88" h="1912">
                <a:moveTo>
                  <a:pt x="0" y="0"/>
                </a:moveTo>
                <a:lnTo>
                  <a:pt x="0" y="6"/>
                </a:lnTo>
                <a:lnTo>
                  <a:pt x="0" y="60"/>
                </a:lnTo>
                <a:lnTo>
                  <a:pt x="0" y="1912"/>
                </a:lnTo>
                <a:lnTo>
                  <a:pt x="0" y="0"/>
                </a:lnTo>
                <a:close/>
              </a:path>
            </a:pathLst>
          </a:custGeom>
          <a:solidFill>
            <a:srgbClr val="6BBA2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mtClean="0">
              <a:solidFill>
                <a:srgbClr val="FFFFFF"/>
              </a:solidFill>
            </a:endParaRPr>
          </a:p>
        </p:txBody>
      </p:sp>
      <p:sp>
        <p:nvSpPr>
          <p:cNvPr id="588802" name="Rectangle 2"/>
          <p:cNvSpPr>
            <a:spLocks noGrp="1" noChangeArrowheads="1"/>
          </p:cNvSpPr>
          <p:nvPr>
            <p:ph type="ctrTitle" sz="quarter"/>
          </p:nvPr>
        </p:nvSpPr>
        <p:spPr>
          <a:xfrm>
            <a:off x="685800" y="1997075"/>
            <a:ext cx="7772400" cy="1431925"/>
          </a:xfrm>
        </p:spPr>
        <p:txBody>
          <a:bodyPr anchor="b" anchorCtr="1"/>
          <a:lstStyle>
            <a:lvl1pPr>
              <a:defRPr/>
            </a:lvl1pPr>
          </a:lstStyle>
          <a:p>
            <a:r>
              <a:rPr lang="en-US"/>
              <a:t>Click to edit Master title style</a:t>
            </a:r>
          </a:p>
        </p:txBody>
      </p:sp>
      <p:sp>
        <p:nvSpPr>
          <p:cNvPr id="588803" name="Rectangle 3"/>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5" name="Rectangle 5"/>
          <p:cNvSpPr>
            <a:spLocks noGrp="1" noChangeArrowheads="1"/>
          </p:cNvSpPr>
          <p:nvPr>
            <p:ph type="ftr" sz="quarter" idx="10"/>
          </p:nvPr>
        </p:nvSpPr>
        <p:spPr/>
        <p:txBody>
          <a:bodyPr/>
          <a:lstStyle>
            <a:lvl1pPr>
              <a:defRPr/>
            </a:lvl1pPr>
          </a:lstStyle>
          <a:p>
            <a:pPr>
              <a:defRPr/>
            </a:pPr>
            <a:endParaRPr lang="en-US"/>
          </a:p>
        </p:txBody>
      </p:sp>
      <p:sp>
        <p:nvSpPr>
          <p:cNvPr id="6" name="Rectangle 6"/>
          <p:cNvSpPr>
            <a:spLocks noGrp="1" noChangeArrowheads="1"/>
          </p:cNvSpPr>
          <p:nvPr>
            <p:ph type="sldNum" sz="quarter" idx="11"/>
          </p:nvPr>
        </p:nvSpPr>
        <p:spPr/>
        <p:txBody>
          <a:bodyPr/>
          <a:lstStyle>
            <a:lvl1pPr>
              <a:defRPr/>
            </a:lvl1pPr>
          </a:lstStyle>
          <a:p>
            <a:pPr>
              <a:defRPr/>
            </a:pPr>
            <a:fld id="{0F421B12-FD4C-4BFA-A57B-733AFC80E7C7}" type="slidenum">
              <a:rPr lang="en-US"/>
              <a:pPr>
                <a:defRPr/>
              </a:pPr>
              <a:t>‹#›</a:t>
            </a:fld>
            <a:endParaRPr lang="en-US"/>
          </a:p>
        </p:txBody>
      </p:sp>
      <p:sp>
        <p:nvSpPr>
          <p:cNvPr id="7" name="Rectangle 7"/>
          <p:cNvSpPr>
            <a:spLocks noGrp="1" noChangeArrowheads="1"/>
          </p:cNvSpPr>
          <p:nvPr>
            <p:ph type="dt" sz="quarter" idx="12"/>
          </p:nvPr>
        </p:nvSpPr>
        <p:spPr/>
        <p:txBody>
          <a:bodyPr/>
          <a:lstStyle>
            <a:lvl1pPr>
              <a:defRPr/>
            </a:lvl1pPr>
          </a:lstStyle>
          <a:p>
            <a:pPr>
              <a:defRPr/>
            </a:pPr>
            <a:endParaRPr lang="en-US"/>
          </a:p>
        </p:txBody>
      </p:sp>
    </p:spTree>
    <p:extLst>
      <p:ext uri="{BB962C8B-B14F-4D97-AF65-F5344CB8AC3E}">
        <p14:creationId xmlns="" xmlns:p14="http://schemas.microsoft.com/office/powerpoint/2010/main" val="1444987227"/>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879EA33-6CD6-4D13-9851-D2AF69969487}" type="slidenum">
              <a:rPr lang="en-US"/>
              <a:pPr>
                <a:defRPr/>
              </a:pPr>
              <a:t>‹#›</a:t>
            </a:fld>
            <a:endParaRPr lang="en-US"/>
          </a:p>
        </p:txBody>
      </p:sp>
    </p:spTree>
    <p:extLst>
      <p:ext uri="{BB962C8B-B14F-4D97-AF65-F5344CB8AC3E}">
        <p14:creationId xmlns="" xmlns:p14="http://schemas.microsoft.com/office/powerpoint/2010/main" val="2212398131"/>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4DA7EE4-16AA-47C4-ADE4-9571DC044369}" type="slidenum">
              <a:rPr lang="en-US"/>
              <a:pPr>
                <a:defRPr/>
              </a:pPr>
              <a:t>‹#›</a:t>
            </a:fld>
            <a:endParaRPr lang="en-US"/>
          </a:p>
        </p:txBody>
      </p:sp>
    </p:spTree>
    <p:extLst>
      <p:ext uri="{BB962C8B-B14F-4D97-AF65-F5344CB8AC3E}">
        <p14:creationId xmlns="" xmlns:p14="http://schemas.microsoft.com/office/powerpoint/2010/main" val="3942402643"/>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2D1685D-23CC-416B-9B66-FB70F8B602C5}" type="slidenum">
              <a:rPr lang="en-US"/>
              <a:pPr>
                <a:defRPr/>
              </a:pPr>
              <a:t>‹#›</a:t>
            </a:fld>
            <a:endParaRPr lang="en-US"/>
          </a:p>
        </p:txBody>
      </p:sp>
    </p:spTree>
    <p:extLst>
      <p:ext uri="{BB962C8B-B14F-4D97-AF65-F5344CB8AC3E}">
        <p14:creationId xmlns="" xmlns:p14="http://schemas.microsoft.com/office/powerpoint/2010/main" val="387100080"/>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A6E2AD2-CAAF-44E1-8F42-A3FFA44F0982}" type="slidenum">
              <a:rPr lang="en-US"/>
              <a:pPr>
                <a:defRPr/>
              </a:pPr>
              <a:t>‹#›</a:t>
            </a:fld>
            <a:endParaRPr lang="en-US"/>
          </a:p>
        </p:txBody>
      </p:sp>
    </p:spTree>
    <p:extLst>
      <p:ext uri="{BB962C8B-B14F-4D97-AF65-F5344CB8AC3E}">
        <p14:creationId xmlns="" xmlns:p14="http://schemas.microsoft.com/office/powerpoint/2010/main" val="2814283529"/>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8C294D1-2AA4-4757-B96D-5F2F5D93EBBC}" type="slidenum">
              <a:rPr lang="en-US"/>
              <a:pPr>
                <a:defRPr/>
              </a:pPr>
              <a:t>‹#›</a:t>
            </a:fld>
            <a:endParaRPr lang="en-US"/>
          </a:p>
        </p:txBody>
      </p:sp>
    </p:spTree>
    <p:extLst>
      <p:ext uri="{BB962C8B-B14F-4D97-AF65-F5344CB8AC3E}">
        <p14:creationId xmlns="" xmlns:p14="http://schemas.microsoft.com/office/powerpoint/2010/main" val="3636513472"/>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DB60CD1F-1C24-4E88-B195-4432FC86EBB3}" type="slidenum">
              <a:rPr lang="en-US"/>
              <a:pPr>
                <a:defRPr/>
              </a:pPr>
              <a:t>‹#›</a:t>
            </a:fld>
            <a:endParaRPr lang="en-US"/>
          </a:p>
        </p:txBody>
      </p:sp>
    </p:spTree>
    <p:extLst>
      <p:ext uri="{BB962C8B-B14F-4D97-AF65-F5344CB8AC3E}">
        <p14:creationId xmlns="" xmlns:p14="http://schemas.microsoft.com/office/powerpoint/2010/main" val="341176359"/>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9F11241-C0AA-41AC-86B6-F4448782AAC5}" type="slidenum">
              <a:rPr lang="en-US"/>
              <a:pPr>
                <a:defRPr/>
              </a:pPr>
              <a:t>‹#›</a:t>
            </a:fld>
            <a:endParaRPr lang="en-US"/>
          </a:p>
        </p:txBody>
      </p:sp>
    </p:spTree>
    <p:extLst>
      <p:ext uri="{BB962C8B-B14F-4D97-AF65-F5344CB8AC3E}">
        <p14:creationId xmlns="" xmlns:p14="http://schemas.microsoft.com/office/powerpoint/2010/main" val="2296040482"/>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4A1F1B9-B54D-445C-B344-056F2435B4AA}" type="slidenum">
              <a:rPr lang="en-US"/>
              <a:pPr>
                <a:defRPr/>
              </a:pPr>
              <a:t>‹#›</a:t>
            </a:fld>
            <a:endParaRPr lang="en-US"/>
          </a:p>
        </p:txBody>
      </p:sp>
    </p:spTree>
    <p:extLst>
      <p:ext uri="{BB962C8B-B14F-4D97-AF65-F5344CB8AC3E}">
        <p14:creationId xmlns="" xmlns:p14="http://schemas.microsoft.com/office/powerpoint/2010/main" val="5078355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2627BBF-4C46-4712-B2C8-53996112B10C}" type="slidenum">
              <a:rPr lang="en-US"/>
              <a:pPr>
                <a:defRPr/>
              </a:pPr>
              <a:t>‹#›</a:t>
            </a:fld>
            <a:endParaRPr lang="en-US"/>
          </a:p>
        </p:txBody>
      </p:sp>
    </p:spTree>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079A622-6727-4E52-A437-34244C5083EC}" type="slidenum">
              <a:rPr lang="en-US"/>
              <a:pPr>
                <a:defRPr/>
              </a:pPr>
              <a:t>‹#›</a:t>
            </a:fld>
            <a:endParaRPr lang="en-US"/>
          </a:p>
        </p:txBody>
      </p:sp>
    </p:spTree>
    <p:extLst>
      <p:ext uri="{BB962C8B-B14F-4D97-AF65-F5344CB8AC3E}">
        <p14:creationId xmlns="" xmlns:p14="http://schemas.microsoft.com/office/powerpoint/2010/main" val="2170858687"/>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92100"/>
            <a:ext cx="2057400" cy="57277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92100"/>
            <a:ext cx="6019800" cy="57277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7228AEE-2EC0-4DA1-90EE-4099FDEEABC4}" type="slidenum">
              <a:rPr lang="en-US"/>
              <a:pPr>
                <a:defRPr/>
              </a:pPr>
              <a:t>‹#›</a:t>
            </a:fld>
            <a:endParaRPr lang="en-US"/>
          </a:p>
        </p:txBody>
      </p:sp>
    </p:spTree>
    <p:extLst>
      <p:ext uri="{BB962C8B-B14F-4D97-AF65-F5344CB8AC3E}">
        <p14:creationId xmlns="" xmlns:p14="http://schemas.microsoft.com/office/powerpoint/2010/main" val="11772490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CA30744-648B-40B2-8C02-395B54AA785B}" type="slidenum">
              <a:rPr lang="en-US"/>
              <a:pPr>
                <a:defRPr/>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4"/>
          <p:cNvSpPr>
            <a:spLocks/>
          </p:cNvSpPr>
          <p:nvPr/>
        </p:nvSpPr>
        <p:spPr bwMode="auto">
          <a:xfrm>
            <a:off x="285750" y="2803525"/>
            <a:ext cx="1588" cy="3035300"/>
          </a:xfrm>
          <a:custGeom>
            <a:avLst/>
            <a:gdLst>
              <a:gd name="T0" fmla="*/ 0 h 1912"/>
              <a:gd name="T1" fmla="*/ 6 h 1912"/>
              <a:gd name="T2" fmla="*/ 6 h 1912"/>
              <a:gd name="T3" fmla="*/ 60 h 1912"/>
              <a:gd name="T4" fmla="*/ 1912 h 1912"/>
              <a:gd name="T5" fmla="*/ 1912 h 1912"/>
              <a:gd name="T6" fmla="*/ 0 h 1912"/>
              <a:gd name="T7" fmla="*/ 0 h 1912"/>
            </a:gdLst>
            <a:ahLst/>
            <a:cxnLst>
              <a:cxn ang="0">
                <a:pos x="0" y="T0"/>
              </a:cxn>
              <a:cxn ang="0">
                <a:pos x="0" y="T1"/>
              </a:cxn>
              <a:cxn ang="0">
                <a:pos x="0" y="T2"/>
              </a:cxn>
              <a:cxn ang="0">
                <a:pos x="0" y="T3"/>
              </a:cxn>
              <a:cxn ang="0">
                <a:pos x="0" y="T4"/>
              </a:cxn>
              <a:cxn ang="0">
                <a:pos x="0" y="T5"/>
              </a:cxn>
              <a:cxn ang="0">
                <a:pos x="0" y="T6"/>
              </a:cxn>
              <a:cxn ang="0">
                <a:pos x="0" y="T7"/>
              </a:cxn>
            </a:cxnLst>
            <a:rect l="0" t="0" r="r" b="b"/>
            <a:pathLst>
              <a:path h="1912">
                <a:moveTo>
                  <a:pt x="0" y="0"/>
                </a:moveTo>
                <a:lnTo>
                  <a:pt x="0" y="6"/>
                </a:lnTo>
                <a:lnTo>
                  <a:pt x="0" y="6"/>
                </a:lnTo>
                <a:lnTo>
                  <a:pt x="0" y="60"/>
                </a:lnTo>
                <a:lnTo>
                  <a:pt x="0" y="1912"/>
                </a:lnTo>
                <a:lnTo>
                  <a:pt x="0" y="1912"/>
                </a:lnTo>
                <a:lnTo>
                  <a:pt x="0" y="0"/>
                </a:lnTo>
                <a:lnTo>
                  <a:pt x="0" y="0"/>
                </a:lnTo>
                <a:close/>
              </a:path>
            </a:pathLst>
          </a:custGeom>
          <a:solidFill>
            <a:srgbClr val="6BBA27"/>
          </a:solidFill>
          <a:ln w="9525">
            <a:noFill/>
            <a:round/>
            <a:headEnd/>
            <a:tailEnd/>
          </a:ln>
        </p:spPr>
        <p:txBody>
          <a:bodyPr/>
          <a:lstStyle/>
          <a:p>
            <a:pPr algn="l" rtl="0" fontAlgn="base">
              <a:spcBef>
                <a:spcPct val="0"/>
              </a:spcBef>
              <a:spcAft>
                <a:spcPct val="0"/>
              </a:spcAft>
              <a:defRPr/>
            </a:pPr>
            <a:endParaRPr lang="en-US" sz="2400" b="1" kern="1200">
              <a:solidFill>
                <a:srgbClr val="FFFFFF"/>
              </a:solidFill>
              <a:latin typeface="Arial" charset="0"/>
              <a:ea typeface="+mn-ea"/>
              <a:cs typeface="+mn-cs"/>
            </a:endParaRPr>
          </a:p>
        </p:txBody>
      </p:sp>
      <p:sp>
        <p:nvSpPr>
          <p:cNvPr id="588802" name="Rectangle 2"/>
          <p:cNvSpPr>
            <a:spLocks noGrp="1" noChangeArrowheads="1"/>
          </p:cNvSpPr>
          <p:nvPr>
            <p:ph type="ctrTitle" sz="quarter"/>
          </p:nvPr>
        </p:nvSpPr>
        <p:spPr>
          <a:xfrm>
            <a:off x="685800" y="1997075"/>
            <a:ext cx="7772400" cy="1431925"/>
          </a:xfrm>
        </p:spPr>
        <p:txBody>
          <a:bodyPr anchor="b" anchorCtr="1"/>
          <a:lstStyle>
            <a:lvl1pPr>
              <a:defRPr/>
            </a:lvl1pPr>
          </a:lstStyle>
          <a:p>
            <a:r>
              <a:rPr lang="en-US"/>
              <a:t>Click to edit Master title style</a:t>
            </a:r>
          </a:p>
        </p:txBody>
      </p:sp>
      <p:sp>
        <p:nvSpPr>
          <p:cNvPr id="588803" name="Rectangle 3"/>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5" name="Rectangle 5"/>
          <p:cNvSpPr>
            <a:spLocks noGrp="1" noChangeArrowheads="1"/>
          </p:cNvSpPr>
          <p:nvPr>
            <p:ph type="ftr" sz="quarter" idx="10"/>
          </p:nvPr>
        </p:nvSpPr>
        <p:spPr/>
        <p:txBody>
          <a:bodyPr/>
          <a:lstStyle>
            <a:lvl1pPr>
              <a:defRPr/>
            </a:lvl1pPr>
          </a:lstStyle>
          <a:p>
            <a:pPr algn="ctr" rtl="0" fontAlgn="base">
              <a:spcBef>
                <a:spcPct val="0"/>
              </a:spcBef>
              <a:spcAft>
                <a:spcPct val="0"/>
              </a:spcAft>
              <a:defRPr/>
            </a:pPr>
            <a:endParaRPr lang="en-US" sz="1400" kern="1200">
              <a:solidFill>
                <a:srgbClr val="FFFFFF"/>
              </a:solidFill>
              <a:effectLst>
                <a:outerShdw blurRad="38100" dist="38100" dir="2700000" algn="tl">
                  <a:srgbClr val="000000"/>
                </a:outerShdw>
              </a:effectLst>
              <a:latin typeface="Arial" charset="0"/>
              <a:ea typeface="+mn-ea"/>
              <a:cs typeface="+mn-cs"/>
            </a:endParaRPr>
          </a:p>
        </p:txBody>
      </p:sp>
      <p:sp>
        <p:nvSpPr>
          <p:cNvPr id="6" name="Rectangle 6"/>
          <p:cNvSpPr>
            <a:spLocks noGrp="1" noChangeArrowheads="1"/>
          </p:cNvSpPr>
          <p:nvPr>
            <p:ph type="sldNum" sz="quarter" idx="11"/>
          </p:nvPr>
        </p:nvSpPr>
        <p:spPr/>
        <p:txBody>
          <a:bodyPr/>
          <a:lstStyle>
            <a:lvl1pPr>
              <a:defRPr/>
            </a:lvl1pPr>
          </a:lstStyle>
          <a:p>
            <a:pPr algn="r" rtl="0" fontAlgn="base">
              <a:spcBef>
                <a:spcPct val="0"/>
              </a:spcBef>
              <a:spcAft>
                <a:spcPct val="0"/>
              </a:spcAft>
              <a:defRPr/>
            </a:pPr>
            <a:fld id="{872D699B-712A-499D-A9C0-FD5810B87692}" type="slidenum">
              <a:rPr lang="en-US" sz="1400" kern="1200">
                <a:solidFill>
                  <a:srgbClr val="FFFFFF"/>
                </a:solidFill>
                <a:effectLst>
                  <a:outerShdw blurRad="38100" dist="38100" dir="2700000" algn="tl">
                    <a:srgbClr val="000000"/>
                  </a:outerShdw>
                </a:effectLst>
                <a:latin typeface="Arial" charset="0"/>
                <a:ea typeface="+mn-ea"/>
                <a:cs typeface="+mn-cs"/>
              </a:rPr>
              <a:pPr algn="r" rtl="0" fontAlgn="base">
                <a:spcBef>
                  <a:spcPct val="0"/>
                </a:spcBef>
                <a:spcAft>
                  <a:spcPct val="0"/>
                </a:spcAft>
                <a:defRPr/>
              </a:pPr>
              <a:t>‹#›</a:t>
            </a:fld>
            <a:endParaRPr lang="en-US" sz="1400" kern="1200">
              <a:solidFill>
                <a:srgbClr val="FFFFFF"/>
              </a:solidFill>
              <a:effectLst>
                <a:outerShdw blurRad="38100" dist="38100" dir="2700000" algn="tl">
                  <a:srgbClr val="000000"/>
                </a:outerShdw>
              </a:effectLst>
              <a:latin typeface="Arial" charset="0"/>
              <a:ea typeface="+mn-ea"/>
              <a:cs typeface="+mn-cs"/>
            </a:endParaRPr>
          </a:p>
        </p:txBody>
      </p:sp>
      <p:sp>
        <p:nvSpPr>
          <p:cNvPr id="7" name="Rectangle 7"/>
          <p:cNvSpPr>
            <a:spLocks noGrp="1" noChangeArrowheads="1"/>
          </p:cNvSpPr>
          <p:nvPr>
            <p:ph type="dt" sz="quarter" idx="12"/>
          </p:nvPr>
        </p:nvSpPr>
        <p:spPr/>
        <p:txBody>
          <a:bodyPr/>
          <a:lstStyle>
            <a:lvl1pPr>
              <a:defRPr/>
            </a:lvl1pPr>
          </a:lstStyle>
          <a:p>
            <a:pPr algn="l" rtl="0" fontAlgn="base">
              <a:spcBef>
                <a:spcPct val="0"/>
              </a:spcBef>
              <a:spcAft>
                <a:spcPct val="0"/>
              </a:spcAft>
              <a:defRPr/>
            </a:pPr>
            <a:endParaRPr lang="en-US" sz="1400" kern="1200">
              <a:solidFill>
                <a:srgbClr val="FFFFFF"/>
              </a:solidFill>
              <a:effectLst>
                <a:outerShdw blurRad="38100" dist="38100" dir="2700000" algn="tl">
                  <a:srgbClr val="000000"/>
                </a:outerShdw>
              </a:effectLst>
              <a:latin typeface="Arial" charset="0"/>
              <a:ea typeface="+mn-ea"/>
              <a:cs typeface="+mn-cs"/>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FFFFFF"/>
              </a:solidFill>
              <a:effectLst>
                <a:outerShdw blurRad="38100" dist="38100" dir="2700000" algn="tl">
                  <a:srgbClr val="000000"/>
                </a:outerShdw>
              </a:effectLst>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FFFFFF"/>
              </a:solidFill>
              <a:effectLst>
                <a:outerShdw blurRad="38100" dist="38100" dir="2700000" algn="tl">
                  <a:srgbClr val="000000"/>
                </a:outerShdw>
              </a:effectLst>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6333C8B2-6342-47D4-A8B2-D5D4DB3C1E1C}" type="slidenum">
              <a:rPr lang="en-US" sz="1400" kern="1200">
                <a:solidFill>
                  <a:srgbClr val="FFFFFF"/>
                </a:solidFill>
                <a:effectLst>
                  <a:outerShdw blurRad="38100" dist="38100" dir="2700000" algn="tl">
                    <a:srgbClr val="000000"/>
                  </a:outerShdw>
                </a:effectLst>
                <a:latin typeface="Arial" charset="0"/>
                <a:ea typeface="+mn-ea"/>
                <a:cs typeface="+mn-cs"/>
              </a:rPr>
              <a:pPr algn="r" rtl="0" fontAlgn="base">
                <a:spcBef>
                  <a:spcPct val="0"/>
                </a:spcBef>
                <a:spcAft>
                  <a:spcPct val="0"/>
                </a:spcAft>
                <a:defRPr/>
              </a:pPr>
              <a:t>‹#›</a:t>
            </a:fld>
            <a:endParaRPr lang="en-US" sz="1400" kern="1200">
              <a:solidFill>
                <a:srgbClr val="FFFFFF"/>
              </a:solidFill>
              <a:effectLst>
                <a:outerShdw blurRad="38100" dist="38100" dir="2700000" algn="tl">
                  <a:srgbClr val="000000"/>
                </a:outerShdw>
              </a:effectLst>
              <a:latin typeface="Arial" charset="0"/>
              <a:ea typeface="+mn-ea"/>
              <a:cs typeface="+mn-cs"/>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FFFFFF"/>
              </a:solidFill>
              <a:effectLst>
                <a:outerShdw blurRad="38100" dist="38100" dir="2700000" algn="tl">
                  <a:srgbClr val="000000"/>
                </a:outerShdw>
              </a:effectLst>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FFFFFF"/>
              </a:solidFill>
              <a:effectLst>
                <a:outerShdw blurRad="38100" dist="38100" dir="2700000" algn="tl">
                  <a:srgbClr val="000000"/>
                </a:outerShdw>
              </a:effectLst>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76855326-B14D-4D02-9B67-7D585512CD3A}" type="slidenum">
              <a:rPr lang="en-US" sz="1400" kern="1200">
                <a:solidFill>
                  <a:srgbClr val="FFFFFF"/>
                </a:solidFill>
                <a:effectLst>
                  <a:outerShdw blurRad="38100" dist="38100" dir="2700000" algn="tl">
                    <a:srgbClr val="000000"/>
                  </a:outerShdw>
                </a:effectLst>
                <a:latin typeface="Arial" charset="0"/>
                <a:ea typeface="+mn-ea"/>
                <a:cs typeface="+mn-cs"/>
              </a:rPr>
              <a:pPr algn="r" rtl="0" fontAlgn="base">
                <a:spcBef>
                  <a:spcPct val="0"/>
                </a:spcBef>
                <a:spcAft>
                  <a:spcPct val="0"/>
                </a:spcAft>
                <a:defRPr/>
              </a:pPr>
              <a:t>‹#›</a:t>
            </a:fld>
            <a:endParaRPr lang="en-US" sz="1400" kern="1200">
              <a:solidFill>
                <a:srgbClr val="FFFFFF"/>
              </a:solidFill>
              <a:effectLst>
                <a:outerShdw blurRad="38100" dist="38100" dir="2700000" algn="tl">
                  <a:srgbClr val="000000"/>
                </a:outerShdw>
              </a:effectLst>
              <a:latin typeface="Arial" charset="0"/>
              <a:ea typeface="+mn-ea"/>
              <a:cs typeface="+mn-cs"/>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FFFFFF"/>
              </a:solidFill>
              <a:effectLst>
                <a:outerShdw blurRad="38100" dist="38100" dir="2700000" algn="tl">
                  <a:srgbClr val="000000"/>
                </a:outerShdw>
              </a:effectLst>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FFFFFF"/>
              </a:solidFill>
              <a:effectLst>
                <a:outerShdw blurRad="38100" dist="38100" dir="2700000" algn="tl">
                  <a:srgbClr val="000000"/>
                </a:outerShdw>
              </a:effectLst>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8F9EFFF8-0665-47CC-AA01-E83148B4648D}" type="slidenum">
              <a:rPr lang="en-US" sz="1400" kern="1200">
                <a:solidFill>
                  <a:srgbClr val="FFFFFF"/>
                </a:solidFill>
                <a:effectLst>
                  <a:outerShdw blurRad="38100" dist="38100" dir="2700000" algn="tl">
                    <a:srgbClr val="000000"/>
                  </a:outerShdw>
                </a:effectLst>
                <a:latin typeface="Arial" charset="0"/>
                <a:ea typeface="+mn-ea"/>
                <a:cs typeface="+mn-cs"/>
              </a:rPr>
              <a:pPr algn="r" rtl="0" fontAlgn="base">
                <a:spcBef>
                  <a:spcPct val="0"/>
                </a:spcBef>
                <a:spcAft>
                  <a:spcPct val="0"/>
                </a:spcAft>
                <a:defRPr/>
              </a:pPr>
              <a:t>‹#›</a:t>
            </a:fld>
            <a:endParaRPr lang="en-US" sz="1400" kern="1200">
              <a:solidFill>
                <a:srgbClr val="FFFFFF"/>
              </a:solidFill>
              <a:effectLst>
                <a:outerShdw blurRad="38100" dist="38100" dir="2700000" algn="tl">
                  <a:srgbClr val="000000"/>
                </a:outerShdw>
              </a:effectLst>
              <a:latin typeface="Arial" charset="0"/>
              <a:ea typeface="+mn-ea"/>
              <a:cs typeface="+mn-cs"/>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FFFFFF"/>
              </a:solidFill>
              <a:effectLst>
                <a:outerShdw blurRad="38100" dist="38100" dir="2700000" algn="tl">
                  <a:srgbClr val="000000"/>
                </a:outerShdw>
              </a:effectLst>
              <a:latin typeface="Arial" charset="0"/>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FFFFFF"/>
              </a:solidFill>
              <a:effectLst>
                <a:outerShdw blurRad="38100" dist="38100" dir="2700000" algn="tl">
                  <a:srgbClr val="000000"/>
                </a:outerShdw>
              </a:effectLst>
              <a:latin typeface="Arial" charset="0"/>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44868D8C-1D8C-4DEB-BC8B-E187251F11F7}" type="slidenum">
              <a:rPr lang="en-US" sz="1400" kern="1200">
                <a:solidFill>
                  <a:srgbClr val="FFFFFF"/>
                </a:solidFill>
                <a:effectLst>
                  <a:outerShdw blurRad="38100" dist="38100" dir="2700000" algn="tl">
                    <a:srgbClr val="000000"/>
                  </a:outerShdw>
                </a:effectLst>
                <a:latin typeface="Arial" charset="0"/>
                <a:ea typeface="+mn-ea"/>
                <a:cs typeface="+mn-cs"/>
              </a:rPr>
              <a:pPr algn="r" rtl="0" fontAlgn="base">
                <a:spcBef>
                  <a:spcPct val="0"/>
                </a:spcBef>
                <a:spcAft>
                  <a:spcPct val="0"/>
                </a:spcAft>
                <a:defRPr/>
              </a:pPr>
              <a:t>‹#›</a:t>
            </a:fld>
            <a:endParaRPr lang="en-US" sz="1400" kern="1200">
              <a:solidFill>
                <a:srgbClr val="FFFFFF"/>
              </a:solidFill>
              <a:effectLst>
                <a:outerShdw blurRad="38100" dist="38100" dir="2700000" algn="tl">
                  <a:srgbClr val="000000"/>
                </a:outerShdw>
              </a:effectLst>
              <a:latin typeface="Arial" charset="0"/>
              <a:ea typeface="+mn-ea"/>
              <a:cs typeface="+mn-cs"/>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FFFFFF"/>
              </a:solidFill>
              <a:effectLst>
                <a:outerShdw blurRad="38100" dist="38100" dir="2700000" algn="tl">
                  <a:srgbClr val="000000"/>
                </a:outerShdw>
              </a:effectLst>
              <a:latin typeface="Arial"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FFFFFF"/>
              </a:solidFill>
              <a:effectLst>
                <a:outerShdw blurRad="38100" dist="38100" dir="2700000" algn="tl">
                  <a:srgbClr val="000000"/>
                </a:outerShdw>
              </a:effectLst>
              <a:latin typeface="Arial"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BE462F16-7A65-4BB3-9127-EB2F1617E00C}" type="slidenum">
              <a:rPr lang="en-US" sz="1400" kern="1200">
                <a:solidFill>
                  <a:srgbClr val="FFFFFF"/>
                </a:solidFill>
                <a:effectLst>
                  <a:outerShdw blurRad="38100" dist="38100" dir="2700000" algn="tl">
                    <a:srgbClr val="000000"/>
                  </a:outerShdw>
                </a:effectLst>
                <a:latin typeface="Arial" charset="0"/>
                <a:ea typeface="+mn-ea"/>
                <a:cs typeface="+mn-cs"/>
              </a:rPr>
              <a:pPr algn="r" rtl="0" fontAlgn="base">
                <a:spcBef>
                  <a:spcPct val="0"/>
                </a:spcBef>
                <a:spcAft>
                  <a:spcPct val="0"/>
                </a:spcAft>
                <a:defRPr/>
              </a:pPr>
              <a:t>‹#›</a:t>
            </a:fld>
            <a:endParaRPr lang="en-US" sz="1400" kern="1200">
              <a:solidFill>
                <a:srgbClr val="FFFFFF"/>
              </a:solidFill>
              <a:effectLst>
                <a:outerShdw blurRad="38100" dist="38100" dir="2700000" algn="tl">
                  <a:srgbClr val="000000"/>
                </a:outerShdw>
              </a:effectLst>
              <a:latin typeface="Arial" charset="0"/>
              <a:ea typeface="+mn-ea"/>
              <a:cs typeface="+mn-cs"/>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54CFB8A-E97D-4679-BE1A-6F14C1082165}" type="slidenum">
              <a:rPr lang="en-US"/>
              <a:pPr>
                <a:defRPr/>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FFFFFF"/>
              </a:solidFill>
              <a:effectLst>
                <a:outerShdw blurRad="38100" dist="38100" dir="2700000" algn="tl">
                  <a:srgbClr val="000000"/>
                </a:outerShdw>
              </a:effectLst>
              <a:latin typeface="Arial" charset="0"/>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FFFFFF"/>
              </a:solidFill>
              <a:effectLst>
                <a:outerShdw blurRad="38100" dist="38100" dir="2700000" algn="tl">
                  <a:srgbClr val="000000"/>
                </a:outerShdw>
              </a:effectLst>
              <a:latin typeface="Arial" charset="0"/>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00F26297-6F27-4FDE-9B92-7ED68CB7D057}" type="slidenum">
              <a:rPr lang="en-US" sz="1400" kern="1200">
                <a:solidFill>
                  <a:srgbClr val="FFFFFF"/>
                </a:solidFill>
                <a:effectLst>
                  <a:outerShdw blurRad="38100" dist="38100" dir="2700000" algn="tl">
                    <a:srgbClr val="000000"/>
                  </a:outerShdw>
                </a:effectLst>
                <a:latin typeface="Arial" charset="0"/>
                <a:ea typeface="+mn-ea"/>
                <a:cs typeface="+mn-cs"/>
              </a:rPr>
              <a:pPr algn="r" rtl="0" fontAlgn="base">
                <a:spcBef>
                  <a:spcPct val="0"/>
                </a:spcBef>
                <a:spcAft>
                  <a:spcPct val="0"/>
                </a:spcAft>
                <a:defRPr/>
              </a:pPr>
              <a:t>‹#›</a:t>
            </a:fld>
            <a:endParaRPr lang="en-US" sz="1400" kern="1200">
              <a:solidFill>
                <a:srgbClr val="FFFFFF"/>
              </a:solidFill>
              <a:effectLst>
                <a:outerShdw blurRad="38100" dist="38100" dir="2700000" algn="tl">
                  <a:srgbClr val="000000"/>
                </a:outerShdw>
              </a:effectLst>
              <a:latin typeface="Arial" charset="0"/>
              <a:ea typeface="+mn-ea"/>
              <a:cs typeface="+mn-cs"/>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FFFFFF"/>
              </a:solidFill>
              <a:effectLst>
                <a:outerShdw blurRad="38100" dist="38100" dir="2700000" algn="tl">
                  <a:srgbClr val="000000"/>
                </a:outerShdw>
              </a:effectLst>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FFFFFF"/>
              </a:solidFill>
              <a:effectLst>
                <a:outerShdw blurRad="38100" dist="38100" dir="2700000" algn="tl">
                  <a:srgbClr val="000000"/>
                </a:outerShdw>
              </a:effectLst>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AAA98B77-4E41-45F6-82C2-479C37727B39}" type="slidenum">
              <a:rPr lang="en-US" sz="1400" kern="1200">
                <a:solidFill>
                  <a:srgbClr val="FFFFFF"/>
                </a:solidFill>
                <a:effectLst>
                  <a:outerShdw blurRad="38100" dist="38100" dir="2700000" algn="tl">
                    <a:srgbClr val="000000"/>
                  </a:outerShdw>
                </a:effectLst>
                <a:latin typeface="Arial" charset="0"/>
                <a:ea typeface="+mn-ea"/>
                <a:cs typeface="+mn-cs"/>
              </a:rPr>
              <a:pPr algn="r" rtl="0" fontAlgn="base">
                <a:spcBef>
                  <a:spcPct val="0"/>
                </a:spcBef>
                <a:spcAft>
                  <a:spcPct val="0"/>
                </a:spcAft>
                <a:defRPr/>
              </a:pPr>
              <a:t>‹#›</a:t>
            </a:fld>
            <a:endParaRPr lang="en-US" sz="1400" kern="1200">
              <a:solidFill>
                <a:srgbClr val="FFFFFF"/>
              </a:solidFill>
              <a:effectLst>
                <a:outerShdw blurRad="38100" dist="38100" dir="2700000" algn="tl">
                  <a:srgbClr val="000000"/>
                </a:outerShdw>
              </a:effectLst>
              <a:latin typeface="Arial" charset="0"/>
              <a:ea typeface="+mn-ea"/>
              <a:cs typeface="+mn-cs"/>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FFFFFF"/>
              </a:solidFill>
              <a:effectLst>
                <a:outerShdw blurRad="38100" dist="38100" dir="2700000" algn="tl">
                  <a:srgbClr val="000000"/>
                </a:outerShdw>
              </a:effectLst>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FFFFFF"/>
              </a:solidFill>
              <a:effectLst>
                <a:outerShdw blurRad="38100" dist="38100" dir="2700000" algn="tl">
                  <a:srgbClr val="000000"/>
                </a:outerShdw>
              </a:effectLst>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30EC7449-2EB6-4BA1-8BF7-62EC36FAE039}" type="slidenum">
              <a:rPr lang="en-US" sz="1400" kern="1200">
                <a:solidFill>
                  <a:srgbClr val="FFFFFF"/>
                </a:solidFill>
                <a:effectLst>
                  <a:outerShdw blurRad="38100" dist="38100" dir="2700000" algn="tl">
                    <a:srgbClr val="000000"/>
                  </a:outerShdw>
                </a:effectLst>
                <a:latin typeface="Arial" charset="0"/>
                <a:ea typeface="+mn-ea"/>
                <a:cs typeface="+mn-cs"/>
              </a:rPr>
              <a:pPr algn="r" rtl="0" fontAlgn="base">
                <a:spcBef>
                  <a:spcPct val="0"/>
                </a:spcBef>
                <a:spcAft>
                  <a:spcPct val="0"/>
                </a:spcAft>
                <a:defRPr/>
              </a:pPr>
              <a:t>‹#›</a:t>
            </a:fld>
            <a:endParaRPr lang="en-US" sz="1400" kern="1200">
              <a:solidFill>
                <a:srgbClr val="FFFFFF"/>
              </a:solidFill>
              <a:effectLst>
                <a:outerShdw blurRad="38100" dist="38100" dir="2700000" algn="tl">
                  <a:srgbClr val="000000"/>
                </a:outerShdw>
              </a:effectLst>
              <a:latin typeface="Arial" charset="0"/>
              <a:ea typeface="+mn-ea"/>
              <a:cs typeface="+mn-cs"/>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FFFFFF"/>
              </a:solidFill>
              <a:effectLst>
                <a:outerShdw blurRad="38100" dist="38100" dir="2700000" algn="tl">
                  <a:srgbClr val="000000"/>
                </a:outerShdw>
              </a:effectLst>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FFFFFF"/>
              </a:solidFill>
              <a:effectLst>
                <a:outerShdw blurRad="38100" dist="38100" dir="2700000" algn="tl">
                  <a:srgbClr val="000000"/>
                </a:outerShdw>
              </a:effectLst>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46A47F9E-7990-48E7-9FB5-0730E481E946}" type="slidenum">
              <a:rPr lang="en-US" sz="1400" kern="1200">
                <a:solidFill>
                  <a:srgbClr val="FFFFFF"/>
                </a:solidFill>
                <a:effectLst>
                  <a:outerShdw blurRad="38100" dist="38100" dir="2700000" algn="tl">
                    <a:srgbClr val="000000"/>
                  </a:outerShdw>
                </a:effectLst>
                <a:latin typeface="Arial" charset="0"/>
                <a:ea typeface="+mn-ea"/>
                <a:cs typeface="+mn-cs"/>
              </a:rPr>
              <a:pPr algn="r" rtl="0" fontAlgn="base">
                <a:spcBef>
                  <a:spcPct val="0"/>
                </a:spcBef>
                <a:spcAft>
                  <a:spcPct val="0"/>
                </a:spcAft>
                <a:defRPr/>
              </a:pPr>
              <a:t>‹#›</a:t>
            </a:fld>
            <a:endParaRPr lang="en-US" sz="1400" kern="1200">
              <a:solidFill>
                <a:srgbClr val="FFFFFF"/>
              </a:solidFill>
              <a:effectLst>
                <a:outerShdw blurRad="38100" dist="38100" dir="2700000" algn="tl">
                  <a:srgbClr val="000000"/>
                </a:outerShdw>
              </a:effectLst>
              <a:latin typeface="Arial" charset="0"/>
              <a:ea typeface="+mn-ea"/>
              <a:cs typeface="+mn-cs"/>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92100"/>
            <a:ext cx="2057400" cy="57277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92100"/>
            <a:ext cx="6019800" cy="57277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FFFFFF"/>
              </a:solidFill>
              <a:effectLst>
                <a:outerShdw blurRad="38100" dist="38100" dir="2700000" algn="tl">
                  <a:srgbClr val="000000"/>
                </a:outerShdw>
              </a:effectLst>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FFFFFF"/>
              </a:solidFill>
              <a:effectLst>
                <a:outerShdw blurRad="38100" dist="38100" dir="2700000" algn="tl">
                  <a:srgbClr val="000000"/>
                </a:outerShdw>
              </a:effectLst>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2B308909-2F8E-4203-BDAF-BB9CEBE6E134}" type="slidenum">
              <a:rPr lang="en-US" sz="1400" kern="1200">
                <a:solidFill>
                  <a:srgbClr val="FFFFFF"/>
                </a:solidFill>
                <a:effectLst>
                  <a:outerShdw blurRad="38100" dist="38100" dir="2700000" algn="tl">
                    <a:srgbClr val="000000"/>
                  </a:outerShdw>
                </a:effectLst>
                <a:latin typeface="Arial" charset="0"/>
                <a:ea typeface="+mn-ea"/>
                <a:cs typeface="+mn-cs"/>
              </a:rPr>
              <a:pPr algn="r" rtl="0" fontAlgn="base">
                <a:spcBef>
                  <a:spcPct val="0"/>
                </a:spcBef>
                <a:spcAft>
                  <a:spcPct val="0"/>
                </a:spcAft>
                <a:defRPr/>
              </a:pPr>
              <a:t>‹#›</a:t>
            </a:fld>
            <a:endParaRPr lang="en-US" sz="1400" kern="1200">
              <a:solidFill>
                <a:srgbClr val="FFFFFF"/>
              </a:solidFill>
              <a:effectLst>
                <a:outerShdw blurRad="38100" dist="38100" dir="2700000" algn="tl">
                  <a:srgbClr val="000000"/>
                </a:outerShdw>
              </a:effectLst>
              <a:latin typeface="Arial" charset="0"/>
              <a:ea typeface="+mn-ea"/>
              <a:cs typeface="+mn-cs"/>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4"/>
          <p:cNvSpPr>
            <a:spLocks/>
          </p:cNvSpPr>
          <p:nvPr/>
        </p:nvSpPr>
        <p:spPr bwMode="auto">
          <a:xfrm>
            <a:off x="285750" y="2803525"/>
            <a:ext cx="1588" cy="3035300"/>
          </a:xfrm>
          <a:custGeom>
            <a:avLst/>
            <a:gdLst>
              <a:gd name="T0" fmla="*/ 0 h 1912"/>
              <a:gd name="T1" fmla="*/ 6 h 1912"/>
              <a:gd name="T2" fmla="*/ 6 h 1912"/>
              <a:gd name="T3" fmla="*/ 60 h 1912"/>
              <a:gd name="T4" fmla="*/ 1912 h 1912"/>
              <a:gd name="T5" fmla="*/ 1912 h 1912"/>
              <a:gd name="T6" fmla="*/ 0 h 1912"/>
              <a:gd name="T7" fmla="*/ 0 h 1912"/>
            </a:gdLst>
            <a:ahLst/>
            <a:cxnLst>
              <a:cxn ang="0">
                <a:pos x="0" y="T0"/>
              </a:cxn>
              <a:cxn ang="0">
                <a:pos x="0" y="T1"/>
              </a:cxn>
              <a:cxn ang="0">
                <a:pos x="0" y="T2"/>
              </a:cxn>
              <a:cxn ang="0">
                <a:pos x="0" y="T3"/>
              </a:cxn>
              <a:cxn ang="0">
                <a:pos x="0" y="T4"/>
              </a:cxn>
              <a:cxn ang="0">
                <a:pos x="0" y="T5"/>
              </a:cxn>
              <a:cxn ang="0">
                <a:pos x="0" y="T6"/>
              </a:cxn>
              <a:cxn ang="0">
                <a:pos x="0" y="T7"/>
              </a:cxn>
            </a:cxnLst>
            <a:rect l="0" t="0" r="r" b="b"/>
            <a:pathLst>
              <a:path h="1912">
                <a:moveTo>
                  <a:pt x="0" y="0"/>
                </a:moveTo>
                <a:lnTo>
                  <a:pt x="0" y="6"/>
                </a:lnTo>
                <a:lnTo>
                  <a:pt x="0" y="6"/>
                </a:lnTo>
                <a:lnTo>
                  <a:pt x="0" y="60"/>
                </a:lnTo>
                <a:lnTo>
                  <a:pt x="0" y="1912"/>
                </a:lnTo>
                <a:lnTo>
                  <a:pt x="0" y="1912"/>
                </a:lnTo>
                <a:lnTo>
                  <a:pt x="0" y="0"/>
                </a:lnTo>
                <a:lnTo>
                  <a:pt x="0" y="0"/>
                </a:lnTo>
                <a:close/>
              </a:path>
            </a:pathLst>
          </a:custGeom>
          <a:solidFill>
            <a:srgbClr val="6BBA27"/>
          </a:solidFill>
          <a:ln w="9525">
            <a:noFill/>
            <a:round/>
            <a:headEnd/>
            <a:tailEnd/>
          </a:ln>
        </p:spPr>
        <p:txBody>
          <a:bodyPr/>
          <a:lstStyle/>
          <a:p>
            <a:pPr algn="ctr" rtl="0" fontAlgn="base">
              <a:spcBef>
                <a:spcPct val="0"/>
              </a:spcBef>
              <a:spcAft>
                <a:spcPct val="0"/>
              </a:spcAft>
              <a:defRPr/>
            </a:pPr>
            <a:endParaRPr lang="en-US" sz="2400" b="1" kern="1200">
              <a:solidFill>
                <a:srgbClr val="FF0000"/>
              </a:solidFill>
              <a:latin typeface="Arial" charset="0"/>
              <a:ea typeface="+mn-ea"/>
              <a:cs typeface="+mn-cs"/>
            </a:endParaRPr>
          </a:p>
        </p:txBody>
      </p:sp>
      <p:sp>
        <p:nvSpPr>
          <p:cNvPr id="588802" name="Rectangle 2"/>
          <p:cNvSpPr>
            <a:spLocks noGrp="1" noChangeArrowheads="1"/>
          </p:cNvSpPr>
          <p:nvPr>
            <p:ph type="ctrTitle" sz="quarter"/>
          </p:nvPr>
        </p:nvSpPr>
        <p:spPr>
          <a:xfrm>
            <a:off x="685800" y="1997075"/>
            <a:ext cx="7772400" cy="1431925"/>
          </a:xfrm>
        </p:spPr>
        <p:txBody>
          <a:bodyPr anchor="b" anchorCtr="1"/>
          <a:lstStyle>
            <a:lvl1pPr>
              <a:defRPr/>
            </a:lvl1pPr>
          </a:lstStyle>
          <a:p>
            <a:r>
              <a:rPr lang="en-US"/>
              <a:t>Click to edit Master title style</a:t>
            </a:r>
          </a:p>
        </p:txBody>
      </p:sp>
      <p:sp>
        <p:nvSpPr>
          <p:cNvPr id="588803" name="Rectangle 3"/>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5" name="Rectangle 5"/>
          <p:cNvSpPr>
            <a:spLocks noGrp="1" noChangeArrowheads="1"/>
          </p:cNvSpPr>
          <p:nvPr>
            <p:ph type="ftr" sz="quarter" idx="10"/>
          </p:nvPr>
        </p:nvSpPr>
        <p:spPr/>
        <p:txBody>
          <a:bodyPr/>
          <a:lstStyle>
            <a:lvl1pPr>
              <a:defRPr/>
            </a:lvl1pPr>
          </a:lstStyle>
          <a:p>
            <a:pPr algn="ctr" rtl="0" fontAlgn="base">
              <a:spcBef>
                <a:spcPct val="0"/>
              </a:spcBef>
              <a:spcAft>
                <a:spcPct val="0"/>
              </a:spcAft>
              <a:defRPr/>
            </a:pPr>
            <a:endParaRPr lang="en-US" sz="1400" kern="1200">
              <a:solidFill>
                <a:srgbClr val="FFFFFF"/>
              </a:solidFill>
              <a:effectLst>
                <a:outerShdw blurRad="38100" dist="38100" dir="2700000" algn="tl">
                  <a:srgbClr val="000000"/>
                </a:outerShdw>
              </a:effectLst>
              <a:latin typeface="Arial" charset="0"/>
              <a:ea typeface="+mn-ea"/>
              <a:cs typeface="+mn-cs"/>
            </a:endParaRPr>
          </a:p>
        </p:txBody>
      </p:sp>
      <p:sp>
        <p:nvSpPr>
          <p:cNvPr id="6" name="Rectangle 6"/>
          <p:cNvSpPr>
            <a:spLocks noGrp="1" noChangeArrowheads="1"/>
          </p:cNvSpPr>
          <p:nvPr>
            <p:ph type="sldNum" sz="quarter" idx="11"/>
          </p:nvPr>
        </p:nvSpPr>
        <p:spPr/>
        <p:txBody>
          <a:bodyPr/>
          <a:lstStyle>
            <a:lvl1pPr>
              <a:defRPr/>
            </a:lvl1pPr>
          </a:lstStyle>
          <a:p>
            <a:pPr algn="r" rtl="0" fontAlgn="base">
              <a:spcBef>
                <a:spcPct val="0"/>
              </a:spcBef>
              <a:spcAft>
                <a:spcPct val="0"/>
              </a:spcAft>
              <a:defRPr/>
            </a:pPr>
            <a:fld id="{EDBBA981-DC95-4767-9112-A0B680EC1DA1}" type="slidenum">
              <a:rPr lang="en-US" sz="1400" kern="1200">
                <a:solidFill>
                  <a:srgbClr val="FFFFFF"/>
                </a:solidFill>
                <a:effectLst>
                  <a:outerShdw blurRad="38100" dist="38100" dir="2700000" algn="tl">
                    <a:srgbClr val="000000"/>
                  </a:outerShdw>
                </a:effectLst>
                <a:latin typeface="Arial" charset="0"/>
                <a:ea typeface="+mn-ea"/>
                <a:cs typeface="+mn-cs"/>
              </a:rPr>
              <a:pPr algn="r" rtl="0" fontAlgn="base">
                <a:spcBef>
                  <a:spcPct val="0"/>
                </a:spcBef>
                <a:spcAft>
                  <a:spcPct val="0"/>
                </a:spcAft>
                <a:defRPr/>
              </a:pPr>
              <a:t>‹#›</a:t>
            </a:fld>
            <a:endParaRPr lang="en-US" sz="1400" kern="1200">
              <a:solidFill>
                <a:srgbClr val="FFFFFF"/>
              </a:solidFill>
              <a:effectLst>
                <a:outerShdw blurRad="38100" dist="38100" dir="2700000" algn="tl">
                  <a:srgbClr val="000000"/>
                </a:outerShdw>
              </a:effectLst>
              <a:latin typeface="Arial" charset="0"/>
              <a:ea typeface="+mn-ea"/>
              <a:cs typeface="+mn-cs"/>
            </a:endParaRPr>
          </a:p>
        </p:txBody>
      </p:sp>
      <p:sp>
        <p:nvSpPr>
          <p:cNvPr id="7" name="Rectangle 7"/>
          <p:cNvSpPr>
            <a:spLocks noGrp="1" noChangeArrowheads="1"/>
          </p:cNvSpPr>
          <p:nvPr>
            <p:ph type="dt" sz="quarter" idx="12"/>
          </p:nvPr>
        </p:nvSpPr>
        <p:spPr/>
        <p:txBody>
          <a:bodyPr/>
          <a:lstStyle>
            <a:lvl1pPr>
              <a:defRPr/>
            </a:lvl1pPr>
          </a:lstStyle>
          <a:p>
            <a:pPr algn="l" rtl="0" fontAlgn="base">
              <a:spcBef>
                <a:spcPct val="0"/>
              </a:spcBef>
              <a:spcAft>
                <a:spcPct val="0"/>
              </a:spcAft>
              <a:defRPr/>
            </a:pPr>
            <a:endParaRPr lang="en-US" sz="1400" kern="1200">
              <a:solidFill>
                <a:srgbClr val="FFFFFF"/>
              </a:solidFill>
              <a:effectLst>
                <a:outerShdw blurRad="38100" dist="38100" dir="2700000" algn="tl">
                  <a:srgbClr val="000000"/>
                </a:outerShdw>
              </a:effectLst>
              <a:latin typeface="Arial" charset="0"/>
              <a:ea typeface="+mn-ea"/>
              <a:cs typeface="+mn-cs"/>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FFFFFF"/>
              </a:solidFill>
              <a:effectLst>
                <a:outerShdw blurRad="38100" dist="38100" dir="2700000" algn="tl">
                  <a:srgbClr val="000000"/>
                </a:outerShdw>
              </a:effectLst>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FFFFFF"/>
              </a:solidFill>
              <a:effectLst>
                <a:outerShdw blurRad="38100" dist="38100" dir="2700000" algn="tl">
                  <a:srgbClr val="000000"/>
                </a:outerShdw>
              </a:effectLst>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908D7CBD-24C1-46DD-91C8-72E1E283F048}" type="slidenum">
              <a:rPr lang="en-US" sz="1400" kern="1200">
                <a:solidFill>
                  <a:srgbClr val="FFFFFF"/>
                </a:solidFill>
                <a:effectLst>
                  <a:outerShdw blurRad="38100" dist="38100" dir="2700000" algn="tl">
                    <a:srgbClr val="000000"/>
                  </a:outerShdw>
                </a:effectLst>
                <a:latin typeface="Arial" charset="0"/>
                <a:ea typeface="+mn-ea"/>
                <a:cs typeface="+mn-cs"/>
              </a:rPr>
              <a:pPr algn="r" rtl="0" fontAlgn="base">
                <a:spcBef>
                  <a:spcPct val="0"/>
                </a:spcBef>
                <a:spcAft>
                  <a:spcPct val="0"/>
                </a:spcAft>
                <a:defRPr/>
              </a:pPr>
              <a:t>‹#›</a:t>
            </a:fld>
            <a:endParaRPr lang="en-US" sz="1400" kern="1200">
              <a:solidFill>
                <a:srgbClr val="FFFFFF"/>
              </a:solidFill>
              <a:effectLst>
                <a:outerShdw blurRad="38100" dist="38100" dir="2700000" algn="tl">
                  <a:srgbClr val="000000"/>
                </a:outerShdw>
              </a:effectLst>
              <a:latin typeface="Arial" charset="0"/>
              <a:ea typeface="+mn-ea"/>
              <a:cs typeface="+mn-cs"/>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FFFFFF"/>
              </a:solidFill>
              <a:effectLst>
                <a:outerShdw blurRad="38100" dist="38100" dir="2700000" algn="tl">
                  <a:srgbClr val="000000"/>
                </a:outerShdw>
              </a:effectLst>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FFFFFF"/>
              </a:solidFill>
              <a:effectLst>
                <a:outerShdw blurRad="38100" dist="38100" dir="2700000" algn="tl">
                  <a:srgbClr val="000000"/>
                </a:outerShdw>
              </a:effectLst>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D50DA357-0A96-443C-88F6-228F816A985E}" type="slidenum">
              <a:rPr lang="en-US" sz="1400" kern="1200">
                <a:solidFill>
                  <a:srgbClr val="FFFFFF"/>
                </a:solidFill>
                <a:effectLst>
                  <a:outerShdw blurRad="38100" dist="38100" dir="2700000" algn="tl">
                    <a:srgbClr val="000000"/>
                  </a:outerShdw>
                </a:effectLst>
                <a:latin typeface="Arial" charset="0"/>
                <a:ea typeface="+mn-ea"/>
                <a:cs typeface="+mn-cs"/>
              </a:rPr>
              <a:pPr algn="r" rtl="0" fontAlgn="base">
                <a:spcBef>
                  <a:spcPct val="0"/>
                </a:spcBef>
                <a:spcAft>
                  <a:spcPct val="0"/>
                </a:spcAft>
                <a:defRPr/>
              </a:pPr>
              <a:t>‹#›</a:t>
            </a:fld>
            <a:endParaRPr lang="en-US" sz="1400" kern="1200">
              <a:solidFill>
                <a:srgbClr val="FFFFFF"/>
              </a:solidFill>
              <a:effectLst>
                <a:outerShdw blurRad="38100" dist="38100" dir="2700000" algn="tl">
                  <a:srgbClr val="000000"/>
                </a:outerShdw>
              </a:effectLst>
              <a:latin typeface="Arial" charset="0"/>
              <a:ea typeface="+mn-ea"/>
              <a:cs typeface="+mn-cs"/>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FFFFFF"/>
              </a:solidFill>
              <a:effectLst>
                <a:outerShdw blurRad="38100" dist="38100" dir="2700000" algn="tl">
                  <a:srgbClr val="000000"/>
                </a:outerShdw>
              </a:effectLst>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FFFFFF"/>
              </a:solidFill>
              <a:effectLst>
                <a:outerShdw blurRad="38100" dist="38100" dir="2700000" algn="tl">
                  <a:srgbClr val="000000"/>
                </a:outerShdw>
              </a:effectLst>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712AAACC-BED3-4A81-B448-37891F45527E}" type="slidenum">
              <a:rPr lang="en-US" sz="1400" kern="1200">
                <a:solidFill>
                  <a:srgbClr val="FFFFFF"/>
                </a:solidFill>
                <a:effectLst>
                  <a:outerShdw blurRad="38100" dist="38100" dir="2700000" algn="tl">
                    <a:srgbClr val="000000"/>
                  </a:outerShdw>
                </a:effectLst>
                <a:latin typeface="Arial" charset="0"/>
                <a:ea typeface="+mn-ea"/>
                <a:cs typeface="+mn-cs"/>
              </a:rPr>
              <a:pPr algn="r" rtl="0" fontAlgn="base">
                <a:spcBef>
                  <a:spcPct val="0"/>
                </a:spcBef>
                <a:spcAft>
                  <a:spcPct val="0"/>
                </a:spcAft>
                <a:defRPr/>
              </a:pPr>
              <a:t>‹#›</a:t>
            </a:fld>
            <a:endParaRPr lang="en-US" sz="1400" kern="1200">
              <a:solidFill>
                <a:srgbClr val="FFFFFF"/>
              </a:solidFill>
              <a:effectLst>
                <a:outerShdw blurRad="38100" dist="38100" dir="2700000" algn="tl">
                  <a:srgbClr val="000000"/>
                </a:outerShdw>
              </a:effectLst>
              <a:latin typeface="Arial" charset="0"/>
              <a:ea typeface="+mn-ea"/>
              <a:cs typeface="+mn-cs"/>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FFFFFF"/>
              </a:solidFill>
              <a:effectLst>
                <a:outerShdw blurRad="38100" dist="38100" dir="2700000" algn="tl">
                  <a:srgbClr val="000000"/>
                </a:outerShdw>
              </a:effectLst>
              <a:latin typeface="Arial" charset="0"/>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FFFFFF"/>
              </a:solidFill>
              <a:effectLst>
                <a:outerShdw blurRad="38100" dist="38100" dir="2700000" algn="tl">
                  <a:srgbClr val="000000"/>
                </a:outerShdw>
              </a:effectLst>
              <a:latin typeface="Arial" charset="0"/>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3F304E18-96E0-406C-A7B3-2B45CA709AD0}" type="slidenum">
              <a:rPr lang="en-US" sz="1400" kern="1200">
                <a:solidFill>
                  <a:srgbClr val="FFFFFF"/>
                </a:solidFill>
                <a:effectLst>
                  <a:outerShdw blurRad="38100" dist="38100" dir="2700000" algn="tl">
                    <a:srgbClr val="000000"/>
                  </a:outerShdw>
                </a:effectLst>
                <a:latin typeface="Arial" charset="0"/>
                <a:ea typeface="+mn-ea"/>
                <a:cs typeface="+mn-cs"/>
              </a:rPr>
              <a:pPr algn="r" rtl="0" fontAlgn="base">
                <a:spcBef>
                  <a:spcPct val="0"/>
                </a:spcBef>
                <a:spcAft>
                  <a:spcPct val="0"/>
                </a:spcAft>
                <a:defRPr/>
              </a:pPr>
              <a:t>‹#›</a:t>
            </a:fld>
            <a:endParaRPr lang="en-US" sz="1400" kern="1200">
              <a:solidFill>
                <a:srgbClr val="FFFFFF"/>
              </a:solidFill>
              <a:effectLst>
                <a:outerShdw blurRad="38100" dist="38100" dir="2700000" algn="tl">
                  <a:srgbClr val="000000"/>
                </a:outerShdw>
              </a:effectLst>
              <a:latin typeface="Arial" charset="0"/>
              <a:ea typeface="+mn-ea"/>
              <a:cs typeface="+mn-cs"/>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28B106E-9C4B-4D89-9DB7-AAF87C4B16B0}" type="slidenum">
              <a:rPr lang="en-US"/>
              <a:pPr>
                <a:defRPr/>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FFFFFF"/>
              </a:solidFill>
              <a:effectLst>
                <a:outerShdw blurRad="38100" dist="38100" dir="2700000" algn="tl">
                  <a:srgbClr val="000000"/>
                </a:outerShdw>
              </a:effectLst>
              <a:latin typeface="Arial"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FFFFFF"/>
              </a:solidFill>
              <a:effectLst>
                <a:outerShdw blurRad="38100" dist="38100" dir="2700000" algn="tl">
                  <a:srgbClr val="000000"/>
                </a:outerShdw>
              </a:effectLst>
              <a:latin typeface="Arial"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1C2EC3B8-3EB4-422B-861F-05880087708C}" type="slidenum">
              <a:rPr lang="en-US" sz="1400" kern="1200">
                <a:solidFill>
                  <a:srgbClr val="FFFFFF"/>
                </a:solidFill>
                <a:effectLst>
                  <a:outerShdw blurRad="38100" dist="38100" dir="2700000" algn="tl">
                    <a:srgbClr val="000000"/>
                  </a:outerShdw>
                </a:effectLst>
                <a:latin typeface="Arial" charset="0"/>
                <a:ea typeface="+mn-ea"/>
                <a:cs typeface="+mn-cs"/>
              </a:rPr>
              <a:pPr algn="r" rtl="0" fontAlgn="base">
                <a:spcBef>
                  <a:spcPct val="0"/>
                </a:spcBef>
                <a:spcAft>
                  <a:spcPct val="0"/>
                </a:spcAft>
                <a:defRPr/>
              </a:pPr>
              <a:t>‹#›</a:t>
            </a:fld>
            <a:endParaRPr lang="en-US" sz="1400" kern="1200">
              <a:solidFill>
                <a:srgbClr val="FFFFFF"/>
              </a:solidFill>
              <a:effectLst>
                <a:outerShdw blurRad="38100" dist="38100" dir="2700000" algn="tl">
                  <a:srgbClr val="000000"/>
                </a:outerShdw>
              </a:effectLst>
              <a:latin typeface="Arial" charset="0"/>
              <a:ea typeface="+mn-ea"/>
              <a:cs typeface="+mn-cs"/>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FFFFFF"/>
              </a:solidFill>
              <a:effectLst>
                <a:outerShdw blurRad="38100" dist="38100" dir="2700000" algn="tl">
                  <a:srgbClr val="000000"/>
                </a:outerShdw>
              </a:effectLst>
              <a:latin typeface="Arial" charset="0"/>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FFFFFF"/>
              </a:solidFill>
              <a:effectLst>
                <a:outerShdw blurRad="38100" dist="38100" dir="2700000" algn="tl">
                  <a:srgbClr val="000000"/>
                </a:outerShdw>
              </a:effectLst>
              <a:latin typeface="Arial" charset="0"/>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4BAB418A-99FD-4E6B-8A75-902EDABBF9CC}" type="slidenum">
              <a:rPr lang="en-US" sz="1400" kern="1200">
                <a:solidFill>
                  <a:srgbClr val="FFFFFF"/>
                </a:solidFill>
                <a:effectLst>
                  <a:outerShdw blurRad="38100" dist="38100" dir="2700000" algn="tl">
                    <a:srgbClr val="000000"/>
                  </a:outerShdw>
                </a:effectLst>
                <a:latin typeface="Arial" charset="0"/>
                <a:ea typeface="+mn-ea"/>
                <a:cs typeface="+mn-cs"/>
              </a:rPr>
              <a:pPr algn="r" rtl="0" fontAlgn="base">
                <a:spcBef>
                  <a:spcPct val="0"/>
                </a:spcBef>
                <a:spcAft>
                  <a:spcPct val="0"/>
                </a:spcAft>
                <a:defRPr/>
              </a:pPr>
              <a:t>‹#›</a:t>
            </a:fld>
            <a:endParaRPr lang="en-US" sz="1400" kern="1200">
              <a:solidFill>
                <a:srgbClr val="FFFFFF"/>
              </a:solidFill>
              <a:effectLst>
                <a:outerShdw blurRad="38100" dist="38100" dir="2700000" algn="tl">
                  <a:srgbClr val="000000"/>
                </a:outerShdw>
              </a:effectLst>
              <a:latin typeface="Arial" charset="0"/>
              <a:ea typeface="+mn-ea"/>
              <a:cs typeface="+mn-cs"/>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FFFFFF"/>
              </a:solidFill>
              <a:effectLst>
                <a:outerShdw blurRad="38100" dist="38100" dir="2700000" algn="tl">
                  <a:srgbClr val="000000"/>
                </a:outerShdw>
              </a:effectLst>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FFFFFF"/>
              </a:solidFill>
              <a:effectLst>
                <a:outerShdw blurRad="38100" dist="38100" dir="2700000" algn="tl">
                  <a:srgbClr val="000000"/>
                </a:outerShdw>
              </a:effectLst>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D5E90CE4-6FD7-4EA0-BA40-2F1F24280BD7}" type="slidenum">
              <a:rPr lang="en-US" sz="1400" kern="1200">
                <a:solidFill>
                  <a:srgbClr val="FFFFFF"/>
                </a:solidFill>
                <a:effectLst>
                  <a:outerShdw blurRad="38100" dist="38100" dir="2700000" algn="tl">
                    <a:srgbClr val="000000"/>
                  </a:outerShdw>
                </a:effectLst>
                <a:latin typeface="Arial" charset="0"/>
                <a:ea typeface="+mn-ea"/>
                <a:cs typeface="+mn-cs"/>
              </a:rPr>
              <a:pPr algn="r" rtl="0" fontAlgn="base">
                <a:spcBef>
                  <a:spcPct val="0"/>
                </a:spcBef>
                <a:spcAft>
                  <a:spcPct val="0"/>
                </a:spcAft>
                <a:defRPr/>
              </a:pPr>
              <a:t>‹#›</a:t>
            </a:fld>
            <a:endParaRPr lang="en-US" sz="1400" kern="1200">
              <a:solidFill>
                <a:srgbClr val="FFFFFF"/>
              </a:solidFill>
              <a:effectLst>
                <a:outerShdw blurRad="38100" dist="38100" dir="2700000" algn="tl">
                  <a:srgbClr val="000000"/>
                </a:outerShdw>
              </a:effectLst>
              <a:latin typeface="Arial" charset="0"/>
              <a:ea typeface="+mn-ea"/>
              <a:cs typeface="+mn-cs"/>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FFFFFF"/>
              </a:solidFill>
              <a:effectLst>
                <a:outerShdw blurRad="38100" dist="38100" dir="2700000" algn="tl">
                  <a:srgbClr val="000000"/>
                </a:outerShdw>
              </a:effectLst>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FFFFFF"/>
              </a:solidFill>
              <a:effectLst>
                <a:outerShdw blurRad="38100" dist="38100" dir="2700000" algn="tl">
                  <a:srgbClr val="000000"/>
                </a:outerShdw>
              </a:effectLst>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AC9BD40B-C7B4-4534-ACF2-7972F798B6B9}" type="slidenum">
              <a:rPr lang="en-US" sz="1400" kern="1200">
                <a:solidFill>
                  <a:srgbClr val="FFFFFF"/>
                </a:solidFill>
                <a:effectLst>
                  <a:outerShdw blurRad="38100" dist="38100" dir="2700000" algn="tl">
                    <a:srgbClr val="000000"/>
                  </a:outerShdw>
                </a:effectLst>
                <a:latin typeface="Arial" charset="0"/>
                <a:ea typeface="+mn-ea"/>
                <a:cs typeface="+mn-cs"/>
              </a:rPr>
              <a:pPr algn="r" rtl="0" fontAlgn="base">
                <a:spcBef>
                  <a:spcPct val="0"/>
                </a:spcBef>
                <a:spcAft>
                  <a:spcPct val="0"/>
                </a:spcAft>
                <a:defRPr/>
              </a:pPr>
              <a:t>‹#›</a:t>
            </a:fld>
            <a:endParaRPr lang="en-US" sz="1400" kern="1200">
              <a:solidFill>
                <a:srgbClr val="FFFFFF"/>
              </a:solidFill>
              <a:effectLst>
                <a:outerShdw blurRad="38100" dist="38100" dir="2700000" algn="tl">
                  <a:srgbClr val="000000"/>
                </a:outerShdw>
              </a:effectLst>
              <a:latin typeface="Arial" charset="0"/>
              <a:ea typeface="+mn-ea"/>
              <a:cs typeface="+mn-cs"/>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FFFFFF"/>
              </a:solidFill>
              <a:effectLst>
                <a:outerShdw blurRad="38100" dist="38100" dir="2700000" algn="tl">
                  <a:srgbClr val="000000"/>
                </a:outerShdw>
              </a:effectLst>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FFFFFF"/>
              </a:solidFill>
              <a:effectLst>
                <a:outerShdw blurRad="38100" dist="38100" dir="2700000" algn="tl">
                  <a:srgbClr val="000000"/>
                </a:outerShdw>
              </a:effectLst>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A63BE30B-6CD7-4D6E-BAA0-D08AB41A35D8}" type="slidenum">
              <a:rPr lang="en-US" sz="1400" kern="1200">
                <a:solidFill>
                  <a:srgbClr val="FFFFFF"/>
                </a:solidFill>
                <a:effectLst>
                  <a:outerShdw blurRad="38100" dist="38100" dir="2700000" algn="tl">
                    <a:srgbClr val="000000"/>
                  </a:outerShdw>
                </a:effectLst>
                <a:latin typeface="Arial" charset="0"/>
                <a:ea typeface="+mn-ea"/>
                <a:cs typeface="+mn-cs"/>
              </a:rPr>
              <a:pPr algn="r" rtl="0" fontAlgn="base">
                <a:spcBef>
                  <a:spcPct val="0"/>
                </a:spcBef>
                <a:spcAft>
                  <a:spcPct val="0"/>
                </a:spcAft>
                <a:defRPr/>
              </a:pPr>
              <a:t>‹#›</a:t>
            </a:fld>
            <a:endParaRPr lang="en-US" sz="1400" kern="1200">
              <a:solidFill>
                <a:srgbClr val="FFFFFF"/>
              </a:solidFill>
              <a:effectLst>
                <a:outerShdw blurRad="38100" dist="38100" dir="2700000" algn="tl">
                  <a:srgbClr val="000000"/>
                </a:outerShdw>
              </a:effectLst>
              <a:latin typeface="Arial" charset="0"/>
              <a:ea typeface="+mn-ea"/>
              <a:cs typeface="+mn-cs"/>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92100"/>
            <a:ext cx="2057400" cy="57277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92100"/>
            <a:ext cx="6019800" cy="57277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FFFFFF"/>
              </a:solidFill>
              <a:effectLst>
                <a:outerShdw blurRad="38100" dist="38100" dir="2700000" algn="tl">
                  <a:srgbClr val="000000"/>
                </a:outerShdw>
              </a:effectLst>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FFFFFF"/>
              </a:solidFill>
              <a:effectLst>
                <a:outerShdw blurRad="38100" dist="38100" dir="2700000" algn="tl">
                  <a:srgbClr val="000000"/>
                </a:outerShdw>
              </a:effectLst>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FCABD02A-EC4E-4EB0-9D44-6411A1074AC6}" type="slidenum">
              <a:rPr lang="en-US" sz="1400" kern="1200">
                <a:solidFill>
                  <a:srgbClr val="FFFFFF"/>
                </a:solidFill>
                <a:effectLst>
                  <a:outerShdw blurRad="38100" dist="38100" dir="2700000" algn="tl">
                    <a:srgbClr val="000000"/>
                  </a:outerShdw>
                </a:effectLst>
                <a:latin typeface="Arial" charset="0"/>
                <a:ea typeface="+mn-ea"/>
                <a:cs typeface="+mn-cs"/>
              </a:rPr>
              <a:pPr algn="r" rtl="0" fontAlgn="base">
                <a:spcBef>
                  <a:spcPct val="0"/>
                </a:spcBef>
                <a:spcAft>
                  <a:spcPct val="0"/>
                </a:spcAft>
                <a:defRPr/>
              </a:pPr>
              <a:t>‹#›</a:t>
            </a:fld>
            <a:endParaRPr lang="en-US" sz="1400" kern="1200">
              <a:solidFill>
                <a:srgbClr val="FFFFFF"/>
              </a:solidFill>
              <a:effectLst>
                <a:outerShdw blurRad="38100" dist="38100" dir="2700000" algn="tl">
                  <a:srgbClr val="000000"/>
                </a:outerShdw>
              </a:effectLst>
              <a:latin typeface="Arial" charset="0"/>
              <a:ea typeface="+mn-ea"/>
              <a:cs typeface="+mn-cs"/>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4"/>
          <p:cNvSpPr>
            <a:spLocks/>
          </p:cNvSpPr>
          <p:nvPr/>
        </p:nvSpPr>
        <p:spPr bwMode="auto">
          <a:xfrm>
            <a:off x="285750" y="2803525"/>
            <a:ext cx="1588" cy="3035300"/>
          </a:xfrm>
          <a:custGeom>
            <a:avLst/>
            <a:gdLst>
              <a:gd name="T0" fmla="*/ 0 h 1912"/>
              <a:gd name="T1" fmla="*/ 6 h 1912"/>
              <a:gd name="T2" fmla="*/ 6 h 1912"/>
              <a:gd name="T3" fmla="*/ 60 h 1912"/>
              <a:gd name="T4" fmla="*/ 1912 h 1912"/>
              <a:gd name="T5" fmla="*/ 1912 h 1912"/>
              <a:gd name="T6" fmla="*/ 0 h 1912"/>
              <a:gd name="T7" fmla="*/ 0 h 1912"/>
            </a:gdLst>
            <a:ahLst/>
            <a:cxnLst>
              <a:cxn ang="0">
                <a:pos x="0" y="T0"/>
              </a:cxn>
              <a:cxn ang="0">
                <a:pos x="0" y="T1"/>
              </a:cxn>
              <a:cxn ang="0">
                <a:pos x="0" y="T2"/>
              </a:cxn>
              <a:cxn ang="0">
                <a:pos x="0" y="T3"/>
              </a:cxn>
              <a:cxn ang="0">
                <a:pos x="0" y="T4"/>
              </a:cxn>
              <a:cxn ang="0">
                <a:pos x="0" y="T5"/>
              </a:cxn>
              <a:cxn ang="0">
                <a:pos x="0" y="T6"/>
              </a:cxn>
              <a:cxn ang="0">
                <a:pos x="0" y="T7"/>
              </a:cxn>
            </a:cxnLst>
            <a:rect l="0" t="0" r="r" b="b"/>
            <a:pathLst>
              <a:path h="1912">
                <a:moveTo>
                  <a:pt x="0" y="0"/>
                </a:moveTo>
                <a:lnTo>
                  <a:pt x="0" y="6"/>
                </a:lnTo>
                <a:lnTo>
                  <a:pt x="0" y="6"/>
                </a:lnTo>
                <a:lnTo>
                  <a:pt x="0" y="60"/>
                </a:lnTo>
                <a:lnTo>
                  <a:pt x="0" y="1912"/>
                </a:lnTo>
                <a:lnTo>
                  <a:pt x="0" y="1912"/>
                </a:lnTo>
                <a:lnTo>
                  <a:pt x="0" y="0"/>
                </a:lnTo>
                <a:lnTo>
                  <a:pt x="0" y="0"/>
                </a:lnTo>
                <a:close/>
              </a:path>
            </a:pathLst>
          </a:custGeom>
          <a:solidFill>
            <a:srgbClr val="6BBA27"/>
          </a:solidFill>
          <a:ln w="9525">
            <a:noFill/>
            <a:round/>
            <a:headEnd/>
            <a:tailEnd/>
          </a:ln>
        </p:spPr>
        <p:txBody>
          <a:bodyPr/>
          <a:lstStyle/>
          <a:p>
            <a:pPr algn="l" rtl="0" fontAlgn="base">
              <a:spcBef>
                <a:spcPct val="0"/>
              </a:spcBef>
              <a:spcAft>
                <a:spcPct val="0"/>
              </a:spcAft>
              <a:defRPr/>
            </a:pPr>
            <a:endParaRPr lang="en-US" sz="2400" b="1" kern="1200">
              <a:solidFill>
                <a:srgbClr val="FFFFFF"/>
              </a:solidFill>
              <a:latin typeface="Arial" pitchFamily="34" charset="0"/>
              <a:ea typeface="+mn-ea"/>
              <a:cs typeface="+mn-cs"/>
            </a:endParaRPr>
          </a:p>
        </p:txBody>
      </p:sp>
      <p:sp>
        <p:nvSpPr>
          <p:cNvPr id="588802" name="Rectangle 2"/>
          <p:cNvSpPr>
            <a:spLocks noGrp="1" noChangeArrowheads="1"/>
          </p:cNvSpPr>
          <p:nvPr>
            <p:ph type="ctrTitle" sz="quarter"/>
          </p:nvPr>
        </p:nvSpPr>
        <p:spPr>
          <a:xfrm>
            <a:off x="685800" y="1997075"/>
            <a:ext cx="7772400" cy="1431925"/>
          </a:xfrm>
        </p:spPr>
        <p:txBody>
          <a:bodyPr anchor="b" anchorCtr="1"/>
          <a:lstStyle>
            <a:lvl1pPr>
              <a:defRPr/>
            </a:lvl1pPr>
          </a:lstStyle>
          <a:p>
            <a:r>
              <a:rPr lang="en-US"/>
              <a:t>Click to edit Master title style</a:t>
            </a:r>
          </a:p>
        </p:txBody>
      </p:sp>
      <p:sp>
        <p:nvSpPr>
          <p:cNvPr id="588803" name="Rectangle 3"/>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5" name="Rectangle 5"/>
          <p:cNvSpPr>
            <a:spLocks noGrp="1" noChangeArrowheads="1"/>
          </p:cNvSpPr>
          <p:nvPr>
            <p:ph type="ftr" sz="quarter" idx="10"/>
          </p:nvPr>
        </p:nvSpPr>
        <p:spPr/>
        <p:txBody>
          <a:bodyPr/>
          <a:lstStyle>
            <a:lvl1pPr>
              <a:defRPr/>
            </a:lvl1pPr>
          </a:lstStyle>
          <a:p>
            <a:pPr algn="ctr" rtl="0" fontAlgn="base">
              <a:spcBef>
                <a:spcPct val="0"/>
              </a:spcBef>
              <a:spcAft>
                <a:spcPct val="0"/>
              </a:spcAft>
              <a:defRPr/>
            </a:pPr>
            <a:endParaRPr lang="en-US" sz="1400" kern="1200">
              <a:solidFill>
                <a:srgbClr val="FFFFFF"/>
              </a:solidFill>
              <a:effectLst>
                <a:outerShdw blurRad="38100" dist="38100" dir="2700000" algn="tl">
                  <a:srgbClr val="000000"/>
                </a:outerShdw>
              </a:effectLst>
              <a:latin typeface="Arial" pitchFamily="34" charset="0"/>
              <a:ea typeface="+mn-ea"/>
              <a:cs typeface="+mn-cs"/>
            </a:endParaRPr>
          </a:p>
        </p:txBody>
      </p:sp>
      <p:sp>
        <p:nvSpPr>
          <p:cNvPr id="6" name="Rectangle 6"/>
          <p:cNvSpPr>
            <a:spLocks noGrp="1" noChangeArrowheads="1"/>
          </p:cNvSpPr>
          <p:nvPr>
            <p:ph type="sldNum" sz="quarter" idx="11"/>
          </p:nvPr>
        </p:nvSpPr>
        <p:spPr/>
        <p:txBody>
          <a:bodyPr/>
          <a:lstStyle>
            <a:lvl1pPr>
              <a:defRPr/>
            </a:lvl1pPr>
          </a:lstStyle>
          <a:p>
            <a:pPr algn="r" rtl="0" fontAlgn="base">
              <a:spcBef>
                <a:spcPct val="0"/>
              </a:spcBef>
              <a:spcAft>
                <a:spcPct val="0"/>
              </a:spcAft>
              <a:defRPr/>
            </a:pPr>
            <a:fld id="{A66C17A9-507E-4F9D-B891-D4EF37F15C1E}" type="slidenum">
              <a:rPr lang="en-US" sz="1400" kern="1200">
                <a:solidFill>
                  <a:srgbClr val="FFFFFF"/>
                </a:solidFill>
                <a:effectLst>
                  <a:outerShdw blurRad="38100" dist="38100" dir="2700000" algn="tl">
                    <a:srgbClr val="000000"/>
                  </a:outerShdw>
                </a:effectLst>
                <a:latin typeface="Arial" pitchFamily="34" charset="0"/>
                <a:ea typeface="+mn-ea"/>
                <a:cs typeface="+mn-cs"/>
              </a:rPr>
              <a:pPr algn="r" rtl="0" fontAlgn="base">
                <a:spcBef>
                  <a:spcPct val="0"/>
                </a:spcBef>
                <a:spcAft>
                  <a:spcPct val="0"/>
                </a:spcAft>
                <a:defRPr/>
              </a:pPr>
              <a:t>‹#›</a:t>
            </a:fld>
            <a:endParaRPr lang="en-US" sz="1400" kern="1200">
              <a:solidFill>
                <a:srgbClr val="FFFFFF"/>
              </a:solidFill>
              <a:effectLst>
                <a:outerShdw blurRad="38100" dist="38100" dir="2700000" algn="tl">
                  <a:srgbClr val="000000"/>
                </a:outerShdw>
              </a:effectLst>
              <a:latin typeface="Arial" pitchFamily="34" charset="0"/>
              <a:ea typeface="+mn-ea"/>
              <a:cs typeface="+mn-cs"/>
            </a:endParaRPr>
          </a:p>
        </p:txBody>
      </p:sp>
      <p:sp>
        <p:nvSpPr>
          <p:cNvPr id="7" name="Rectangle 7"/>
          <p:cNvSpPr>
            <a:spLocks noGrp="1" noChangeArrowheads="1"/>
          </p:cNvSpPr>
          <p:nvPr>
            <p:ph type="dt" sz="quarter" idx="12"/>
          </p:nvPr>
        </p:nvSpPr>
        <p:spPr/>
        <p:txBody>
          <a:bodyPr/>
          <a:lstStyle>
            <a:lvl1pPr>
              <a:defRPr/>
            </a:lvl1pPr>
          </a:lstStyle>
          <a:p>
            <a:pPr algn="l" rtl="0" fontAlgn="base">
              <a:spcBef>
                <a:spcPct val="0"/>
              </a:spcBef>
              <a:spcAft>
                <a:spcPct val="0"/>
              </a:spcAft>
              <a:defRPr/>
            </a:pPr>
            <a:endParaRPr lang="en-US" sz="1400" kern="1200">
              <a:solidFill>
                <a:srgbClr val="FFFFFF"/>
              </a:solidFill>
              <a:effectLst>
                <a:outerShdw blurRad="38100" dist="38100" dir="2700000" algn="tl">
                  <a:srgbClr val="000000"/>
                </a:outerShdw>
              </a:effectLst>
              <a:latin typeface="Arial" pitchFamily="34" charset="0"/>
              <a:ea typeface="+mn-ea"/>
              <a:cs typeface="+mn-cs"/>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FFFFFF"/>
              </a:solidFill>
              <a:effectLst>
                <a:outerShdw blurRad="38100" dist="38100" dir="2700000" algn="tl">
                  <a:srgbClr val="000000"/>
                </a:outerShdw>
              </a:effectLst>
              <a:latin typeface="Arial" pitchFamily="34"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FFFFFF"/>
              </a:solidFill>
              <a:effectLst>
                <a:outerShdw blurRad="38100" dist="38100" dir="2700000" algn="tl">
                  <a:srgbClr val="000000"/>
                </a:outerShdw>
              </a:effectLst>
              <a:latin typeface="Arial" pitchFamily="34"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11532FFE-1AD0-4D7F-B1B4-F003FA0790C2}" type="slidenum">
              <a:rPr lang="en-US" sz="1400" kern="1200">
                <a:solidFill>
                  <a:srgbClr val="FFFFFF"/>
                </a:solidFill>
                <a:effectLst>
                  <a:outerShdw blurRad="38100" dist="38100" dir="2700000" algn="tl">
                    <a:srgbClr val="000000"/>
                  </a:outerShdw>
                </a:effectLst>
                <a:latin typeface="Arial" pitchFamily="34" charset="0"/>
                <a:ea typeface="+mn-ea"/>
                <a:cs typeface="+mn-cs"/>
              </a:rPr>
              <a:pPr algn="r" rtl="0" fontAlgn="base">
                <a:spcBef>
                  <a:spcPct val="0"/>
                </a:spcBef>
                <a:spcAft>
                  <a:spcPct val="0"/>
                </a:spcAft>
                <a:defRPr/>
              </a:pPr>
              <a:t>‹#›</a:t>
            </a:fld>
            <a:endParaRPr lang="en-US" sz="1400" kern="1200">
              <a:solidFill>
                <a:srgbClr val="FFFFFF"/>
              </a:solidFill>
              <a:effectLst>
                <a:outerShdw blurRad="38100" dist="38100" dir="2700000" algn="tl">
                  <a:srgbClr val="000000"/>
                </a:outerShdw>
              </a:effectLst>
              <a:latin typeface="Arial" pitchFamily="34" charset="0"/>
              <a:ea typeface="+mn-ea"/>
              <a:cs typeface="+mn-cs"/>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FFFFFF"/>
              </a:solidFill>
              <a:effectLst>
                <a:outerShdw blurRad="38100" dist="38100" dir="2700000" algn="tl">
                  <a:srgbClr val="000000"/>
                </a:outerShdw>
              </a:effectLst>
              <a:latin typeface="Arial" pitchFamily="34"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FFFFFF"/>
              </a:solidFill>
              <a:effectLst>
                <a:outerShdw blurRad="38100" dist="38100" dir="2700000" algn="tl">
                  <a:srgbClr val="000000"/>
                </a:outerShdw>
              </a:effectLst>
              <a:latin typeface="Arial" pitchFamily="34"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D8DE65F9-5D94-43F2-8533-53FAE35914C1}" type="slidenum">
              <a:rPr lang="en-US" sz="1400" kern="1200">
                <a:solidFill>
                  <a:srgbClr val="FFFFFF"/>
                </a:solidFill>
                <a:effectLst>
                  <a:outerShdw blurRad="38100" dist="38100" dir="2700000" algn="tl">
                    <a:srgbClr val="000000"/>
                  </a:outerShdw>
                </a:effectLst>
                <a:latin typeface="Arial" pitchFamily="34" charset="0"/>
                <a:ea typeface="+mn-ea"/>
                <a:cs typeface="+mn-cs"/>
              </a:rPr>
              <a:pPr algn="r" rtl="0" fontAlgn="base">
                <a:spcBef>
                  <a:spcPct val="0"/>
                </a:spcBef>
                <a:spcAft>
                  <a:spcPct val="0"/>
                </a:spcAft>
                <a:defRPr/>
              </a:pPr>
              <a:t>‹#›</a:t>
            </a:fld>
            <a:endParaRPr lang="en-US" sz="1400" kern="1200">
              <a:solidFill>
                <a:srgbClr val="FFFFFF"/>
              </a:solidFill>
              <a:effectLst>
                <a:outerShdw blurRad="38100" dist="38100" dir="2700000" algn="tl">
                  <a:srgbClr val="000000"/>
                </a:outerShdw>
              </a:effectLst>
              <a:latin typeface="Arial" pitchFamily="34" charset="0"/>
              <a:ea typeface="+mn-ea"/>
              <a:cs typeface="+mn-cs"/>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FFFFFF"/>
              </a:solidFill>
              <a:effectLst>
                <a:outerShdw blurRad="38100" dist="38100" dir="2700000" algn="tl">
                  <a:srgbClr val="000000"/>
                </a:outerShdw>
              </a:effectLst>
              <a:latin typeface="Arial" pitchFamily="34"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FFFFFF"/>
              </a:solidFill>
              <a:effectLst>
                <a:outerShdw blurRad="38100" dist="38100" dir="2700000" algn="tl">
                  <a:srgbClr val="000000"/>
                </a:outerShdw>
              </a:effectLst>
              <a:latin typeface="Arial" pitchFamily="34"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C9EBE30D-702C-4925-8380-80E6D00AC5A1}" type="slidenum">
              <a:rPr lang="en-US" sz="1400" kern="1200">
                <a:solidFill>
                  <a:srgbClr val="FFFFFF"/>
                </a:solidFill>
                <a:effectLst>
                  <a:outerShdw blurRad="38100" dist="38100" dir="2700000" algn="tl">
                    <a:srgbClr val="000000"/>
                  </a:outerShdw>
                </a:effectLst>
                <a:latin typeface="Arial" pitchFamily="34" charset="0"/>
                <a:ea typeface="+mn-ea"/>
                <a:cs typeface="+mn-cs"/>
              </a:rPr>
              <a:pPr algn="r" rtl="0" fontAlgn="base">
                <a:spcBef>
                  <a:spcPct val="0"/>
                </a:spcBef>
                <a:spcAft>
                  <a:spcPct val="0"/>
                </a:spcAft>
                <a:defRPr/>
              </a:pPr>
              <a:t>‹#›</a:t>
            </a:fld>
            <a:endParaRPr lang="en-US" sz="1400" kern="1200">
              <a:solidFill>
                <a:srgbClr val="FFFFFF"/>
              </a:solidFill>
              <a:effectLst>
                <a:outerShdw blurRad="38100" dist="38100" dir="2700000" algn="tl">
                  <a:srgbClr val="000000"/>
                </a:outerShdw>
              </a:effectLst>
              <a:latin typeface="Arial" pitchFamily="34" charset="0"/>
              <a:ea typeface="+mn-ea"/>
              <a:cs typeface="+mn-cs"/>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63764EB-2587-44E2-A403-204267982B46}" type="slidenum">
              <a:rPr lang="en-US"/>
              <a:pPr>
                <a:defRPr/>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FFFFFF"/>
              </a:solidFill>
              <a:effectLst>
                <a:outerShdw blurRad="38100" dist="38100" dir="2700000" algn="tl">
                  <a:srgbClr val="000000"/>
                </a:outerShdw>
              </a:effectLst>
              <a:latin typeface="Arial" pitchFamily="34" charset="0"/>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FFFFFF"/>
              </a:solidFill>
              <a:effectLst>
                <a:outerShdw blurRad="38100" dist="38100" dir="2700000" algn="tl">
                  <a:srgbClr val="000000"/>
                </a:outerShdw>
              </a:effectLst>
              <a:latin typeface="Arial" pitchFamily="34" charset="0"/>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C3DCB793-8B06-43A3-95D2-2C3EB6920645}" type="slidenum">
              <a:rPr lang="en-US" sz="1400" kern="1200">
                <a:solidFill>
                  <a:srgbClr val="FFFFFF"/>
                </a:solidFill>
                <a:effectLst>
                  <a:outerShdw blurRad="38100" dist="38100" dir="2700000" algn="tl">
                    <a:srgbClr val="000000"/>
                  </a:outerShdw>
                </a:effectLst>
                <a:latin typeface="Arial" pitchFamily="34" charset="0"/>
                <a:ea typeface="+mn-ea"/>
                <a:cs typeface="+mn-cs"/>
              </a:rPr>
              <a:pPr algn="r" rtl="0" fontAlgn="base">
                <a:spcBef>
                  <a:spcPct val="0"/>
                </a:spcBef>
                <a:spcAft>
                  <a:spcPct val="0"/>
                </a:spcAft>
                <a:defRPr/>
              </a:pPr>
              <a:t>‹#›</a:t>
            </a:fld>
            <a:endParaRPr lang="en-US" sz="1400" kern="1200">
              <a:solidFill>
                <a:srgbClr val="FFFFFF"/>
              </a:solidFill>
              <a:effectLst>
                <a:outerShdw blurRad="38100" dist="38100" dir="2700000" algn="tl">
                  <a:srgbClr val="000000"/>
                </a:outerShdw>
              </a:effectLst>
              <a:latin typeface="Arial" pitchFamily="34" charset="0"/>
              <a:ea typeface="+mn-ea"/>
              <a:cs typeface="+mn-cs"/>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FFFFFF"/>
              </a:solidFill>
              <a:effectLst>
                <a:outerShdw blurRad="38100" dist="38100" dir="2700000" algn="tl">
                  <a:srgbClr val="000000"/>
                </a:outerShdw>
              </a:effectLst>
              <a:latin typeface="Arial" pitchFamily="34"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FFFFFF"/>
              </a:solidFill>
              <a:effectLst>
                <a:outerShdw blurRad="38100" dist="38100" dir="2700000" algn="tl">
                  <a:srgbClr val="000000"/>
                </a:outerShdw>
              </a:effectLst>
              <a:latin typeface="Arial" pitchFamily="34"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1BF21AFA-EF5C-4730-95BB-4A5293B106EB}" type="slidenum">
              <a:rPr lang="en-US" sz="1400" kern="1200">
                <a:solidFill>
                  <a:srgbClr val="FFFFFF"/>
                </a:solidFill>
                <a:effectLst>
                  <a:outerShdw blurRad="38100" dist="38100" dir="2700000" algn="tl">
                    <a:srgbClr val="000000"/>
                  </a:outerShdw>
                </a:effectLst>
                <a:latin typeface="Arial" pitchFamily="34" charset="0"/>
                <a:ea typeface="+mn-ea"/>
                <a:cs typeface="+mn-cs"/>
              </a:rPr>
              <a:pPr algn="r" rtl="0" fontAlgn="base">
                <a:spcBef>
                  <a:spcPct val="0"/>
                </a:spcBef>
                <a:spcAft>
                  <a:spcPct val="0"/>
                </a:spcAft>
                <a:defRPr/>
              </a:pPr>
              <a:t>‹#›</a:t>
            </a:fld>
            <a:endParaRPr lang="en-US" sz="1400" kern="1200">
              <a:solidFill>
                <a:srgbClr val="FFFFFF"/>
              </a:solidFill>
              <a:effectLst>
                <a:outerShdw blurRad="38100" dist="38100" dir="2700000" algn="tl">
                  <a:srgbClr val="000000"/>
                </a:outerShdw>
              </a:effectLst>
              <a:latin typeface="Arial" pitchFamily="34" charset="0"/>
              <a:ea typeface="+mn-ea"/>
              <a:cs typeface="+mn-cs"/>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FFFFFF"/>
              </a:solidFill>
              <a:effectLst>
                <a:outerShdw blurRad="38100" dist="38100" dir="2700000" algn="tl">
                  <a:srgbClr val="000000"/>
                </a:outerShdw>
              </a:effectLst>
              <a:latin typeface="Arial" pitchFamily="34" charset="0"/>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FFFFFF"/>
              </a:solidFill>
              <a:effectLst>
                <a:outerShdw blurRad="38100" dist="38100" dir="2700000" algn="tl">
                  <a:srgbClr val="000000"/>
                </a:outerShdw>
              </a:effectLst>
              <a:latin typeface="Arial" pitchFamily="34" charset="0"/>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7D635EBF-2B6C-4D7B-8C1C-DC540D205FD4}" type="slidenum">
              <a:rPr lang="en-US" sz="1400" kern="1200">
                <a:solidFill>
                  <a:srgbClr val="FFFFFF"/>
                </a:solidFill>
                <a:effectLst>
                  <a:outerShdw blurRad="38100" dist="38100" dir="2700000" algn="tl">
                    <a:srgbClr val="000000"/>
                  </a:outerShdw>
                </a:effectLst>
                <a:latin typeface="Arial" pitchFamily="34" charset="0"/>
                <a:ea typeface="+mn-ea"/>
                <a:cs typeface="+mn-cs"/>
              </a:rPr>
              <a:pPr algn="r" rtl="0" fontAlgn="base">
                <a:spcBef>
                  <a:spcPct val="0"/>
                </a:spcBef>
                <a:spcAft>
                  <a:spcPct val="0"/>
                </a:spcAft>
                <a:defRPr/>
              </a:pPr>
              <a:t>‹#›</a:t>
            </a:fld>
            <a:endParaRPr lang="en-US" sz="1400" kern="1200">
              <a:solidFill>
                <a:srgbClr val="FFFFFF"/>
              </a:solidFill>
              <a:effectLst>
                <a:outerShdw blurRad="38100" dist="38100" dir="2700000" algn="tl">
                  <a:srgbClr val="000000"/>
                </a:outerShdw>
              </a:effectLst>
              <a:latin typeface="Arial" pitchFamily="34" charset="0"/>
              <a:ea typeface="+mn-ea"/>
              <a:cs typeface="+mn-cs"/>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FFFFFF"/>
              </a:solidFill>
              <a:effectLst>
                <a:outerShdw blurRad="38100" dist="38100" dir="2700000" algn="tl">
                  <a:srgbClr val="000000"/>
                </a:outerShdw>
              </a:effectLst>
              <a:latin typeface="Arial" pitchFamily="34"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FFFFFF"/>
              </a:solidFill>
              <a:effectLst>
                <a:outerShdw blurRad="38100" dist="38100" dir="2700000" algn="tl">
                  <a:srgbClr val="000000"/>
                </a:outerShdw>
              </a:effectLst>
              <a:latin typeface="Arial" pitchFamily="34"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A8B3C159-F455-4CA9-895C-6A6CA042F2E9}" type="slidenum">
              <a:rPr lang="en-US" sz="1400" kern="1200">
                <a:solidFill>
                  <a:srgbClr val="FFFFFF"/>
                </a:solidFill>
                <a:effectLst>
                  <a:outerShdw blurRad="38100" dist="38100" dir="2700000" algn="tl">
                    <a:srgbClr val="000000"/>
                  </a:outerShdw>
                </a:effectLst>
                <a:latin typeface="Arial" pitchFamily="34" charset="0"/>
                <a:ea typeface="+mn-ea"/>
                <a:cs typeface="+mn-cs"/>
              </a:rPr>
              <a:pPr algn="r" rtl="0" fontAlgn="base">
                <a:spcBef>
                  <a:spcPct val="0"/>
                </a:spcBef>
                <a:spcAft>
                  <a:spcPct val="0"/>
                </a:spcAft>
                <a:defRPr/>
              </a:pPr>
              <a:t>‹#›</a:t>
            </a:fld>
            <a:endParaRPr lang="en-US" sz="1400" kern="1200">
              <a:solidFill>
                <a:srgbClr val="FFFFFF"/>
              </a:solidFill>
              <a:effectLst>
                <a:outerShdw blurRad="38100" dist="38100" dir="2700000" algn="tl">
                  <a:srgbClr val="000000"/>
                </a:outerShdw>
              </a:effectLst>
              <a:latin typeface="Arial" pitchFamily="34" charset="0"/>
              <a:ea typeface="+mn-ea"/>
              <a:cs typeface="+mn-cs"/>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FFFFFF"/>
              </a:solidFill>
              <a:effectLst>
                <a:outerShdw blurRad="38100" dist="38100" dir="2700000" algn="tl">
                  <a:srgbClr val="000000"/>
                </a:outerShdw>
              </a:effectLst>
              <a:latin typeface="Arial" pitchFamily="34"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FFFFFF"/>
              </a:solidFill>
              <a:effectLst>
                <a:outerShdw blurRad="38100" dist="38100" dir="2700000" algn="tl">
                  <a:srgbClr val="000000"/>
                </a:outerShdw>
              </a:effectLst>
              <a:latin typeface="Arial" pitchFamily="34"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934597F5-7237-4B41-8259-9A56598D0ACC}" type="slidenum">
              <a:rPr lang="en-US" sz="1400" kern="1200">
                <a:solidFill>
                  <a:srgbClr val="FFFFFF"/>
                </a:solidFill>
                <a:effectLst>
                  <a:outerShdw blurRad="38100" dist="38100" dir="2700000" algn="tl">
                    <a:srgbClr val="000000"/>
                  </a:outerShdw>
                </a:effectLst>
                <a:latin typeface="Arial" pitchFamily="34" charset="0"/>
                <a:ea typeface="+mn-ea"/>
                <a:cs typeface="+mn-cs"/>
              </a:rPr>
              <a:pPr algn="r" rtl="0" fontAlgn="base">
                <a:spcBef>
                  <a:spcPct val="0"/>
                </a:spcBef>
                <a:spcAft>
                  <a:spcPct val="0"/>
                </a:spcAft>
                <a:defRPr/>
              </a:pPr>
              <a:t>‹#›</a:t>
            </a:fld>
            <a:endParaRPr lang="en-US" sz="1400" kern="1200">
              <a:solidFill>
                <a:srgbClr val="FFFFFF"/>
              </a:solidFill>
              <a:effectLst>
                <a:outerShdw blurRad="38100" dist="38100" dir="2700000" algn="tl">
                  <a:srgbClr val="000000"/>
                </a:outerShdw>
              </a:effectLst>
              <a:latin typeface="Arial" pitchFamily="34" charset="0"/>
              <a:ea typeface="+mn-ea"/>
              <a:cs typeface="+mn-cs"/>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FFFFFF"/>
              </a:solidFill>
              <a:effectLst>
                <a:outerShdw blurRad="38100" dist="38100" dir="2700000" algn="tl">
                  <a:srgbClr val="000000"/>
                </a:outerShdw>
              </a:effectLst>
              <a:latin typeface="Arial" pitchFamily="34"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FFFFFF"/>
              </a:solidFill>
              <a:effectLst>
                <a:outerShdw blurRad="38100" dist="38100" dir="2700000" algn="tl">
                  <a:srgbClr val="000000"/>
                </a:outerShdw>
              </a:effectLst>
              <a:latin typeface="Arial" pitchFamily="34"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15B35806-C9BE-4027-9CCB-B1A09541A7F1}" type="slidenum">
              <a:rPr lang="en-US" sz="1400" kern="1200">
                <a:solidFill>
                  <a:srgbClr val="FFFFFF"/>
                </a:solidFill>
                <a:effectLst>
                  <a:outerShdw blurRad="38100" dist="38100" dir="2700000" algn="tl">
                    <a:srgbClr val="000000"/>
                  </a:outerShdw>
                </a:effectLst>
                <a:latin typeface="Arial" pitchFamily="34" charset="0"/>
                <a:ea typeface="+mn-ea"/>
                <a:cs typeface="+mn-cs"/>
              </a:rPr>
              <a:pPr algn="r" rtl="0" fontAlgn="base">
                <a:spcBef>
                  <a:spcPct val="0"/>
                </a:spcBef>
                <a:spcAft>
                  <a:spcPct val="0"/>
                </a:spcAft>
                <a:defRPr/>
              </a:pPr>
              <a:t>‹#›</a:t>
            </a:fld>
            <a:endParaRPr lang="en-US" sz="1400" kern="1200">
              <a:solidFill>
                <a:srgbClr val="FFFFFF"/>
              </a:solidFill>
              <a:effectLst>
                <a:outerShdw blurRad="38100" dist="38100" dir="2700000" algn="tl">
                  <a:srgbClr val="000000"/>
                </a:outerShdw>
              </a:effectLst>
              <a:latin typeface="Arial" pitchFamily="34" charset="0"/>
              <a:ea typeface="+mn-ea"/>
              <a:cs typeface="+mn-cs"/>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92100"/>
            <a:ext cx="2057400" cy="57277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92100"/>
            <a:ext cx="6019800" cy="57277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FFFFFF"/>
              </a:solidFill>
              <a:effectLst>
                <a:outerShdw blurRad="38100" dist="38100" dir="2700000" algn="tl">
                  <a:srgbClr val="000000"/>
                </a:outerShdw>
              </a:effectLst>
              <a:latin typeface="Arial" pitchFamily="34"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FFFFFF"/>
              </a:solidFill>
              <a:effectLst>
                <a:outerShdw blurRad="38100" dist="38100" dir="2700000" algn="tl">
                  <a:srgbClr val="000000"/>
                </a:outerShdw>
              </a:effectLst>
              <a:latin typeface="Arial" pitchFamily="34"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00DBB5ED-C21F-4713-804A-B3D256E405E5}" type="slidenum">
              <a:rPr lang="en-US" sz="1400" kern="1200">
                <a:solidFill>
                  <a:srgbClr val="FFFFFF"/>
                </a:solidFill>
                <a:effectLst>
                  <a:outerShdw blurRad="38100" dist="38100" dir="2700000" algn="tl">
                    <a:srgbClr val="000000"/>
                  </a:outerShdw>
                </a:effectLst>
                <a:latin typeface="Arial" pitchFamily="34" charset="0"/>
                <a:ea typeface="+mn-ea"/>
                <a:cs typeface="+mn-cs"/>
              </a:rPr>
              <a:pPr algn="r" rtl="0" fontAlgn="base">
                <a:spcBef>
                  <a:spcPct val="0"/>
                </a:spcBef>
                <a:spcAft>
                  <a:spcPct val="0"/>
                </a:spcAft>
                <a:defRPr/>
              </a:pPr>
              <a:t>‹#›</a:t>
            </a:fld>
            <a:endParaRPr lang="en-US" sz="1400" kern="1200">
              <a:solidFill>
                <a:srgbClr val="FFFFFF"/>
              </a:solidFill>
              <a:effectLst>
                <a:outerShdw blurRad="38100" dist="38100" dir="2700000" algn="tl">
                  <a:srgbClr val="000000"/>
                </a:outerShdw>
              </a:effectLst>
              <a:latin typeface="Arial" pitchFamily="34" charset="0"/>
              <a:ea typeface="+mn-ea"/>
              <a:cs typeface="+mn-cs"/>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4"/>
          <p:cNvSpPr>
            <a:spLocks/>
          </p:cNvSpPr>
          <p:nvPr/>
        </p:nvSpPr>
        <p:spPr bwMode="auto">
          <a:xfrm>
            <a:off x="285750" y="2803525"/>
            <a:ext cx="1588" cy="3035300"/>
          </a:xfrm>
          <a:custGeom>
            <a:avLst/>
            <a:gdLst>
              <a:gd name="T0" fmla="*/ 0 h 1912"/>
              <a:gd name="T1" fmla="*/ 6 h 1912"/>
              <a:gd name="T2" fmla="*/ 6 h 1912"/>
              <a:gd name="T3" fmla="*/ 60 h 1912"/>
              <a:gd name="T4" fmla="*/ 1912 h 1912"/>
              <a:gd name="T5" fmla="*/ 1912 h 1912"/>
              <a:gd name="T6" fmla="*/ 0 h 1912"/>
              <a:gd name="T7" fmla="*/ 0 h 1912"/>
            </a:gdLst>
            <a:ahLst/>
            <a:cxnLst>
              <a:cxn ang="0">
                <a:pos x="0" y="T0"/>
              </a:cxn>
              <a:cxn ang="0">
                <a:pos x="0" y="T1"/>
              </a:cxn>
              <a:cxn ang="0">
                <a:pos x="0" y="T2"/>
              </a:cxn>
              <a:cxn ang="0">
                <a:pos x="0" y="T3"/>
              </a:cxn>
              <a:cxn ang="0">
                <a:pos x="0" y="T4"/>
              </a:cxn>
              <a:cxn ang="0">
                <a:pos x="0" y="T5"/>
              </a:cxn>
              <a:cxn ang="0">
                <a:pos x="0" y="T6"/>
              </a:cxn>
              <a:cxn ang="0">
                <a:pos x="0" y="T7"/>
              </a:cxn>
            </a:cxnLst>
            <a:rect l="0" t="0" r="r" b="b"/>
            <a:pathLst>
              <a:path h="1912">
                <a:moveTo>
                  <a:pt x="0" y="0"/>
                </a:moveTo>
                <a:lnTo>
                  <a:pt x="0" y="6"/>
                </a:lnTo>
                <a:lnTo>
                  <a:pt x="0" y="6"/>
                </a:lnTo>
                <a:lnTo>
                  <a:pt x="0" y="60"/>
                </a:lnTo>
                <a:lnTo>
                  <a:pt x="0" y="1912"/>
                </a:lnTo>
                <a:lnTo>
                  <a:pt x="0" y="1912"/>
                </a:lnTo>
                <a:lnTo>
                  <a:pt x="0" y="0"/>
                </a:lnTo>
                <a:lnTo>
                  <a:pt x="0" y="0"/>
                </a:lnTo>
                <a:close/>
              </a:path>
            </a:pathLst>
          </a:custGeom>
          <a:solidFill>
            <a:srgbClr val="6BBA27"/>
          </a:solidFill>
          <a:ln w="9525">
            <a:noFill/>
            <a:round/>
            <a:headEnd/>
            <a:tailEnd/>
          </a:ln>
        </p:spPr>
        <p:txBody>
          <a:bodyPr/>
          <a:lstStyle/>
          <a:p>
            <a:pPr algn="ctr">
              <a:defRPr/>
            </a:pPr>
            <a:endParaRPr lang="en-US">
              <a:solidFill>
                <a:srgbClr val="FF0000"/>
              </a:solidFill>
            </a:endParaRPr>
          </a:p>
        </p:txBody>
      </p:sp>
      <p:sp>
        <p:nvSpPr>
          <p:cNvPr id="588802" name="Rectangle 2"/>
          <p:cNvSpPr>
            <a:spLocks noGrp="1" noChangeArrowheads="1"/>
          </p:cNvSpPr>
          <p:nvPr>
            <p:ph type="ctrTitle" sz="quarter"/>
          </p:nvPr>
        </p:nvSpPr>
        <p:spPr>
          <a:xfrm>
            <a:off x="685800" y="1997075"/>
            <a:ext cx="7772400" cy="1431925"/>
          </a:xfrm>
        </p:spPr>
        <p:txBody>
          <a:bodyPr anchor="b" anchorCtr="1"/>
          <a:lstStyle>
            <a:lvl1pPr>
              <a:defRPr/>
            </a:lvl1pPr>
          </a:lstStyle>
          <a:p>
            <a:r>
              <a:rPr lang="en-US"/>
              <a:t>Click to edit Master title style</a:t>
            </a:r>
          </a:p>
        </p:txBody>
      </p:sp>
      <p:sp>
        <p:nvSpPr>
          <p:cNvPr id="588803" name="Rectangle 3"/>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5" name="Rectangle 5"/>
          <p:cNvSpPr>
            <a:spLocks noGrp="1" noChangeArrowheads="1"/>
          </p:cNvSpPr>
          <p:nvPr>
            <p:ph type="ftr" sz="quarter" idx="10"/>
          </p:nvPr>
        </p:nvSpPr>
        <p:spPr/>
        <p:txBody>
          <a:bodyPr/>
          <a:lstStyle>
            <a:lvl1pPr>
              <a:defRPr/>
            </a:lvl1pPr>
          </a:lstStyle>
          <a:p>
            <a:pPr>
              <a:defRPr/>
            </a:pPr>
            <a:endParaRPr lang="en-US"/>
          </a:p>
        </p:txBody>
      </p:sp>
      <p:sp>
        <p:nvSpPr>
          <p:cNvPr id="6" name="Rectangle 6"/>
          <p:cNvSpPr>
            <a:spLocks noGrp="1" noChangeArrowheads="1"/>
          </p:cNvSpPr>
          <p:nvPr>
            <p:ph type="sldNum" sz="quarter" idx="11"/>
          </p:nvPr>
        </p:nvSpPr>
        <p:spPr/>
        <p:txBody>
          <a:bodyPr/>
          <a:lstStyle>
            <a:lvl1pPr>
              <a:defRPr/>
            </a:lvl1pPr>
          </a:lstStyle>
          <a:p>
            <a:pPr>
              <a:defRPr/>
            </a:pPr>
            <a:fld id="{F194DD8F-8B36-48CC-8591-2FE529B744BC}" type="slidenum">
              <a:rPr lang="en-US"/>
              <a:pPr>
                <a:defRPr/>
              </a:pPr>
              <a:t>‹#›</a:t>
            </a:fld>
            <a:endParaRPr lang="en-US"/>
          </a:p>
        </p:txBody>
      </p:sp>
      <p:sp>
        <p:nvSpPr>
          <p:cNvPr id="7" name="Rectangle 7"/>
          <p:cNvSpPr>
            <a:spLocks noGrp="1" noChangeArrowheads="1"/>
          </p:cNvSpPr>
          <p:nvPr>
            <p:ph type="dt" sz="quarter" idx="12"/>
          </p:nvPr>
        </p:nvSpPr>
        <p:spPr/>
        <p:txBody>
          <a:bodyPr/>
          <a:lstStyle>
            <a:lvl1pPr>
              <a:defRPr/>
            </a:lvl1pPr>
          </a:lstStyle>
          <a:p>
            <a:pPr>
              <a:defRPr/>
            </a:pPr>
            <a:endParaRPr lang="en-US"/>
          </a:p>
        </p:txBody>
      </p:sp>
    </p:spTree>
    <p:extLst>
      <p:ext uri="{BB962C8B-B14F-4D97-AF65-F5344CB8AC3E}">
        <p14:creationId xmlns="" xmlns:p14="http://schemas.microsoft.com/office/powerpoint/2010/main" val="377080293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28A3E3F-CD8D-40ED-B53A-D6A95972FBCB}" type="slidenum">
              <a:rPr lang="en-US"/>
              <a:pPr>
                <a:defRPr/>
              </a:pPr>
              <a:t>‹#›</a:t>
            </a:fld>
            <a:endParaRPr lang="en-US"/>
          </a:p>
        </p:txBody>
      </p:sp>
    </p:spTree>
    <p:extLst>
      <p:ext uri="{BB962C8B-B14F-4D97-AF65-F5344CB8AC3E}">
        <p14:creationId xmlns="" xmlns:p14="http://schemas.microsoft.com/office/powerpoint/2010/main" val="122210827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0921C18-2CAE-4E3D-B49D-C0C794055234}" type="slidenum">
              <a:rPr lang="en-US"/>
              <a:pPr>
                <a:defRPr/>
              </a:pPr>
              <a:t>‹#›</a:t>
            </a:fld>
            <a:endParaRPr lang="en-US"/>
          </a:p>
        </p:txBody>
      </p:sp>
    </p:spTree>
    <p:extLst>
      <p:ext uri="{BB962C8B-B14F-4D97-AF65-F5344CB8AC3E}">
        <p14:creationId xmlns="" xmlns:p14="http://schemas.microsoft.com/office/powerpoint/2010/main" val="38500007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B225164-AD9E-42CA-B297-DFA569A4F90F}" type="slidenum">
              <a:rPr lang="en-US"/>
              <a:pPr>
                <a:defRPr/>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9CBB9ED-F0AA-411B-9367-3029325D9B14}" type="slidenum">
              <a:rPr lang="en-US"/>
              <a:pPr>
                <a:defRPr/>
              </a:pPr>
              <a:t>‹#›</a:t>
            </a:fld>
            <a:endParaRPr lang="en-US"/>
          </a:p>
        </p:txBody>
      </p:sp>
    </p:spTree>
    <p:extLst>
      <p:ext uri="{BB962C8B-B14F-4D97-AF65-F5344CB8AC3E}">
        <p14:creationId xmlns="" xmlns:p14="http://schemas.microsoft.com/office/powerpoint/2010/main" val="72738045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E3C36325-4390-4CA9-B540-0073CD4E42BD}" type="slidenum">
              <a:rPr lang="en-US"/>
              <a:pPr>
                <a:defRPr/>
              </a:pPr>
              <a:t>‹#›</a:t>
            </a:fld>
            <a:endParaRPr lang="en-US"/>
          </a:p>
        </p:txBody>
      </p:sp>
    </p:spTree>
    <p:extLst>
      <p:ext uri="{BB962C8B-B14F-4D97-AF65-F5344CB8AC3E}">
        <p14:creationId xmlns="" xmlns:p14="http://schemas.microsoft.com/office/powerpoint/2010/main" val="10012232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9750559-DFAF-4475-A125-3EFE28F306C0}" type="slidenum">
              <a:rPr lang="en-US"/>
              <a:pPr>
                <a:defRPr/>
              </a:pPr>
              <a:t>‹#›</a:t>
            </a:fld>
            <a:endParaRPr lang="en-US"/>
          </a:p>
        </p:txBody>
      </p:sp>
    </p:spTree>
    <p:extLst>
      <p:ext uri="{BB962C8B-B14F-4D97-AF65-F5344CB8AC3E}">
        <p14:creationId xmlns="" xmlns:p14="http://schemas.microsoft.com/office/powerpoint/2010/main" val="286689228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AB11640-DC80-4712-9AEC-5BAD93966F1C}" type="slidenum">
              <a:rPr lang="en-US"/>
              <a:pPr>
                <a:defRPr/>
              </a:pPr>
              <a:t>‹#›</a:t>
            </a:fld>
            <a:endParaRPr lang="en-US"/>
          </a:p>
        </p:txBody>
      </p:sp>
    </p:spTree>
    <p:extLst>
      <p:ext uri="{BB962C8B-B14F-4D97-AF65-F5344CB8AC3E}">
        <p14:creationId xmlns="" xmlns:p14="http://schemas.microsoft.com/office/powerpoint/2010/main" val="346209331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C638D33-2DDD-4766-B42A-BA9F86E5D56C}" type="slidenum">
              <a:rPr lang="en-US"/>
              <a:pPr>
                <a:defRPr/>
              </a:pPr>
              <a:t>‹#›</a:t>
            </a:fld>
            <a:endParaRPr lang="en-US"/>
          </a:p>
        </p:txBody>
      </p:sp>
    </p:spTree>
    <p:extLst>
      <p:ext uri="{BB962C8B-B14F-4D97-AF65-F5344CB8AC3E}">
        <p14:creationId xmlns="" xmlns:p14="http://schemas.microsoft.com/office/powerpoint/2010/main" val="147933428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8183CC5-2881-46C7-AD78-7E05BA05777E}" type="slidenum">
              <a:rPr lang="en-US"/>
              <a:pPr>
                <a:defRPr/>
              </a:pPr>
              <a:t>‹#›</a:t>
            </a:fld>
            <a:endParaRPr lang="en-US"/>
          </a:p>
        </p:txBody>
      </p:sp>
    </p:spTree>
    <p:extLst>
      <p:ext uri="{BB962C8B-B14F-4D97-AF65-F5344CB8AC3E}">
        <p14:creationId xmlns="" xmlns:p14="http://schemas.microsoft.com/office/powerpoint/2010/main" val="108655988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99029BF-B743-40BB-AB4D-3FE4BD045322}" type="slidenum">
              <a:rPr lang="en-US"/>
              <a:pPr>
                <a:defRPr/>
              </a:pPr>
              <a:t>‹#›</a:t>
            </a:fld>
            <a:endParaRPr lang="en-US"/>
          </a:p>
        </p:txBody>
      </p:sp>
    </p:spTree>
    <p:extLst>
      <p:ext uri="{BB962C8B-B14F-4D97-AF65-F5344CB8AC3E}">
        <p14:creationId xmlns="" xmlns:p14="http://schemas.microsoft.com/office/powerpoint/2010/main" val="257304255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92100"/>
            <a:ext cx="2057400" cy="57277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92100"/>
            <a:ext cx="6019800" cy="57277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75C5A21-4D06-4A55-9B9C-E1A459CF24A0}" type="slidenum">
              <a:rPr lang="en-US"/>
              <a:pPr>
                <a:defRPr/>
              </a:pPr>
              <a:t>‹#›</a:t>
            </a:fld>
            <a:endParaRPr lang="en-US"/>
          </a:p>
        </p:txBody>
      </p:sp>
    </p:spTree>
    <p:extLst>
      <p:ext uri="{BB962C8B-B14F-4D97-AF65-F5344CB8AC3E}">
        <p14:creationId xmlns="" xmlns:p14="http://schemas.microsoft.com/office/powerpoint/2010/main" val="7739532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4"/>
          <p:cNvSpPr>
            <a:spLocks/>
          </p:cNvSpPr>
          <p:nvPr/>
        </p:nvSpPr>
        <p:spPr bwMode="auto">
          <a:xfrm>
            <a:off x="285750" y="2803525"/>
            <a:ext cx="1588" cy="3035300"/>
          </a:xfrm>
          <a:custGeom>
            <a:avLst/>
            <a:gdLst>
              <a:gd name="T0" fmla="*/ 0 h 1912"/>
              <a:gd name="T1" fmla="*/ 6 h 1912"/>
              <a:gd name="T2" fmla="*/ 6 h 1912"/>
              <a:gd name="T3" fmla="*/ 60 h 1912"/>
              <a:gd name="T4" fmla="*/ 1912 h 1912"/>
              <a:gd name="T5" fmla="*/ 1912 h 1912"/>
              <a:gd name="T6" fmla="*/ 0 h 1912"/>
              <a:gd name="T7" fmla="*/ 0 h 1912"/>
            </a:gdLst>
            <a:ahLst/>
            <a:cxnLst>
              <a:cxn ang="0">
                <a:pos x="0" y="T0"/>
              </a:cxn>
              <a:cxn ang="0">
                <a:pos x="0" y="T1"/>
              </a:cxn>
              <a:cxn ang="0">
                <a:pos x="0" y="T2"/>
              </a:cxn>
              <a:cxn ang="0">
                <a:pos x="0" y="T3"/>
              </a:cxn>
              <a:cxn ang="0">
                <a:pos x="0" y="T4"/>
              </a:cxn>
              <a:cxn ang="0">
                <a:pos x="0" y="T5"/>
              </a:cxn>
              <a:cxn ang="0">
                <a:pos x="0" y="T6"/>
              </a:cxn>
              <a:cxn ang="0">
                <a:pos x="0" y="T7"/>
              </a:cxn>
            </a:cxnLst>
            <a:rect l="0" t="0" r="r" b="b"/>
            <a:pathLst>
              <a:path h="1912">
                <a:moveTo>
                  <a:pt x="0" y="0"/>
                </a:moveTo>
                <a:lnTo>
                  <a:pt x="0" y="6"/>
                </a:lnTo>
                <a:lnTo>
                  <a:pt x="0" y="6"/>
                </a:lnTo>
                <a:lnTo>
                  <a:pt x="0" y="60"/>
                </a:lnTo>
                <a:lnTo>
                  <a:pt x="0" y="1912"/>
                </a:lnTo>
                <a:lnTo>
                  <a:pt x="0" y="1912"/>
                </a:lnTo>
                <a:lnTo>
                  <a:pt x="0" y="0"/>
                </a:lnTo>
                <a:lnTo>
                  <a:pt x="0" y="0"/>
                </a:lnTo>
                <a:close/>
              </a:path>
            </a:pathLst>
          </a:custGeom>
          <a:solidFill>
            <a:srgbClr val="6BBA27"/>
          </a:solidFill>
          <a:ln w="9525">
            <a:noFill/>
            <a:round/>
            <a:headEnd/>
            <a:tailEnd/>
          </a:ln>
        </p:spPr>
        <p:txBody>
          <a:bodyPr/>
          <a:lstStyle/>
          <a:p>
            <a:pPr>
              <a:defRPr/>
            </a:pPr>
            <a:endParaRPr lang="en-US">
              <a:solidFill>
                <a:srgbClr val="FFFFFF"/>
              </a:solidFill>
            </a:endParaRPr>
          </a:p>
        </p:txBody>
      </p:sp>
      <p:sp>
        <p:nvSpPr>
          <p:cNvPr id="588802" name="Rectangle 2"/>
          <p:cNvSpPr>
            <a:spLocks noGrp="1" noChangeArrowheads="1"/>
          </p:cNvSpPr>
          <p:nvPr>
            <p:ph type="ctrTitle" sz="quarter"/>
          </p:nvPr>
        </p:nvSpPr>
        <p:spPr>
          <a:xfrm>
            <a:off x="685800" y="1997075"/>
            <a:ext cx="7772400" cy="1431925"/>
          </a:xfrm>
        </p:spPr>
        <p:txBody>
          <a:bodyPr anchor="b" anchorCtr="1"/>
          <a:lstStyle>
            <a:lvl1pPr>
              <a:defRPr/>
            </a:lvl1pPr>
          </a:lstStyle>
          <a:p>
            <a:r>
              <a:rPr lang="en-US"/>
              <a:t>Click to edit Master title style</a:t>
            </a:r>
          </a:p>
        </p:txBody>
      </p:sp>
      <p:sp>
        <p:nvSpPr>
          <p:cNvPr id="588803" name="Rectangle 3"/>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5" name="Rectangle 5"/>
          <p:cNvSpPr>
            <a:spLocks noGrp="1" noChangeArrowheads="1"/>
          </p:cNvSpPr>
          <p:nvPr>
            <p:ph type="ftr" sz="quarter" idx="10"/>
          </p:nvPr>
        </p:nvSpPr>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1"/>
          </p:nvPr>
        </p:nvSpPr>
        <p:spPr/>
        <p:txBody>
          <a:bodyPr/>
          <a:lstStyle>
            <a:lvl1pPr>
              <a:defRPr/>
            </a:lvl1pPr>
          </a:lstStyle>
          <a:p>
            <a:pPr>
              <a:defRPr/>
            </a:pPr>
            <a:fld id="{932D787D-E25A-4DB8-A92C-F08854A923F7}" type="slidenum">
              <a:rPr lang="en-US">
                <a:solidFill>
                  <a:srgbClr val="FFFFFF"/>
                </a:solidFill>
              </a:rPr>
              <a:pPr>
                <a:defRPr/>
              </a:pPr>
              <a:t>‹#›</a:t>
            </a:fld>
            <a:endParaRPr lang="en-US">
              <a:solidFill>
                <a:srgbClr val="FFFFFF"/>
              </a:solidFill>
            </a:endParaRPr>
          </a:p>
        </p:txBody>
      </p:sp>
      <p:sp>
        <p:nvSpPr>
          <p:cNvPr id="7" name="Rectangle 7"/>
          <p:cNvSpPr>
            <a:spLocks noGrp="1" noChangeArrowheads="1"/>
          </p:cNvSpPr>
          <p:nvPr>
            <p:ph type="dt" sz="quarter" idx="12"/>
          </p:nvPr>
        </p:nvSpPr>
        <p:spPr/>
        <p:txBody>
          <a:bodyPr/>
          <a:lstStyle>
            <a:lvl1pPr>
              <a:defRPr/>
            </a:lvl1pPr>
          </a:lstStyle>
          <a:p>
            <a:pPr>
              <a:defRPr/>
            </a:pPr>
            <a:endParaRPr lang="en-US">
              <a:solidFill>
                <a:srgbClr val="FFFFFF"/>
              </a:solidFill>
            </a:endParaRPr>
          </a:p>
        </p:txBody>
      </p:sp>
    </p:spTree>
    <p:extLst>
      <p:ext uri="{BB962C8B-B14F-4D97-AF65-F5344CB8AC3E}">
        <p14:creationId xmlns="" xmlns:p14="http://schemas.microsoft.com/office/powerpoint/2010/main" val="25751721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16AE2D6-4126-405E-88D5-88141A55AD12}" type="slidenum">
              <a:rPr lang="en-US">
                <a:solidFill>
                  <a:srgbClr val="FFFFFF"/>
                </a:solidFill>
              </a:rPr>
              <a:pPr>
                <a:defRPr/>
              </a:pPr>
              <a:t>‹#›</a:t>
            </a:fld>
            <a:endParaRPr lang="en-US">
              <a:solidFill>
                <a:srgbClr val="FFFFFF"/>
              </a:solidFill>
            </a:endParaRPr>
          </a:p>
        </p:txBody>
      </p:sp>
    </p:spTree>
    <p:extLst>
      <p:ext uri="{BB962C8B-B14F-4D97-AF65-F5344CB8AC3E}">
        <p14:creationId xmlns="" xmlns:p14="http://schemas.microsoft.com/office/powerpoint/2010/main" val="27002024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4046787C-3707-4E2B-83DC-37A14DF817EB}" type="slidenum">
              <a:rPr lang="en-US"/>
              <a:pPr>
                <a:defRPr/>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54CFB8A-E97D-4679-BE1A-6F14C1082165}" type="slidenum">
              <a:rPr lang="en-US">
                <a:solidFill>
                  <a:srgbClr val="FFFFFF"/>
                </a:solidFill>
              </a:rPr>
              <a:pPr>
                <a:defRPr/>
              </a:pPr>
              <a:t>‹#›</a:t>
            </a:fld>
            <a:endParaRPr lang="en-US">
              <a:solidFill>
                <a:srgbClr val="FFFFFF"/>
              </a:solidFill>
            </a:endParaRPr>
          </a:p>
        </p:txBody>
      </p:sp>
    </p:spTree>
    <p:extLst>
      <p:ext uri="{BB962C8B-B14F-4D97-AF65-F5344CB8AC3E}">
        <p14:creationId xmlns="" xmlns:p14="http://schemas.microsoft.com/office/powerpoint/2010/main" val="347521640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28B106E-9C4B-4D89-9DB7-AAF87C4B16B0}" type="slidenum">
              <a:rPr lang="en-US">
                <a:solidFill>
                  <a:srgbClr val="FFFFFF"/>
                </a:solidFill>
              </a:rPr>
              <a:pPr>
                <a:defRPr/>
              </a:pPr>
              <a:t>‹#›</a:t>
            </a:fld>
            <a:endParaRPr lang="en-US">
              <a:solidFill>
                <a:srgbClr val="FFFFFF"/>
              </a:solidFill>
            </a:endParaRPr>
          </a:p>
        </p:txBody>
      </p:sp>
    </p:spTree>
    <p:extLst>
      <p:ext uri="{BB962C8B-B14F-4D97-AF65-F5344CB8AC3E}">
        <p14:creationId xmlns="" xmlns:p14="http://schemas.microsoft.com/office/powerpoint/2010/main" val="59158940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63764EB-2587-44E2-A403-204267982B46}" type="slidenum">
              <a:rPr lang="en-US">
                <a:solidFill>
                  <a:srgbClr val="FFFFFF"/>
                </a:solidFill>
              </a:rPr>
              <a:pPr>
                <a:defRPr/>
              </a:pPr>
              <a:t>‹#›</a:t>
            </a:fld>
            <a:endParaRPr lang="en-US">
              <a:solidFill>
                <a:srgbClr val="FFFFFF"/>
              </a:solidFill>
            </a:endParaRPr>
          </a:p>
        </p:txBody>
      </p:sp>
    </p:spTree>
    <p:extLst>
      <p:ext uri="{BB962C8B-B14F-4D97-AF65-F5344CB8AC3E}">
        <p14:creationId xmlns="" xmlns:p14="http://schemas.microsoft.com/office/powerpoint/2010/main" val="43209294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B225164-AD9E-42CA-B297-DFA569A4F90F}" type="slidenum">
              <a:rPr lang="en-US">
                <a:solidFill>
                  <a:srgbClr val="FFFFFF"/>
                </a:solidFill>
              </a:rPr>
              <a:pPr>
                <a:defRPr/>
              </a:pPr>
              <a:t>‹#›</a:t>
            </a:fld>
            <a:endParaRPr lang="en-US">
              <a:solidFill>
                <a:srgbClr val="FFFFFF"/>
              </a:solidFill>
            </a:endParaRPr>
          </a:p>
        </p:txBody>
      </p:sp>
    </p:spTree>
    <p:extLst>
      <p:ext uri="{BB962C8B-B14F-4D97-AF65-F5344CB8AC3E}">
        <p14:creationId xmlns="" xmlns:p14="http://schemas.microsoft.com/office/powerpoint/2010/main" val="245049156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046787C-3707-4E2B-83DC-37A14DF817EB}" type="slidenum">
              <a:rPr lang="en-US">
                <a:solidFill>
                  <a:srgbClr val="FFFFFF"/>
                </a:solidFill>
              </a:rPr>
              <a:pPr>
                <a:defRPr/>
              </a:pPr>
              <a:t>‹#›</a:t>
            </a:fld>
            <a:endParaRPr lang="en-US">
              <a:solidFill>
                <a:srgbClr val="FFFFFF"/>
              </a:solidFill>
            </a:endParaRPr>
          </a:p>
        </p:txBody>
      </p:sp>
    </p:spTree>
    <p:extLst>
      <p:ext uri="{BB962C8B-B14F-4D97-AF65-F5344CB8AC3E}">
        <p14:creationId xmlns="" xmlns:p14="http://schemas.microsoft.com/office/powerpoint/2010/main" val="99687643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06444FB-A0F4-4838-B4A2-B6F1F04F190E}" type="slidenum">
              <a:rPr lang="en-US">
                <a:solidFill>
                  <a:srgbClr val="FFFFFF"/>
                </a:solidFill>
              </a:rPr>
              <a:pPr>
                <a:defRPr/>
              </a:pPr>
              <a:t>‹#›</a:t>
            </a:fld>
            <a:endParaRPr lang="en-US">
              <a:solidFill>
                <a:srgbClr val="FFFFFF"/>
              </a:solidFill>
            </a:endParaRPr>
          </a:p>
        </p:txBody>
      </p:sp>
    </p:spTree>
    <p:extLst>
      <p:ext uri="{BB962C8B-B14F-4D97-AF65-F5344CB8AC3E}">
        <p14:creationId xmlns="" xmlns:p14="http://schemas.microsoft.com/office/powerpoint/2010/main" val="296736150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A0491C4-69C8-4F57-BC85-2045C27E227D}" type="slidenum">
              <a:rPr lang="en-US">
                <a:solidFill>
                  <a:srgbClr val="FFFFFF"/>
                </a:solidFill>
              </a:rPr>
              <a:pPr>
                <a:defRPr/>
              </a:pPr>
              <a:t>‹#›</a:t>
            </a:fld>
            <a:endParaRPr lang="en-US">
              <a:solidFill>
                <a:srgbClr val="FFFFFF"/>
              </a:solidFill>
            </a:endParaRPr>
          </a:p>
        </p:txBody>
      </p:sp>
    </p:spTree>
    <p:extLst>
      <p:ext uri="{BB962C8B-B14F-4D97-AF65-F5344CB8AC3E}">
        <p14:creationId xmlns="" xmlns:p14="http://schemas.microsoft.com/office/powerpoint/2010/main" val="398393200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69AE470-7061-4FCD-8457-912A359A3C70}" type="slidenum">
              <a:rPr lang="en-US">
                <a:solidFill>
                  <a:srgbClr val="FFFFFF"/>
                </a:solidFill>
              </a:rPr>
              <a:pPr>
                <a:defRPr/>
              </a:pPr>
              <a:t>‹#›</a:t>
            </a:fld>
            <a:endParaRPr lang="en-US">
              <a:solidFill>
                <a:srgbClr val="FFFFFF"/>
              </a:solidFill>
            </a:endParaRPr>
          </a:p>
        </p:txBody>
      </p:sp>
    </p:spTree>
    <p:extLst>
      <p:ext uri="{BB962C8B-B14F-4D97-AF65-F5344CB8AC3E}">
        <p14:creationId xmlns="" xmlns:p14="http://schemas.microsoft.com/office/powerpoint/2010/main" val="388623599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92100"/>
            <a:ext cx="2057400" cy="57277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92100"/>
            <a:ext cx="6019800" cy="57277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73B268A-A2CD-4D95-98C3-C2B804361CD5}" type="slidenum">
              <a:rPr lang="en-US">
                <a:solidFill>
                  <a:srgbClr val="FFFFFF"/>
                </a:solidFill>
              </a:rPr>
              <a:pPr>
                <a:defRPr/>
              </a:pPr>
              <a:t>‹#›</a:t>
            </a:fld>
            <a:endParaRPr lang="en-US">
              <a:solidFill>
                <a:srgbClr val="FFFFFF"/>
              </a:solidFill>
            </a:endParaRPr>
          </a:p>
        </p:txBody>
      </p:sp>
    </p:spTree>
    <p:extLst>
      <p:ext uri="{BB962C8B-B14F-4D97-AF65-F5344CB8AC3E}">
        <p14:creationId xmlns="" xmlns:p14="http://schemas.microsoft.com/office/powerpoint/2010/main" val="268098971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4"/>
          <p:cNvSpPr>
            <a:spLocks/>
          </p:cNvSpPr>
          <p:nvPr/>
        </p:nvSpPr>
        <p:spPr bwMode="auto">
          <a:xfrm>
            <a:off x="285750" y="2803525"/>
            <a:ext cx="1588" cy="3035300"/>
          </a:xfrm>
          <a:custGeom>
            <a:avLst/>
            <a:gdLst>
              <a:gd name="T0" fmla="*/ 0 h 1912"/>
              <a:gd name="T1" fmla="*/ 6 h 1912"/>
              <a:gd name="T2" fmla="*/ 6 h 1912"/>
              <a:gd name="T3" fmla="*/ 60 h 1912"/>
              <a:gd name="T4" fmla="*/ 1912 h 1912"/>
              <a:gd name="T5" fmla="*/ 1912 h 1912"/>
              <a:gd name="T6" fmla="*/ 0 h 1912"/>
              <a:gd name="T7" fmla="*/ 0 h 1912"/>
            </a:gdLst>
            <a:ahLst/>
            <a:cxnLst>
              <a:cxn ang="0">
                <a:pos x="0" y="T0"/>
              </a:cxn>
              <a:cxn ang="0">
                <a:pos x="0" y="T1"/>
              </a:cxn>
              <a:cxn ang="0">
                <a:pos x="0" y="T2"/>
              </a:cxn>
              <a:cxn ang="0">
                <a:pos x="0" y="T3"/>
              </a:cxn>
              <a:cxn ang="0">
                <a:pos x="0" y="T4"/>
              </a:cxn>
              <a:cxn ang="0">
                <a:pos x="0" y="T5"/>
              </a:cxn>
              <a:cxn ang="0">
                <a:pos x="0" y="T6"/>
              </a:cxn>
              <a:cxn ang="0">
                <a:pos x="0" y="T7"/>
              </a:cxn>
            </a:cxnLst>
            <a:rect l="0" t="0" r="r" b="b"/>
            <a:pathLst>
              <a:path h="1912">
                <a:moveTo>
                  <a:pt x="0" y="0"/>
                </a:moveTo>
                <a:lnTo>
                  <a:pt x="0" y="6"/>
                </a:lnTo>
                <a:lnTo>
                  <a:pt x="0" y="6"/>
                </a:lnTo>
                <a:lnTo>
                  <a:pt x="0" y="60"/>
                </a:lnTo>
                <a:lnTo>
                  <a:pt x="0" y="1912"/>
                </a:lnTo>
                <a:lnTo>
                  <a:pt x="0" y="1912"/>
                </a:lnTo>
                <a:lnTo>
                  <a:pt x="0" y="0"/>
                </a:lnTo>
                <a:lnTo>
                  <a:pt x="0" y="0"/>
                </a:lnTo>
                <a:close/>
              </a:path>
            </a:pathLst>
          </a:custGeom>
          <a:solidFill>
            <a:srgbClr val="6BBA27"/>
          </a:solidFill>
          <a:ln w="9525">
            <a:noFill/>
            <a:round/>
            <a:headEnd/>
            <a:tailEnd/>
          </a:ln>
        </p:spPr>
        <p:txBody>
          <a:bodyPr/>
          <a:lstStyle/>
          <a:p>
            <a:pPr>
              <a:defRPr/>
            </a:pPr>
            <a:endParaRPr lang="en-US">
              <a:solidFill>
                <a:srgbClr val="FFFFFF"/>
              </a:solidFill>
            </a:endParaRPr>
          </a:p>
        </p:txBody>
      </p:sp>
      <p:sp>
        <p:nvSpPr>
          <p:cNvPr id="588802" name="Rectangle 2"/>
          <p:cNvSpPr>
            <a:spLocks noGrp="1" noChangeArrowheads="1"/>
          </p:cNvSpPr>
          <p:nvPr>
            <p:ph type="ctrTitle" sz="quarter"/>
          </p:nvPr>
        </p:nvSpPr>
        <p:spPr>
          <a:xfrm>
            <a:off x="685800" y="1997075"/>
            <a:ext cx="7772400" cy="1431925"/>
          </a:xfrm>
        </p:spPr>
        <p:txBody>
          <a:bodyPr anchor="b" anchorCtr="1"/>
          <a:lstStyle>
            <a:lvl1pPr>
              <a:defRPr/>
            </a:lvl1pPr>
          </a:lstStyle>
          <a:p>
            <a:r>
              <a:rPr lang="en-US"/>
              <a:t>Click to edit Master title style</a:t>
            </a:r>
          </a:p>
        </p:txBody>
      </p:sp>
      <p:sp>
        <p:nvSpPr>
          <p:cNvPr id="588803" name="Rectangle 3"/>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5" name="Rectangle 5"/>
          <p:cNvSpPr>
            <a:spLocks noGrp="1" noChangeArrowheads="1"/>
          </p:cNvSpPr>
          <p:nvPr>
            <p:ph type="ftr" sz="quarter" idx="10"/>
          </p:nvPr>
        </p:nvSpPr>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1"/>
          </p:nvPr>
        </p:nvSpPr>
        <p:spPr/>
        <p:txBody>
          <a:bodyPr/>
          <a:lstStyle>
            <a:lvl1pPr>
              <a:defRPr/>
            </a:lvl1pPr>
          </a:lstStyle>
          <a:p>
            <a:pPr>
              <a:defRPr/>
            </a:pPr>
            <a:fld id="{932D787D-E25A-4DB8-A92C-F08854A923F7}" type="slidenum">
              <a:rPr lang="en-US">
                <a:solidFill>
                  <a:srgbClr val="FFFFFF"/>
                </a:solidFill>
              </a:rPr>
              <a:pPr>
                <a:defRPr/>
              </a:pPr>
              <a:t>‹#›</a:t>
            </a:fld>
            <a:endParaRPr lang="en-US">
              <a:solidFill>
                <a:srgbClr val="FFFFFF"/>
              </a:solidFill>
            </a:endParaRPr>
          </a:p>
        </p:txBody>
      </p:sp>
      <p:sp>
        <p:nvSpPr>
          <p:cNvPr id="7" name="Rectangle 7"/>
          <p:cNvSpPr>
            <a:spLocks noGrp="1" noChangeArrowheads="1"/>
          </p:cNvSpPr>
          <p:nvPr>
            <p:ph type="dt" sz="quarter" idx="12"/>
          </p:nvPr>
        </p:nvSpPr>
        <p:spPr/>
        <p:txBody>
          <a:bodyPr/>
          <a:lstStyle>
            <a:lvl1pPr>
              <a:defRPr/>
            </a:lvl1pPr>
          </a:lstStyle>
          <a:p>
            <a:pPr>
              <a:defRPr/>
            </a:pPr>
            <a:endParaRPr lang="en-US">
              <a:solidFill>
                <a:srgbClr val="FFFFFF"/>
              </a:solidFill>
            </a:endParaRPr>
          </a:p>
        </p:txBody>
      </p:sp>
    </p:spTree>
    <p:extLst>
      <p:ext uri="{BB962C8B-B14F-4D97-AF65-F5344CB8AC3E}">
        <p14:creationId xmlns="" xmlns:p14="http://schemas.microsoft.com/office/powerpoint/2010/main" val="2575172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06444FB-A0F4-4838-B4A2-B6F1F04F190E}" type="slidenum">
              <a:rPr lang="en-US"/>
              <a:pPr>
                <a:defRPr/>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16AE2D6-4126-405E-88D5-88141A55AD12}" type="slidenum">
              <a:rPr lang="en-US">
                <a:solidFill>
                  <a:srgbClr val="FFFFFF"/>
                </a:solidFill>
              </a:rPr>
              <a:pPr>
                <a:defRPr/>
              </a:pPr>
              <a:t>‹#›</a:t>
            </a:fld>
            <a:endParaRPr lang="en-US">
              <a:solidFill>
                <a:srgbClr val="FFFFFF"/>
              </a:solidFill>
            </a:endParaRPr>
          </a:p>
        </p:txBody>
      </p:sp>
    </p:spTree>
    <p:extLst>
      <p:ext uri="{BB962C8B-B14F-4D97-AF65-F5344CB8AC3E}">
        <p14:creationId xmlns="" xmlns:p14="http://schemas.microsoft.com/office/powerpoint/2010/main" val="270020246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54CFB8A-E97D-4679-BE1A-6F14C1082165}" type="slidenum">
              <a:rPr lang="en-US">
                <a:solidFill>
                  <a:srgbClr val="FFFFFF"/>
                </a:solidFill>
              </a:rPr>
              <a:pPr>
                <a:defRPr/>
              </a:pPr>
              <a:t>‹#›</a:t>
            </a:fld>
            <a:endParaRPr lang="en-US">
              <a:solidFill>
                <a:srgbClr val="FFFFFF"/>
              </a:solidFill>
            </a:endParaRPr>
          </a:p>
        </p:txBody>
      </p:sp>
    </p:spTree>
    <p:extLst>
      <p:ext uri="{BB962C8B-B14F-4D97-AF65-F5344CB8AC3E}">
        <p14:creationId xmlns="" xmlns:p14="http://schemas.microsoft.com/office/powerpoint/2010/main" val="347521640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28B106E-9C4B-4D89-9DB7-AAF87C4B16B0}" type="slidenum">
              <a:rPr lang="en-US">
                <a:solidFill>
                  <a:srgbClr val="FFFFFF"/>
                </a:solidFill>
              </a:rPr>
              <a:pPr>
                <a:defRPr/>
              </a:pPr>
              <a:t>‹#›</a:t>
            </a:fld>
            <a:endParaRPr lang="en-US">
              <a:solidFill>
                <a:srgbClr val="FFFFFF"/>
              </a:solidFill>
            </a:endParaRPr>
          </a:p>
        </p:txBody>
      </p:sp>
    </p:spTree>
    <p:extLst>
      <p:ext uri="{BB962C8B-B14F-4D97-AF65-F5344CB8AC3E}">
        <p14:creationId xmlns="" xmlns:p14="http://schemas.microsoft.com/office/powerpoint/2010/main" val="59158940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63764EB-2587-44E2-A403-204267982B46}" type="slidenum">
              <a:rPr lang="en-US">
                <a:solidFill>
                  <a:srgbClr val="FFFFFF"/>
                </a:solidFill>
              </a:rPr>
              <a:pPr>
                <a:defRPr/>
              </a:pPr>
              <a:t>‹#›</a:t>
            </a:fld>
            <a:endParaRPr lang="en-US">
              <a:solidFill>
                <a:srgbClr val="FFFFFF"/>
              </a:solidFill>
            </a:endParaRPr>
          </a:p>
        </p:txBody>
      </p:sp>
    </p:spTree>
    <p:extLst>
      <p:ext uri="{BB962C8B-B14F-4D97-AF65-F5344CB8AC3E}">
        <p14:creationId xmlns="" xmlns:p14="http://schemas.microsoft.com/office/powerpoint/2010/main" val="43209294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B225164-AD9E-42CA-B297-DFA569A4F90F}" type="slidenum">
              <a:rPr lang="en-US">
                <a:solidFill>
                  <a:srgbClr val="FFFFFF"/>
                </a:solidFill>
              </a:rPr>
              <a:pPr>
                <a:defRPr/>
              </a:pPr>
              <a:t>‹#›</a:t>
            </a:fld>
            <a:endParaRPr lang="en-US">
              <a:solidFill>
                <a:srgbClr val="FFFFFF"/>
              </a:solidFill>
            </a:endParaRPr>
          </a:p>
        </p:txBody>
      </p:sp>
    </p:spTree>
    <p:extLst>
      <p:ext uri="{BB962C8B-B14F-4D97-AF65-F5344CB8AC3E}">
        <p14:creationId xmlns="" xmlns:p14="http://schemas.microsoft.com/office/powerpoint/2010/main" val="245049156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046787C-3707-4E2B-83DC-37A14DF817EB}" type="slidenum">
              <a:rPr lang="en-US">
                <a:solidFill>
                  <a:srgbClr val="FFFFFF"/>
                </a:solidFill>
              </a:rPr>
              <a:pPr>
                <a:defRPr/>
              </a:pPr>
              <a:t>‹#›</a:t>
            </a:fld>
            <a:endParaRPr lang="en-US">
              <a:solidFill>
                <a:srgbClr val="FFFFFF"/>
              </a:solidFill>
            </a:endParaRPr>
          </a:p>
        </p:txBody>
      </p:sp>
    </p:spTree>
    <p:extLst>
      <p:ext uri="{BB962C8B-B14F-4D97-AF65-F5344CB8AC3E}">
        <p14:creationId xmlns="" xmlns:p14="http://schemas.microsoft.com/office/powerpoint/2010/main" val="99687643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06444FB-A0F4-4838-B4A2-B6F1F04F190E}" type="slidenum">
              <a:rPr lang="en-US">
                <a:solidFill>
                  <a:srgbClr val="FFFFFF"/>
                </a:solidFill>
              </a:rPr>
              <a:pPr>
                <a:defRPr/>
              </a:pPr>
              <a:t>‹#›</a:t>
            </a:fld>
            <a:endParaRPr lang="en-US">
              <a:solidFill>
                <a:srgbClr val="FFFFFF"/>
              </a:solidFill>
            </a:endParaRPr>
          </a:p>
        </p:txBody>
      </p:sp>
    </p:spTree>
    <p:extLst>
      <p:ext uri="{BB962C8B-B14F-4D97-AF65-F5344CB8AC3E}">
        <p14:creationId xmlns="" xmlns:p14="http://schemas.microsoft.com/office/powerpoint/2010/main" val="296736150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A0491C4-69C8-4F57-BC85-2045C27E227D}" type="slidenum">
              <a:rPr lang="en-US">
                <a:solidFill>
                  <a:srgbClr val="FFFFFF"/>
                </a:solidFill>
              </a:rPr>
              <a:pPr>
                <a:defRPr/>
              </a:pPr>
              <a:t>‹#›</a:t>
            </a:fld>
            <a:endParaRPr lang="en-US">
              <a:solidFill>
                <a:srgbClr val="FFFFFF"/>
              </a:solidFill>
            </a:endParaRPr>
          </a:p>
        </p:txBody>
      </p:sp>
    </p:spTree>
    <p:extLst>
      <p:ext uri="{BB962C8B-B14F-4D97-AF65-F5344CB8AC3E}">
        <p14:creationId xmlns="" xmlns:p14="http://schemas.microsoft.com/office/powerpoint/2010/main" val="398393200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69AE470-7061-4FCD-8457-912A359A3C70}" type="slidenum">
              <a:rPr lang="en-US">
                <a:solidFill>
                  <a:srgbClr val="FFFFFF"/>
                </a:solidFill>
              </a:rPr>
              <a:pPr>
                <a:defRPr/>
              </a:pPr>
              <a:t>‹#›</a:t>
            </a:fld>
            <a:endParaRPr lang="en-US">
              <a:solidFill>
                <a:srgbClr val="FFFFFF"/>
              </a:solidFill>
            </a:endParaRPr>
          </a:p>
        </p:txBody>
      </p:sp>
    </p:spTree>
    <p:extLst>
      <p:ext uri="{BB962C8B-B14F-4D97-AF65-F5344CB8AC3E}">
        <p14:creationId xmlns="" xmlns:p14="http://schemas.microsoft.com/office/powerpoint/2010/main" val="388623599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92100"/>
            <a:ext cx="2057400" cy="57277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92100"/>
            <a:ext cx="6019800" cy="57277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73B268A-A2CD-4D95-98C3-C2B804361CD5}" type="slidenum">
              <a:rPr lang="en-US">
                <a:solidFill>
                  <a:srgbClr val="FFFFFF"/>
                </a:solidFill>
              </a:rPr>
              <a:pPr>
                <a:defRPr/>
              </a:pPr>
              <a:t>‹#›</a:t>
            </a:fld>
            <a:endParaRPr lang="en-US">
              <a:solidFill>
                <a:srgbClr val="FFFFFF"/>
              </a:solidFill>
            </a:endParaRPr>
          </a:p>
        </p:txBody>
      </p:sp>
    </p:spTree>
    <p:extLst>
      <p:ext uri="{BB962C8B-B14F-4D97-AF65-F5344CB8AC3E}">
        <p14:creationId xmlns="" xmlns:p14="http://schemas.microsoft.com/office/powerpoint/2010/main" val="26809897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A0491C4-69C8-4F57-BC85-2045C27E227D}" type="slidenum">
              <a:rPr lang="en-US"/>
              <a:pPr>
                <a:defRPr/>
              </a:pPr>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4"/>
          <p:cNvSpPr>
            <a:spLocks/>
          </p:cNvSpPr>
          <p:nvPr/>
        </p:nvSpPr>
        <p:spPr bwMode="auto">
          <a:xfrm>
            <a:off x="285750" y="2803525"/>
            <a:ext cx="1588" cy="3035300"/>
          </a:xfrm>
          <a:custGeom>
            <a:avLst/>
            <a:gdLst>
              <a:gd name="T0" fmla="*/ 0 h 1912"/>
              <a:gd name="T1" fmla="*/ 6 h 1912"/>
              <a:gd name="T2" fmla="*/ 6 h 1912"/>
              <a:gd name="T3" fmla="*/ 60 h 1912"/>
              <a:gd name="T4" fmla="*/ 1912 h 1912"/>
              <a:gd name="T5" fmla="*/ 1912 h 1912"/>
              <a:gd name="T6" fmla="*/ 0 h 1912"/>
              <a:gd name="T7" fmla="*/ 0 h 1912"/>
            </a:gdLst>
            <a:ahLst/>
            <a:cxnLst>
              <a:cxn ang="0">
                <a:pos x="0" y="T0"/>
              </a:cxn>
              <a:cxn ang="0">
                <a:pos x="0" y="T1"/>
              </a:cxn>
              <a:cxn ang="0">
                <a:pos x="0" y="T2"/>
              </a:cxn>
              <a:cxn ang="0">
                <a:pos x="0" y="T3"/>
              </a:cxn>
              <a:cxn ang="0">
                <a:pos x="0" y="T4"/>
              </a:cxn>
              <a:cxn ang="0">
                <a:pos x="0" y="T5"/>
              </a:cxn>
              <a:cxn ang="0">
                <a:pos x="0" y="T6"/>
              </a:cxn>
              <a:cxn ang="0">
                <a:pos x="0" y="T7"/>
              </a:cxn>
            </a:cxnLst>
            <a:rect l="0" t="0" r="r" b="b"/>
            <a:pathLst>
              <a:path h="1912">
                <a:moveTo>
                  <a:pt x="0" y="0"/>
                </a:moveTo>
                <a:lnTo>
                  <a:pt x="0" y="6"/>
                </a:lnTo>
                <a:lnTo>
                  <a:pt x="0" y="6"/>
                </a:lnTo>
                <a:lnTo>
                  <a:pt x="0" y="60"/>
                </a:lnTo>
                <a:lnTo>
                  <a:pt x="0" y="1912"/>
                </a:lnTo>
                <a:lnTo>
                  <a:pt x="0" y="1912"/>
                </a:lnTo>
                <a:lnTo>
                  <a:pt x="0" y="0"/>
                </a:lnTo>
                <a:lnTo>
                  <a:pt x="0" y="0"/>
                </a:lnTo>
                <a:close/>
              </a:path>
            </a:pathLst>
          </a:custGeom>
          <a:solidFill>
            <a:srgbClr val="6BBA27"/>
          </a:solidFill>
          <a:ln w="9525">
            <a:noFill/>
            <a:round/>
            <a:headEnd/>
            <a:tailEnd/>
          </a:ln>
        </p:spPr>
        <p:txBody>
          <a:bodyPr/>
          <a:lstStyle/>
          <a:p>
            <a:pPr>
              <a:defRPr/>
            </a:pPr>
            <a:endParaRPr lang="en-US">
              <a:solidFill>
                <a:srgbClr val="FFFFFF"/>
              </a:solidFill>
            </a:endParaRPr>
          </a:p>
        </p:txBody>
      </p:sp>
      <p:sp>
        <p:nvSpPr>
          <p:cNvPr id="588802" name="Rectangle 2"/>
          <p:cNvSpPr>
            <a:spLocks noGrp="1" noChangeArrowheads="1"/>
          </p:cNvSpPr>
          <p:nvPr>
            <p:ph type="ctrTitle" sz="quarter"/>
          </p:nvPr>
        </p:nvSpPr>
        <p:spPr>
          <a:xfrm>
            <a:off x="685800" y="1997075"/>
            <a:ext cx="7772400" cy="1431925"/>
          </a:xfrm>
        </p:spPr>
        <p:txBody>
          <a:bodyPr anchor="b" anchorCtr="1"/>
          <a:lstStyle>
            <a:lvl1pPr>
              <a:defRPr/>
            </a:lvl1pPr>
          </a:lstStyle>
          <a:p>
            <a:r>
              <a:rPr lang="en-US"/>
              <a:t>Click to edit Master title style</a:t>
            </a:r>
          </a:p>
        </p:txBody>
      </p:sp>
      <p:sp>
        <p:nvSpPr>
          <p:cNvPr id="588803" name="Rectangle 3"/>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5" name="Rectangle 5"/>
          <p:cNvSpPr>
            <a:spLocks noGrp="1" noChangeArrowheads="1"/>
          </p:cNvSpPr>
          <p:nvPr>
            <p:ph type="ftr" sz="quarter" idx="10"/>
          </p:nvPr>
        </p:nvSpPr>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1"/>
          </p:nvPr>
        </p:nvSpPr>
        <p:spPr/>
        <p:txBody>
          <a:bodyPr/>
          <a:lstStyle>
            <a:lvl1pPr>
              <a:defRPr/>
            </a:lvl1pPr>
          </a:lstStyle>
          <a:p>
            <a:pPr>
              <a:defRPr/>
            </a:pPr>
            <a:fld id="{932D787D-E25A-4DB8-A92C-F08854A923F7}" type="slidenum">
              <a:rPr lang="en-US">
                <a:solidFill>
                  <a:srgbClr val="FFFFFF"/>
                </a:solidFill>
              </a:rPr>
              <a:pPr>
                <a:defRPr/>
              </a:pPr>
              <a:t>‹#›</a:t>
            </a:fld>
            <a:endParaRPr lang="en-US">
              <a:solidFill>
                <a:srgbClr val="FFFFFF"/>
              </a:solidFill>
            </a:endParaRPr>
          </a:p>
        </p:txBody>
      </p:sp>
      <p:sp>
        <p:nvSpPr>
          <p:cNvPr id="7" name="Rectangle 7"/>
          <p:cNvSpPr>
            <a:spLocks noGrp="1" noChangeArrowheads="1"/>
          </p:cNvSpPr>
          <p:nvPr>
            <p:ph type="dt" sz="quarter" idx="12"/>
          </p:nvPr>
        </p:nvSpPr>
        <p:spPr/>
        <p:txBody>
          <a:bodyPr/>
          <a:lstStyle>
            <a:lvl1pPr>
              <a:defRPr/>
            </a:lvl1pPr>
          </a:lstStyle>
          <a:p>
            <a:pPr>
              <a:defRPr/>
            </a:pPr>
            <a:endParaRPr lang="en-US">
              <a:solidFill>
                <a:srgbClr val="FFFFFF"/>
              </a:solidFill>
            </a:endParaRPr>
          </a:p>
        </p:txBody>
      </p:sp>
    </p:spTree>
    <p:extLst>
      <p:ext uri="{BB962C8B-B14F-4D97-AF65-F5344CB8AC3E}">
        <p14:creationId xmlns="" xmlns:p14="http://schemas.microsoft.com/office/powerpoint/2010/main" val="25751721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16AE2D6-4126-405E-88D5-88141A55AD12}" type="slidenum">
              <a:rPr lang="en-US">
                <a:solidFill>
                  <a:srgbClr val="FFFFFF"/>
                </a:solidFill>
              </a:rPr>
              <a:pPr>
                <a:defRPr/>
              </a:pPr>
              <a:t>‹#›</a:t>
            </a:fld>
            <a:endParaRPr lang="en-US">
              <a:solidFill>
                <a:srgbClr val="FFFFFF"/>
              </a:solidFill>
            </a:endParaRPr>
          </a:p>
        </p:txBody>
      </p:sp>
    </p:spTree>
    <p:extLst>
      <p:ext uri="{BB962C8B-B14F-4D97-AF65-F5344CB8AC3E}">
        <p14:creationId xmlns="" xmlns:p14="http://schemas.microsoft.com/office/powerpoint/2010/main" val="270020246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54CFB8A-E97D-4679-BE1A-6F14C1082165}" type="slidenum">
              <a:rPr lang="en-US">
                <a:solidFill>
                  <a:srgbClr val="FFFFFF"/>
                </a:solidFill>
              </a:rPr>
              <a:pPr>
                <a:defRPr/>
              </a:pPr>
              <a:t>‹#›</a:t>
            </a:fld>
            <a:endParaRPr lang="en-US">
              <a:solidFill>
                <a:srgbClr val="FFFFFF"/>
              </a:solidFill>
            </a:endParaRPr>
          </a:p>
        </p:txBody>
      </p:sp>
    </p:spTree>
    <p:extLst>
      <p:ext uri="{BB962C8B-B14F-4D97-AF65-F5344CB8AC3E}">
        <p14:creationId xmlns="" xmlns:p14="http://schemas.microsoft.com/office/powerpoint/2010/main" val="347521640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28B106E-9C4B-4D89-9DB7-AAF87C4B16B0}" type="slidenum">
              <a:rPr lang="en-US">
                <a:solidFill>
                  <a:srgbClr val="FFFFFF"/>
                </a:solidFill>
              </a:rPr>
              <a:pPr>
                <a:defRPr/>
              </a:pPr>
              <a:t>‹#›</a:t>
            </a:fld>
            <a:endParaRPr lang="en-US">
              <a:solidFill>
                <a:srgbClr val="FFFFFF"/>
              </a:solidFill>
            </a:endParaRPr>
          </a:p>
        </p:txBody>
      </p:sp>
    </p:spTree>
    <p:extLst>
      <p:ext uri="{BB962C8B-B14F-4D97-AF65-F5344CB8AC3E}">
        <p14:creationId xmlns="" xmlns:p14="http://schemas.microsoft.com/office/powerpoint/2010/main" val="59158940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63764EB-2587-44E2-A403-204267982B46}" type="slidenum">
              <a:rPr lang="en-US">
                <a:solidFill>
                  <a:srgbClr val="FFFFFF"/>
                </a:solidFill>
              </a:rPr>
              <a:pPr>
                <a:defRPr/>
              </a:pPr>
              <a:t>‹#›</a:t>
            </a:fld>
            <a:endParaRPr lang="en-US">
              <a:solidFill>
                <a:srgbClr val="FFFFFF"/>
              </a:solidFill>
            </a:endParaRPr>
          </a:p>
        </p:txBody>
      </p:sp>
    </p:spTree>
    <p:extLst>
      <p:ext uri="{BB962C8B-B14F-4D97-AF65-F5344CB8AC3E}">
        <p14:creationId xmlns="" xmlns:p14="http://schemas.microsoft.com/office/powerpoint/2010/main" val="43209294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B225164-AD9E-42CA-B297-DFA569A4F90F}" type="slidenum">
              <a:rPr lang="en-US">
                <a:solidFill>
                  <a:srgbClr val="FFFFFF"/>
                </a:solidFill>
              </a:rPr>
              <a:pPr>
                <a:defRPr/>
              </a:pPr>
              <a:t>‹#›</a:t>
            </a:fld>
            <a:endParaRPr lang="en-US">
              <a:solidFill>
                <a:srgbClr val="FFFFFF"/>
              </a:solidFill>
            </a:endParaRPr>
          </a:p>
        </p:txBody>
      </p:sp>
    </p:spTree>
    <p:extLst>
      <p:ext uri="{BB962C8B-B14F-4D97-AF65-F5344CB8AC3E}">
        <p14:creationId xmlns="" xmlns:p14="http://schemas.microsoft.com/office/powerpoint/2010/main" val="245049156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046787C-3707-4E2B-83DC-37A14DF817EB}" type="slidenum">
              <a:rPr lang="en-US">
                <a:solidFill>
                  <a:srgbClr val="FFFFFF"/>
                </a:solidFill>
              </a:rPr>
              <a:pPr>
                <a:defRPr/>
              </a:pPr>
              <a:t>‹#›</a:t>
            </a:fld>
            <a:endParaRPr lang="en-US">
              <a:solidFill>
                <a:srgbClr val="FFFFFF"/>
              </a:solidFill>
            </a:endParaRPr>
          </a:p>
        </p:txBody>
      </p:sp>
    </p:spTree>
    <p:extLst>
      <p:ext uri="{BB962C8B-B14F-4D97-AF65-F5344CB8AC3E}">
        <p14:creationId xmlns="" xmlns:p14="http://schemas.microsoft.com/office/powerpoint/2010/main" val="99687643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06444FB-A0F4-4838-B4A2-B6F1F04F190E}" type="slidenum">
              <a:rPr lang="en-US">
                <a:solidFill>
                  <a:srgbClr val="FFFFFF"/>
                </a:solidFill>
              </a:rPr>
              <a:pPr>
                <a:defRPr/>
              </a:pPr>
              <a:t>‹#›</a:t>
            </a:fld>
            <a:endParaRPr lang="en-US">
              <a:solidFill>
                <a:srgbClr val="FFFFFF"/>
              </a:solidFill>
            </a:endParaRPr>
          </a:p>
        </p:txBody>
      </p:sp>
    </p:spTree>
    <p:extLst>
      <p:ext uri="{BB962C8B-B14F-4D97-AF65-F5344CB8AC3E}">
        <p14:creationId xmlns="" xmlns:p14="http://schemas.microsoft.com/office/powerpoint/2010/main" val="296736150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A0491C4-69C8-4F57-BC85-2045C27E227D}" type="slidenum">
              <a:rPr lang="en-US">
                <a:solidFill>
                  <a:srgbClr val="FFFFFF"/>
                </a:solidFill>
              </a:rPr>
              <a:pPr>
                <a:defRPr/>
              </a:pPr>
              <a:t>‹#›</a:t>
            </a:fld>
            <a:endParaRPr lang="en-US">
              <a:solidFill>
                <a:srgbClr val="FFFFFF"/>
              </a:solidFill>
            </a:endParaRPr>
          </a:p>
        </p:txBody>
      </p:sp>
    </p:spTree>
    <p:extLst>
      <p:ext uri="{BB962C8B-B14F-4D97-AF65-F5344CB8AC3E}">
        <p14:creationId xmlns="" xmlns:p14="http://schemas.microsoft.com/office/powerpoint/2010/main" val="398393200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69AE470-7061-4FCD-8457-912A359A3C70}" type="slidenum">
              <a:rPr lang="en-US">
                <a:solidFill>
                  <a:srgbClr val="FFFFFF"/>
                </a:solidFill>
              </a:rPr>
              <a:pPr>
                <a:defRPr/>
              </a:pPr>
              <a:t>‹#›</a:t>
            </a:fld>
            <a:endParaRPr lang="en-US">
              <a:solidFill>
                <a:srgbClr val="FFFFFF"/>
              </a:solidFill>
            </a:endParaRPr>
          </a:p>
        </p:txBody>
      </p:sp>
    </p:spTree>
    <p:extLst>
      <p:ext uri="{BB962C8B-B14F-4D97-AF65-F5344CB8AC3E}">
        <p14:creationId xmlns="" xmlns:p14="http://schemas.microsoft.com/office/powerpoint/2010/main" val="38862359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8.xml"/><Relationship Id="rId13" Type="http://schemas.openxmlformats.org/officeDocument/2006/relationships/image" Target="../media/image1.jpeg"/><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theme" Target="../theme/theme10.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9.xml"/><Relationship Id="rId13" Type="http://schemas.openxmlformats.org/officeDocument/2006/relationships/image" Target="../media/image1.jpeg"/><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theme" Target="../theme/theme11.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0.xml"/><Relationship Id="rId13" Type="http://schemas.openxmlformats.org/officeDocument/2006/relationships/image" Target="../media/image1.jpeg"/><Relationship Id="rId3" Type="http://schemas.openxmlformats.org/officeDocument/2006/relationships/slideLayout" Target="../slideLayouts/slideLayout125.xml"/><Relationship Id="rId7" Type="http://schemas.openxmlformats.org/officeDocument/2006/relationships/slideLayout" Target="../slideLayouts/slideLayout129.xml"/><Relationship Id="rId12" Type="http://schemas.openxmlformats.org/officeDocument/2006/relationships/theme" Target="../theme/theme12.xml"/><Relationship Id="rId2" Type="http://schemas.openxmlformats.org/officeDocument/2006/relationships/slideLayout" Target="../slideLayouts/slideLayout124.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5" Type="http://schemas.openxmlformats.org/officeDocument/2006/relationships/slideLayout" Target="../slideLayouts/slideLayout127.xml"/><Relationship Id="rId10" Type="http://schemas.openxmlformats.org/officeDocument/2006/relationships/slideLayout" Target="../slideLayouts/slideLayout132.xml"/><Relationship Id="rId4" Type="http://schemas.openxmlformats.org/officeDocument/2006/relationships/slideLayout" Target="../slideLayouts/slideLayout126.xml"/><Relationship Id="rId9" Type="http://schemas.openxmlformats.org/officeDocument/2006/relationships/slideLayout" Target="../slideLayouts/slideLayout13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1.xml"/><Relationship Id="rId13" Type="http://schemas.openxmlformats.org/officeDocument/2006/relationships/image" Target="../media/image1.jpeg"/><Relationship Id="rId3" Type="http://schemas.openxmlformats.org/officeDocument/2006/relationships/slideLayout" Target="../slideLayouts/slideLayout136.xml"/><Relationship Id="rId7" Type="http://schemas.openxmlformats.org/officeDocument/2006/relationships/slideLayout" Target="../slideLayouts/slideLayout140.xml"/><Relationship Id="rId12" Type="http://schemas.openxmlformats.org/officeDocument/2006/relationships/theme" Target="../theme/theme13.xml"/><Relationship Id="rId2" Type="http://schemas.openxmlformats.org/officeDocument/2006/relationships/slideLayout" Target="../slideLayouts/slideLayout135.xml"/><Relationship Id="rId1" Type="http://schemas.openxmlformats.org/officeDocument/2006/relationships/slideLayout" Target="../slideLayouts/slideLayout134.xml"/><Relationship Id="rId6" Type="http://schemas.openxmlformats.org/officeDocument/2006/relationships/slideLayout" Target="../slideLayouts/slideLayout139.xml"/><Relationship Id="rId11" Type="http://schemas.openxmlformats.org/officeDocument/2006/relationships/slideLayout" Target="../slideLayouts/slideLayout144.xml"/><Relationship Id="rId5" Type="http://schemas.openxmlformats.org/officeDocument/2006/relationships/slideLayout" Target="../slideLayouts/slideLayout138.xml"/><Relationship Id="rId10" Type="http://schemas.openxmlformats.org/officeDocument/2006/relationships/slideLayout" Target="../slideLayouts/slideLayout143.xml"/><Relationship Id="rId4" Type="http://schemas.openxmlformats.org/officeDocument/2006/relationships/slideLayout" Target="../slideLayouts/slideLayout137.xml"/><Relationship Id="rId9" Type="http://schemas.openxmlformats.org/officeDocument/2006/relationships/slideLayout" Target="../slideLayouts/slideLayout142.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2.xml"/><Relationship Id="rId13" Type="http://schemas.openxmlformats.org/officeDocument/2006/relationships/image" Target="../media/image1.jpeg"/><Relationship Id="rId3" Type="http://schemas.openxmlformats.org/officeDocument/2006/relationships/slideLayout" Target="../slideLayouts/slideLayout147.xml"/><Relationship Id="rId7" Type="http://schemas.openxmlformats.org/officeDocument/2006/relationships/slideLayout" Target="../slideLayouts/slideLayout151.xml"/><Relationship Id="rId12" Type="http://schemas.openxmlformats.org/officeDocument/2006/relationships/theme" Target="../theme/theme14.xml"/><Relationship Id="rId2" Type="http://schemas.openxmlformats.org/officeDocument/2006/relationships/slideLayout" Target="../slideLayouts/slideLayout146.xml"/><Relationship Id="rId1" Type="http://schemas.openxmlformats.org/officeDocument/2006/relationships/slideLayout" Target="../slideLayouts/slideLayout145.xml"/><Relationship Id="rId6" Type="http://schemas.openxmlformats.org/officeDocument/2006/relationships/slideLayout" Target="../slideLayouts/slideLayout150.xml"/><Relationship Id="rId11" Type="http://schemas.openxmlformats.org/officeDocument/2006/relationships/slideLayout" Target="../slideLayouts/slideLayout155.xml"/><Relationship Id="rId5" Type="http://schemas.openxmlformats.org/officeDocument/2006/relationships/slideLayout" Target="../slideLayouts/slideLayout149.xml"/><Relationship Id="rId10" Type="http://schemas.openxmlformats.org/officeDocument/2006/relationships/slideLayout" Target="../slideLayouts/slideLayout154.xml"/><Relationship Id="rId4" Type="http://schemas.openxmlformats.org/officeDocument/2006/relationships/slideLayout" Target="../slideLayouts/slideLayout148.xml"/><Relationship Id="rId9" Type="http://schemas.openxmlformats.org/officeDocument/2006/relationships/slideLayout" Target="../slideLayouts/slideLayout153.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3.xml"/><Relationship Id="rId13" Type="http://schemas.openxmlformats.org/officeDocument/2006/relationships/image" Target="../media/image1.jpeg"/><Relationship Id="rId3" Type="http://schemas.openxmlformats.org/officeDocument/2006/relationships/slideLayout" Target="../slideLayouts/slideLayout158.xml"/><Relationship Id="rId7" Type="http://schemas.openxmlformats.org/officeDocument/2006/relationships/slideLayout" Target="../slideLayouts/slideLayout162.xml"/><Relationship Id="rId12" Type="http://schemas.openxmlformats.org/officeDocument/2006/relationships/theme" Target="../theme/theme15.xml"/><Relationship Id="rId2" Type="http://schemas.openxmlformats.org/officeDocument/2006/relationships/slideLayout" Target="../slideLayouts/slideLayout157.xml"/><Relationship Id="rId1" Type="http://schemas.openxmlformats.org/officeDocument/2006/relationships/slideLayout" Target="../slideLayouts/slideLayout156.xml"/><Relationship Id="rId6" Type="http://schemas.openxmlformats.org/officeDocument/2006/relationships/slideLayout" Target="../slideLayouts/slideLayout161.xml"/><Relationship Id="rId11" Type="http://schemas.openxmlformats.org/officeDocument/2006/relationships/slideLayout" Target="../slideLayouts/slideLayout166.xml"/><Relationship Id="rId5" Type="http://schemas.openxmlformats.org/officeDocument/2006/relationships/slideLayout" Target="../slideLayouts/slideLayout160.xml"/><Relationship Id="rId10" Type="http://schemas.openxmlformats.org/officeDocument/2006/relationships/slideLayout" Target="../slideLayouts/slideLayout165.xml"/><Relationship Id="rId4" Type="http://schemas.openxmlformats.org/officeDocument/2006/relationships/slideLayout" Target="../slideLayouts/slideLayout159.xml"/><Relationship Id="rId9" Type="http://schemas.openxmlformats.org/officeDocument/2006/relationships/slideLayout" Target="../slideLayouts/slideLayout164.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4.xml"/><Relationship Id="rId13" Type="http://schemas.openxmlformats.org/officeDocument/2006/relationships/image" Target="../media/image1.jpeg"/><Relationship Id="rId3" Type="http://schemas.openxmlformats.org/officeDocument/2006/relationships/slideLayout" Target="../slideLayouts/slideLayout169.xml"/><Relationship Id="rId7" Type="http://schemas.openxmlformats.org/officeDocument/2006/relationships/slideLayout" Target="../slideLayouts/slideLayout173.xml"/><Relationship Id="rId12" Type="http://schemas.openxmlformats.org/officeDocument/2006/relationships/theme" Target="../theme/theme16.xml"/><Relationship Id="rId2" Type="http://schemas.openxmlformats.org/officeDocument/2006/relationships/slideLayout" Target="../slideLayouts/slideLayout168.xml"/><Relationship Id="rId1" Type="http://schemas.openxmlformats.org/officeDocument/2006/relationships/slideLayout" Target="../slideLayouts/slideLayout167.xml"/><Relationship Id="rId6" Type="http://schemas.openxmlformats.org/officeDocument/2006/relationships/slideLayout" Target="../slideLayouts/slideLayout172.xml"/><Relationship Id="rId11" Type="http://schemas.openxmlformats.org/officeDocument/2006/relationships/slideLayout" Target="../slideLayouts/slideLayout177.xml"/><Relationship Id="rId5" Type="http://schemas.openxmlformats.org/officeDocument/2006/relationships/slideLayout" Target="../slideLayouts/slideLayout171.xml"/><Relationship Id="rId10" Type="http://schemas.openxmlformats.org/officeDocument/2006/relationships/slideLayout" Target="../slideLayouts/slideLayout176.xml"/><Relationship Id="rId4" Type="http://schemas.openxmlformats.org/officeDocument/2006/relationships/slideLayout" Target="../slideLayouts/slideLayout170.xml"/><Relationship Id="rId9" Type="http://schemas.openxmlformats.org/officeDocument/2006/relationships/slideLayout" Target="../slideLayouts/slideLayout175.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5.xml"/><Relationship Id="rId13" Type="http://schemas.openxmlformats.org/officeDocument/2006/relationships/image" Target="../media/image1.jpeg"/><Relationship Id="rId3" Type="http://schemas.openxmlformats.org/officeDocument/2006/relationships/slideLayout" Target="../slideLayouts/slideLayout180.xml"/><Relationship Id="rId7" Type="http://schemas.openxmlformats.org/officeDocument/2006/relationships/slideLayout" Target="../slideLayouts/slideLayout184.xml"/><Relationship Id="rId12" Type="http://schemas.openxmlformats.org/officeDocument/2006/relationships/theme" Target="../theme/theme17.xml"/><Relationship Id="rId2" Type="http://schemas.openxmlformats.org/officeDocument/2006/relationships/slideLayout" Target="../slideLayouts/slideLayout179.xml"/><Relationship Id="rId1" Type="http://schemas.openxmlformats.org/officeDocument/2006/relationships/slideLayout" Target="../slideLayouts/slideLayout178.xml"/><Relationship Id="rId6" Type="http://schemas.openxmlformats.org/officeDocument/2006/relationships/slideLayout" Target="../slideLayouts/slideLayout183.xml"/><Relationship Id="rId11" Type="http://schemas.openxmlformats.org/officeDocument/2006/relationships/slideLayout" Target="../slideLayouts/slideLayout188.xml"/><Relationship Id="rId5" Type="http://schemas.openxmlformats.org/officeDocument/2006/relationships/slideLayout" Target="../slideLayouts/slideLayout182.xml"/><Relationship Id="rId10" Type="http://schemas.openxmlformats.org/officeDocument/2006/relationships/slideLayout" Target="../slideLayouts/slideLayout187.xml"/><Relationship Id="rId4" Type="http://schemas.openxmlformats.org/officeDocument/2006/relationships/slideLayout" Target="../slideLayouts/slideLayout181.xml"/><Relationship Id="rId9" Type="http://schemas.openxmlformats.org/officeDocument/2006/relationships/slideLayout" Target="../slideLayouts/slideLayout186.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6.xml"/><Relationship Id="rId13" Type="http://schemas.openxmlformats.org/officeDocument/2006/relationships/image" Target="../media/image1.jpeg"/><Relationship Id="rId3" Type="http://schemas.openxmlformats.org/officeDocument/2006/relationships/slideLayout" Target="../slideLayouts/slideLayout191.xml"/><Relationship Id="rId7" Type="http://schemas.openxmlformats.org/officeDocument/2006/relationships/slideLayout" Target="../slideLayouts/slideLayout195.xml"/><Relationship Id="rId12" Type="http://schemas.openxmlformats.org/officeDocument/2006/relationships/theme" Target="../theme/theme18.xml"/><Relationship Id="rId2" Type="http://schemas.openxmlformats.org/officeDocument/2006/relationships/slideLayout" Target="../slideLayouts/slideLayout190.xml"/><Relationship Id="rId1" Type="http://schemas.openxmlformats.org/officeDocument/2006/relationships/slideLayout" Target="../slideLayouts/slideLayout189.xml"/><Relationship Id="rId6" Type="http://schemas.openxmlformats.org/officeDocument/2006/relationships/slideLayout" Target="../slideLayouts/slideLayout194.xml"/><Relationship Id="rId11" Type="http://schemas.openxmlformats.org/officeDocument/2006/relationships/slideLayout" Target="../slideLayouts/slideLayout199.xml"/><Relationship Id="rId5" Type="http://schemas.openxmlformats.org/officeDocument/2006/relationships/slideLayout" Target="../slideLayouts/slideLayout193.xml"/><Relationship Id="rId10" Type="http://schemas.openxmlformats.org/officeDocument/2006/relationships/slideLayout" Target="../slideLayouts/slideLayout198.xml"/><Relationship Id="rId4" Type="http://schemas.openxmlformats.org/officeDocument/2006/relationships/slideLayout" Target="../slideLayouts/slideLayout192.xml"/><Relationship Id="rId9" Type="http://schemas.openxmlformats.org/officeDocument/2006/relationships/slideLayout" Target="../slideLayouts/slideLayout197.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7.xml"/><Relationship Id="rId13" Type="http://schemas.openxmlformats.org/officeDocument/2006/relationships/image" Target="../media/image1.jpeg"/><Relationship Id="rId3" Type="http://schemas.openxmlformats.org/officeDocument/2006/relationships/slideLayout" Target="../slideLayouts/slideLayout202.xml"/><Relationship Id="rId7" Type="http://schemas.openxmlformats.org/officeDocument/2006/relationships/slideLayout" Target="../slideLayouts/slideLayout206.xml"/><Relationship Id="rId12" Type="http://schemas.openxmlformats.org/officeDocument/2006/relationships/theme" Target="../theme/theme19.xml"/><Relationship Id="rId2" Type="http://schemas.openxmlformats.org/officeDocument/2006/relationships/slideLayout" Target="../slideLayouts/slideLayout201.xml"/><Relationship Id="rId1" Type="http://schemas.openxmlformats.org/officeDocument/2006/relationships/slideLayout" Target="../slideLayouts/slideLayout200.xml"/><Relationship Id="rId6" Type="http://schemas.openxmlformats.org/officeDocument/2006/relationships/slideLayout" Target="../slideLayouts/slideLayout205.xml"/><Relationship Id="rId11" Type="http://schemas.openxmlformats.org/officeDocument/2006/relationships/slideLayout" Target="../slideLayouts/slideLayout210.xml"/><Relationship Id="rId5" Type="http://schemas.openxmlformats.org/officeDocument/2006/relationships/slideLayout" Target="../slideLayouts/slideLayout204.xml"/><Relationship Id="rId10" Type="http://schemas.openxmlformats.org/officeDocument/2006/relationships/slideLayout" Target="../slideLayouts/slideLayout209.xml"/><Relationship Id="rId4" Type="http://schemas.openxmlformats.org/officeDocument/2006/relationships/slideLayout" Target="../slideLayouts/slideLayout203.xml"/><Relationship Id="rId9" Type="http://schemas.openxmlformats.org/officeDocument/2006/relationships/slideLayout" Target="../slideLayouts/slideLayout20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jpeg"/></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8.xml"/><Relationship Id="rId13" Type="http://schemas.openxmlformats.org/officeDocument/2006/relationships/image" Target="../media/image1.jpeg"/><Relationship Id="rId3" Type="http://schemas.openxmlformats.org/officeDocument/2006/relationships/slideLayout" Target="../slideLayouts/slideLayout213.xml"/><Relationship Id="rId7" Type="http://schemas.openxmlformats.org/officeDocument/2006/relationships/slideLayout" Target="../slideLayouts/slideLayout217.xml"/><Relationship Id="rId12" Type="http://schemas.openxmlformats.org/officeDocument/2006/relationships/theme" Target="../theme/theme20.xml"/><Relationship Id="rId2" Type="http://schemas.openxmlformats.org/officeDocument/2006/relationships/slideLayout" Target="../slideLayouts/slideLayout212.xml"/><Relationship Id="rId1" Type="http://schemas.openxmlformats.org/officeDocument/2006/relationships/slideLayout" Target="../slideLayouts/slideLayout211.xml"/><Relationship Id="rId6" Type="http://schemas.openxmlformats.org/officeDocument/2006/relationships/slideLayout" Target="../slideLayouts/slideLayout216.xml"/><Relationship Id="rId11" Type="http://schemas.openxmlformats.org/officeDocument/2006/relationships/slideLayout" Target="../slideLayouts/slideLayout221.xml"/><Relationship Id="rId5" Type="http://schemas.openxmlformats.org/officeDocument/2006/relationships/slideLayout" Target="../slideLayouts/slideLayout215.xml"/><Relationship Id="rId10" Type="http://schemas.openxmlformats.org/officeDocument/2006/relationships/slideLayout" Target="../slideLayouts/slideLayout220.xml"/><Relationship Id="rId4" Type="http://schemas.openxmlformats.org/officeDocument/2006/relationships/slideLayout" Target="../slideLayouts/slideLayout214.xml"/><Relationship Id="rId9" Type="http://schemas.openxmlformats.org/officeDocument/2006/relationships/slideLayout" Target="../slideLayouts/slideLayout2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1.jpe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1.jpe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image" Target="../media/image1.jpeg"/><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image" Target="../media/image1.jpeg"/><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image" Target="../media/image1.jpeg"/><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image" Target="../media/image1.jpeg"/><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8.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7.xml"/><Relationship Id="rId13" Type="http://schemas.openxmlformats.org/officeDocument/2006/relationships/image" Target="../media/image1.jpeg"/><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9.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587778" name="Rectangle 2"/>
          <p:cNvSpPr>
            <a:spLocks noGrp="1" noChangeArrowheads="1"/>
          </p:cNvSpPr>
          <p:nvPr>
            <p:ph type="title"/>
          </p:nvPr>
        </p:nvSpPr>
        <p:spPr bwMode="auto">
          <a:xfrm>
            <a:off x="457200" y="292100"/>
            <a:ext cx="8229600" cy="13843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587779" name="Rectangle 3"/>
          <p:cNvSpPr>
            <a:spLocks noGrp="1" noChangeArrowheads="1"/>
          </p:cNvSpPr>
          <p:nvPr>
            <p:ph type="body" idx="1"/>
          </p:nvPr>
        </p:nvSpPr>
        <p:spPr bwMode="auto">
          <a:xfrm>
            <a:off x="457200" y="1905000"/>
            <a:ext cx="8229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8778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b="0">
                <a:effectLst>
                  <a:outerShdw blurRad="38100" dist="38100" dir="2700000" algn="tl">
                    <a:srgbClr val="000000"/>
                  </a:outerShdw>
                </a:effectLst>
                <a:latin typeface="Arial" charset="0"/>
              </a:defRPr>
            </a:lvl1pPr>
          </a:lstStyle>
          <a:p>
            <a:pPr>
              <a:defRPr/>
            </a:pPr>
            <a:endParaRPr lang="en-US"/>
          </a:p>
        </p:txBody>
      </p:sp>
      <p:sp>
        <p:nvSpPr>
          <p:cNvPr id="58778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b="0">
                <a:effectLst>
                  <a:outerShdw blurRad="38100" dist="38100" dir="2700000" algn="tl">
                    <a:srgbClr val="000000"/>
                  </a:outerShdw>
                </a:effectLst>
                <a:latin typeface="Arial" charset="0"/>
              </a:defRPr>
            </a:lvl1pPr>
          </a:lstStyle>
          <a:p>
            <a:pPr>
              <a:defRPr/>
            </a:pPr>
            <a:endParaRPr lang="en-US"/>
          </a:p>
        </p:txBody>
      </p:sp>
      <p:sp>
        <p:nvSpPr>
          <p:cNvPr id="58778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b="0">
                <a:effectLst>
                  <a:outerShdw blurRad="38100" dist="38100" dir="2700000" algn="tl">
                    <a:srgbClr val="000000"/>
                  </a:outerShdw>
                </a:effectLst>
                <a:latin typeface="Arial" charset="0"/>
              </a:defRPr>
            </a:lvl1pPr>
          </a:lstStyle>
          <a:p>
            <a:pPr>
              <a:defRPr/>
            </a:pPr>
            <a:fld id="{04D492EE-B65E-4061-B96B-3B2132A45043}"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2997" r:id="rId1"/>
    <p:sldLayoutId id="2147492744" r:id="rId2"/>
    <p:sldLayoutId id="2147492745" r:id="rId3"/>
    <p:sldLayoutId id="2147492746" r:id="rId4"/>
    <p:sldLayoutId id="2147492747" r:id="rId5"/>
    <p:sldLayoutId id="2147492748" r:id="rId6"/>
    <p:sldLayoutId id="2147492749" r:id="rId7"/>
    <p:sldLayoutId id="2147492750" r:id="rId8"/>
    <p:sldLayoutId id="2147492751" r:id="rId9"/>
    <p:sldLayoutId id="2147492752" r:id="rId10"/>
    <p:sldLayoutId id="2147492753" r:id="rId11"/>
  </p:sldLayoutIdLst>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p:titleStyle>
    <p:bodyStyle>
      <a:lvl1pPr marL="342900" indent="-342900" algn="l" rtl="0" eaLnBrk="0" fontAlgn="base" hangingPunct="0">
        <a:spcBef>
          <a:spcPct val="20000"/>
        </a:spcBef>
        <a:spcAft>
          <a:spcPct val="0"/>
        </a:spcAft>
        <a:buClr>
          <a:schemeClr val="hlink"/>
        </a:buClr>
        <a:buSzPct val="120000"/>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Font typeface="Tahoma" pitchFamily="34" charset="0"/>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Font typeface="Tahoma" pitchFamily="34" charset="0"/>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587778" name="Rectangle 2"/>
          <p:cNvSpPr>
            <a:spLocks noGrp="1" noChangeArrowheads="1"/>
          </p:cNvSpPr>
          <p:nvPr>
            <p:ph type="title"/>
          </p:nvPr>
        </p:nvSpPr>
        <p:spPr bwMode="auto">
          <a:xfrm>
            <a:off x="457200" y="292100"/>
            <a:ext cx="8229600" cy="13843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587779" name="Rectangle 3"/>
          <p:cNvSpPr>
            <a:spLocks noGrp="1" noChangeArrowheads="1"/>
          </p:cNvSpPr>
          <p:nvPr>
            <p:ph type="body" idx="1"/>
          </p:nvPr>
        </p:nvSpPr>
        <p:spPr bwMode="auto">
          <a:xfrm>
            <a:off x="457200" y="1905000"/>
            <a:ext cx="8229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8778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b="0">
                <a:effectLst>
                  <a:outerShdw blurRad="38100" dist="38100" dir="2700000" algn="tl">
                    <a:srgbClr val="000000"/>
                  </a:outerShdw>
                </a:effectLst>
                <a:latin typeface="Arial" charset="0"/>
              </a:defRPr>
            </a:lvl1pPr>
          </a:lstStyle>
          <a:p>
            <a:pPr>
              <a:defRPr/>
            </a:pPr>
            <a:endParaRPr lang="en-US">
              <a:solidFill>
                <a:srgbClr val="FFFFFF"/>
              </a:solidFill>
            </a:endParaRPr>
          </a:p>
        </p:txBody>
      </p:sp>
      <p:sp>
        <p:nvSpPr>
          <p:cNvPr id="58778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b="0">
                <a:effectLst>
                  <a:outerShdw blurRad="38100" dist="38100" dir="2700000" algn="tl">
                    <a:srgbClr val="000000"/>
                  </a:outerShdw>
                </a:effectLst>
                <a:latin typeface="Arial" charset="0"/>
              </a:defRPr>
            </a:lvl1pPr>
          </a:lstStyle>
          <a:p>
            <a:pPr>
              <a:defRPr/>
            </a:pPr>
            <a:endParaRPr lang="en-US">
              <a:solidFill>
                <a:srgbClr val="FFFFFF"/>
              </a:solidFill>
            </a:endParaRPr>
          </a:p>
        </p:txBody>
      </p:sp>
      <p:sp>
        <p:nvSpPr>
          <p:cNvPr id="58778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b="0">
                <a:effectLst>
                  <a:outerShdw blurRad="38100" dist="38100" dir="2700000" algn="tl">
                    <a:srgbClr val="000000"/>
                  </a:outerShdw>
                </a:effectLst>
                <a:latin typeface="Arial" charset="0"/>
              </a:defRPr>
            </a:lvl1pPr>
          </a:lstStyle>
          <a:p>
            <a:pPr>
              <a:defRPr/>
            </a:pPr>
            <a:fld id="{04D492EE-B65E-4061-B96B-3B2132A45043}" type="slidenum">
              <a:rPr lang="en-US">
                <a:solidFill>
                  <a:srgbClr val="FFFFFF"/>
                </a:solidFill>
              </a:rPr>
              <a:pPr>
                <a:defRPr/>
              </a:pPr>
              <a:t>‹#›</a:t>
            </a:fld>
            <a:endParaRPr lang="en-US">
              <a:solidFill>
                <a:srgbClr val="FFFFFF"/>
              </a:solidFill>
            </a:endParaRPr>
          </a:p>
        </p:txBody>
      </p:sp>
    </p:spTree>
    <p:extLst>
      <p:ext uri="{BB962C8B-B14F-4D97-AF65-F5344CB8AC3E}">
        <p14:creationId xmlns="" xmlns:p14="http://schemas.microsoft.com/office/powerpoint/2010/main" val="1568201948"/>
      </p:ext>
    </p:extLst>
  </p:cSld>
  <p:clrMap bg1="dk2" tx1="lt1" bg2="dk1" tx2="lt2" accent1="accent1" accent2="accent2" accent3="accent3" accent4="accent4" accent5="accent5" accent6="accent6" hlink="hlink" folHlink="folHlink"/>
  <p:sldLayoutIdLst>
    <p:sldLayoutId id="2147493140" r:id="rId1"/>
    <p:sldLayoutId id="2147493141" r:id="rId2"/>
    <p:sldLayoutId id="2147493142" r:id="rId3"/>
    <p:sldLayoutId id="2147493143" r:id="rId4"/>
    <p:sldLayoutId id="2147493144" r:id="rId5"/>
    <p:sldLayoutId id="2147493145" r:id="rId6"/>
    <p:sldLayoutId id="2147493146" r:id="rId7"/>
    <p:sldLayoutId id="2147493147" r:id="rId8"/>
    <p:sldLayoutId id="2147493148" r:id="rId9"/>
    <p:sldLayoutId id="2147493149" r:id="rId10"/>
    <p:sldLayoutId id="2147493150" r:id="rId11"/>
  </p:sldLayoutIdLst>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p:titleStyle>
    <p:bodyStyle>
      <a:lvl1pPr marL="342900" indent="-342900" algn="l" rtl="0" eaLnBrk="0" fontAlgn="base" hangingPunct="0">
        <a:spcBef>
          <a:spcPct val="20000"/>
        </a:spcBef>
        <a:spcAft>
          <a:spcPct val="0"/>
        </a:spcAft>
        <a:buClr>
          <a:schemeClr val="hlink"/>
        </a:buClr>
        <a:buSzPct val="120000"/>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Font typeface="Tahoma" pitchFamily="34" charset="0"/>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Font typeface="Tahoma" pitchFamily="34" charset="0"/>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587778" name="Rectangle 2"/>
          <p:cNvSpPr>
            <a:spLocks noGrp="1" noChangeArrowheads="1"/>
          </p:cNvSpPr>
          <p:nvPr>
            <p:ph type="title"/>
          </p:nvPr>
        </p:nvSpPr>
        <p:spPr bwMode="auto">
          <a:xfrm>
            <a:off x="457200" y="292100"/>
            <a:ext cx="8229600" cy="13843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587779" name="Rectangle 3"/>
          <p:cNvSpPr>
            <a:spLocks noGrp="1" noChangeArrowheads="1"/>
          </p:cNvSpPr>
          <p:nvPr>
            <p:ph type="body" idx="1"/>
          </p:nvPr>
        </p:nvSpPr>
        <p:spPr bwMode="auto">
          <a:xfrm>
            <a:off x="457200" y="1905000"/>
            <a:ext cx="8229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8778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b="0">
                <a:effectLst>
                  <a:outerShdw blurRad="38100" dist="38100" dir="2700000" algn="tl">
                    <a:srgbClr val="000000"/>
                  </a:outerShdw>
                </a:effectLst>
                <a:latin typeface="Arial" charset="0"/>
              </a:defRPr>
            </a:lvl1pPr>
          </a:lstStyle>
          <a:p>
            <a:pPr>
              <a:defRPr/>
            </a:pPr>
            <a:endParaRPr lang="en-US">
              <a:solidFill>
                <a:srgbClr val="FFFFFF"/>
              </a:solidFill>
            </a:endParaRPr>
          </a:p>
        </p:txBody>
      </p:sp>
      <p:sp>
        <p:nvSpPr>
          <p:cNvPr id="58778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b="0">
                <a:effectLst>
                  <a:outerShdw blurRad="38100" dist="38100" dir="2700000" algn="tl">
                    <a:srgbClr val="000000"/>
                  </a:outerShdw>
                </a:effectLst>
                <a:latin typeface="Arial" charset="0"/>
              </a:defRPr>
            </a:lvl1pPr>
          </a:lstStyle>
          <a:p>
            <a:pPr>
              <a:defRPr/>
            </a:pPr>
            <a:endParaRPr lang="en-US">
              <a:solidFill>
                <a:srgbClr val="FFFFFF"/>
              </a:solidFill>
            </a:endParaRPr>
          </a:p>
        </p:txBody>
      </p:sp>
      <p:sp>
        <p:nvSpPr>
          <p:cNvPr id="58778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b="0">
                <a:effectLst>
                  <a:outerShdw blurRad="38100" dist="38100" dir="2700000" algn="tl">
                    <a:srgbClr val="000000"/>
                  </a:outerShdw>
                </a:effectLst>
                <a:latin typeface="Arial" charset="0"/>
              </a:defRPr>
            </a:lvl1pPr>
          </a:lstStyle>
          <a:p>
            <a:pPr>
              <a:defRPr/>
            </a:pPr>
            <a:fld id="{04D492EE-B65E-4061-B96B-3B2132A45043}" type="slidenum">
              <a:rPr lang="en-US">
                <a:solidFill>
                  <a:srgbClr val="FFFFFF"/>
                </a:solidFill>
              </a:rPr>
              <a:pPr>
                <a:defRPr/>
              </a:pPr>
              <a:t>‹#›</a:t>
            </a:fld>
            <a:endParaRPr lang="en-US">
              <a:solidFill>
                <a:srgbClr val="FFFFFF"/>
              </a:solidFill>
            </a:endParaRPr>
          </a:p>
        </p:txBody>
      </p:sp>
    </p:spTree>
    <p:extLst>
      <p:ext uri="{BB962C8B-B14F-4D97-AF65-F5344CB8AC3E}">
        <p14:creationId xmlns="" xmlns:p14="http://schemas.microsoft.com/office/powerpoint/2010/main" val="1568201948"/>
      </p:ext>
    </p:extLst>
  </p:cSld>
  <p:clrMap bg1="dk2" tx1="lt1" bg2="dk1" tx2="lt2" accent1="accent1" accent2="accent2" accent3="accent3" accent4="accent4" accent5="accent5" accent6="accent6" hlink="hlink" folHlink="folHlink"/>
  <p:sldLayoutIdLst>
    <p:sldLayoutId id="2147493152" r:id="rId1"/>
    <p:sldLayoutId id="2147493153" r:id="rId2"/>
    <p:sldLayoutId id="2147493154" r:id="rId3"/>
    <p:sldLayoutId id="2147493155" r:id="rId4"/>
    <p:sldLayoutId id="2147493156" r:id="rId5"/>
    <p:sldLayoutId id="2147493157" r:id="rId6"/>
    <p:sldLayoutId id="2147493158" r:id="rId7"/>
    <p:sldLayoutId id="2147493159" r:id="rId8"/>
    <p:sldLayoutId id="2147493160" r:id="rId9"/>
    <p:sldLayoutId id="2147493161" r:id="rId10"/>
    <p:sldLayoutId id="2147493162" r:id="rId11"/>
  </p:sldLayoutIdLst>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p:titleStyle>
    <p:bodyStyle>
      <a:lvl1pPr marL="342900" indent="-342900" algn="l" rtl="0" eaLnBrk="0" fontAlgn="base" hangingPunct="0">
        <a:spcBef>
          <a:spcPct val="20000"/>
        </a:spcBef>
        <a:spcAft>
          <a:spcPct val="0"/>
        </a:spcAft>
        <a:buClr>
          <a:schemeClr val="hlink"/>
        </a:buClr>
        <a:buSzPct val="120000"/>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Font typeface="Tahoma" pitchFamily="34" charset="0"/>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Font typeface="Tahoma" pitchFamily="34" charset="0"/>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587778" name="Rectangle 2"/>
          <p:cNvSpPr>
            <a:spLocks noGrp="1" noChangeArrowheads="1"/>
          </p:cNvSpPr>
          <p:nvPr>
            <p:ph type="title"/>
          </p:nvPr>
        </p:nvSpPr>
        <p:spPr bwMode="auto">
          <a:xfrm>
            <a:off x="457200" y="292100"/>
            <a:ext cx="8229600" cy="13843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587779" name="Rectangle 3"/>
          <p:cNvSpPr>
            <a:spLocks noGrp="1" noChangeArrowheads="1"/>
          </p:cNvSpPr>
          <p:nvPr>
            <p:ph type="body" idx="1"/>
          </p:nvPr>
        </p:nvSpPr>
        <p:spPr bwMode="auto">
          <a:xfrm>
            <a:off x="457200" y="1905000"/>
            <a:ext cx="8229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8778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b="0">
                <a:effectLst>
                  <a:outerShdw blurRad="38100" dist="38100" dir="2700000" algn="tl">
                    <a:srgbClr val="000000"/>
                  </a:outerShdw>
                </a:effectLst>
                <a:latin typeface="Arial" charset="0"/>
              </a:defRPr>
            </a:lvl1pPr>
          </a:lstStyle>
          <a:p>
            <a:pPr>
              <a:defRPr/>
            </a:pPr>
            <a:endParaRPr lang="en-US">
              <a:solidFill>
                <a:srgbClr val="FFFFFF"/>
              </a:solidFill>
            </a:endParaRPr>
          </a:p>
        </p:txBody>
      </p:sp>
      <p:sp>
        <p:nvSpPr>
          <p:cNvPr id="58778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b="0">
                <a:effectLst>
                  <a:outerShdw blurRad="38100" dist="38100" dir="2700000" algn="tl">
                    <a:srgbClr val="000000"/>
                  </a:outerShdw>
                </a:effectLst>
                <a:latin typeface="Arial" charset="0"/>
              </a:defRPr>
            </a:lvl1pPr>
          </a:lstStyle>
          <a:p>
            <a:pPr>
              <a:defRPr/>
            </a:pPr>
            <a:endParaRPr lang="en-US">
              <a:solidFill>
                <a:srgbClr val="FFFFFF"/>
              </a:solidFill>
            </a:endParaRPr>
          </a:p>
        </p:txBody>
      </p:sp>
      <p:sp>
        <p:nvSpPr>
          <p:cNvPr id="58778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b="0">
                <a:effectLst>
                  <a:outerShdw blurRad="38100" dist="38100" dir="2700000" algn="tl">
                    <a:srgbClr val="000000"/>
                  </a:outerShdw>
                </a:effectLst>
                <a:latin typeface="Arial" charset="0"/>
              </a:defRPr>
            </a:lvl1pPr>
          </a:lstStyle>
          <a:p>
            <a:pPr>
              <a:defRPr/>
            </a:pPr>
            <a:fld id="{04D492EE-B65E-4061-B96B-3B2132A45043}" type="slidenum">
              <a:rPr lang="en-US">
                <a:solidFill>
                  <a:srgbClr val="FFFFFF"/>
                </a:solidFill>
              </a:rPr>
              <a:pPr>
                <a:defRPr/>
              </a:pPr>
              <a:t>‹#›</a:t>
            </a:fld>
            <a:endParaRPr lang="en-US">
              <a:solidFill>
                <a:srgbClr val="FFFFFF"/>
              </a:solidFill>
            </a:endParaRPr>
          </a:p>
        </p:txBody>
      </p:sp>
    </p:spTree>
    <p:extLst>
      <p:ext uri="{BB962C8B-B14F-4D97-AF65-F5344CB8AC3E}">
        <p14:creationId xmlns="" xmlns:p14="http://schemas.microsoft.com/office/powerpoint/2010/main" val="1568201948"/>
      </p:ext>
    </p:extLst>
  </p:cSld>
  <p:clrMap bg1="dk2" tx1="lt1" bg2="dk1" tx2="lt2" accent1="accent1" accent2="accent2" accent3="accent3" accent4="accent4" accent5="accent5" accent6="accent6" hlink="hlink" folHlink="folHlink"/>
  <p:sldLayoutIdLst>
    <p:sldLayoutId id="2147493164" r:id="rId1"/>
    <p:sldLayoutId id="2147493165" r:id="rId2"/>
    <p:sldLayoutId id="2147493166" r:id="rId3"/>
    <p:sldLayoutId id="2147493167" r:id="rId4"/>
    <p:sldLayoutId id="2147493168" r:id="rId5"/>
    <p:sldLayoutId id="2147493169" r:id="rId6"/>
    <p:sldLayoutId id="2147493170" r:id="rId7"/>
    <p:sldLayoutId id="2147493171" r:id="rId8"/>
    <p:sldLayoutId id="2147493172" r:id="rId9"/>
    <p:sldLayoutId id="2147493173" r:id="rId10"/>
    <p:sldLayoutId id="2147493174" r:id="rId11"/>
  </p:sldLayoutIdLst>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p:titleStyle>
    <p:bodyStyle>
      <a:lvl1pPr marL="342900" indent="-342900" algn="l" rtl="0" eaLnBrk="0" fontAlgn="base" hangingPunct="0">
        <a:spcBef>
          <a:spcPct val="20000"/>
        </a:spcBef>
        <a:spcAft>
          <a:spcPct val="0"/>
        </a:spcAft>
        <a:buClr>
          <a:schemeClr val="hlink"/>
        </a:buClr>
        <a:buSzPct val="120000"/>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Font typeface="Tahoma" pitchFamily="34" charset="0"/>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Font typeface="Tahoma" pitchFamily="34" charset="0"/>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587778" name="Rectangle 2"/>
          <p:cNvSpPr>
            <a:spLocks noGrp="1" noChangeArrowheads="1"/>
          </p:cNvSpPr>
          <p:nvPr>
            <p:ph type="title"/>
          </p:nvPr>
        </p:nvSpPr>
        <p:spPr bwMode="auto">
          <a:xfrm>
            <a:off x="457200" y="292100"/>
            <a:ext cx="8229600" cy="13843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587779" name="Rectangle 3"/>
          <p:cNvSpPr>
            <a:spLocks noGrp="1" noChangeArrowheads="1"/>
          </p:cNvSpPr>
          <p:nvPr>
            <p:ph type="body" idx="1"/>
          </p:nvPr>
        </p:nvSpPr>
        <p:spPr bwMode="auto">
          <a:xfrm>
            <a:off x="457200" y="1905000"/>
            <a:ext cx="8229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8778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b="0">
                <a:effectLst>
                  <a:outerShdw blurRad="38100" dist="38100" dir="2700000" algn="tl">
                    <a:srgbClr val="000000"/>
                  </a:outerShdw>
                </a:effectLst>
                <a:latin typeface="Arial" charset="0"/>
              </a:defRPr>
            </a:lvl1pPr>
          </a:lstStyle>
          <a:p>
            <a:pPr>
              <a:defRPr/>
            </a:pPr>
            <a:endParaRPr lang="en-US">
              <a:solidFill>
                <a:srgbClr val="FFFFFF"/>
              </a:solidFill>
            </a:endParaRPr>
          </a:p>
        </p:txBody>
      </p:sp>
      <p:sp>
        <p:nvSpPr>
          <p:cNvPr id="58778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b="0">
                <a:effectLst>
                  <a:outerShdw blurRad="38100" dist="38100" dir="2700000" algn="tl">
                    <a:srgbClr val="000000"/>
                  </a:outerShdw>
                </a:effectLst>
                <a:latin typeface="Arial" charset="0"/>
              </a:defRPr>
            </a:lvl1pPr>
          </a:lstStyle>
          <a:p>
            <a:pPr>
              <a:defRPr/>
            </a:pPr>
            <a:endParaRPr lang="en-US">
              <a:solidFill>
                <a:srgbClr val="FFFFFF"/>
              </a:solidFill>
            </a:endParaRPr>
          </a:p>
        </p:txBody>
      </p:sp>
      <p:sp>
        <p:nvSpPr>
          <p:cNvPr id="58778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b="0">
                <a:effectLst>
                  <a:outerShdw blurRad="38100" dist="38100" dir="2700000" algn="tl">
                    <a:srgbClr val="000000"/>
                  </a:outerShdw>
                </a:effectLst>
                <a:latin typeface="Arial" charset="0"/>
              </a:defRPr>
            </a:lvl1pPr>
          </a:lstStyle>
          <a:p>
            <a:pPr>
              <a:defRPr/>
            </a:pPr>
            <a:fld id="{04D492EE-B65E-4061-B96B-3B2132A45043}" type="slidenum">
              <a:rPr lang="en-US">
                <a:solidFill>
                  <a:srgbClr val="FFFFFF"/>
                </a:solidFill>
              </a:rPr>
              <a:pPr>
                <a:defRPr/>
              </a:pPr>
              <a:t>‹#›</a:t>
            </a:fld>
            <a:endParaRPr lang="en-US">
              <a:solidFill>
                <a:srgbClr val="FFFFFF"/>
              </a:solidFill>
            </a:endParaRPr>
          </a:p>
        </p:txBody>
      </p:sp>
    </p:spTree>
    <p:extLst>
      <p:ext uri="{BB962C8B-B14F-4D97-AF65-F5344CB8AC3E}">
        <p14:creationId xmlns="" xmlns:p14="http://schemas.microsoft.com/office/powerpoint/2010/main" val="183857856"/>
      </p:ext>
    </p:extLst>
  </p:cSld>
  <p:clrMap bg1="dk2" tx1="lt1" bg2="dk1" tx2="lt2" accent1="accent1" accent2="accent2" accent3="accent3" accent4="accent4" accent5="accent5" accent6="accent6" hlink="hlink" folHlink="folHlink"/>
  <p:sldLayoutIdLst>
    <p:sldLayoutId id="2147493248" r:id="rId1"/>
    <p:sldLayoutId id="2147493249" r:id="rId2"/>
    <p:sldLayoutId id="2147493250" r:id="rId3"/>
    <p:sldLayoutId id="2147493251" r:id="rId4"/>
    <p:sldLayoutId id="2147493252" r:id="rId5"/>
    <p:sldLayoutId id="2147493253" r:id="rId6"/>
    <p:sldLayoutId id="2147493254" r:id="rId7"/>
    <p:sldLayoutId id="2147493255" r:id="rId8"/>
    <p:sldLayoutId id="2147493256" r:id="rId9"/>
    <p:sldLayoutId id="2147493257" r:id="rId10"/>
    <p:sldLayoutId id="2147493258" r:id="rId11"/>
  </p:sldLayoutIdLst>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p:titleStyle>
    <p:bodyStyle>
      <a:lvl1pPr marL="342900" indent="-342900" algn="l" rtl="0" eaLnBrk="0" fontAlgn="base" hangingPunct="0">
        <a:spcBef>
          <a:spcPct val="20000"/>
        </a:spcBef>
        <a:spcAft>
          <a:spcPct val="0"/>
        </a:spcAft>
        <a:buClr>
          <a:schemeClr val="hlink"/>
        </a:buClr>
        <a:buSzPct val="120000"/>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Font typeface="Tahoma" pitchFamily="34" charset="0"/>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Font typeface="Tahoma" pitchFamily="34" charset="0"/>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587778" name="Rectangle 2"/>
          <p:cNvSpPr>
            <a:spLocks noGrp="1" noChangeArrowheads="1"/>
          </p:cNvSpPr>
          <p:nvPr>
            <p:ph type="title"/>
          </p:nvPr>
        </p:nvSpPr>
        <p:spPr bwMode="auto">
          <a:xfrm>
            <a:off x="457200" y="292100"/>
            <a:ext cx="8229600" cy="13843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587779" name="Rectangle 3"/>
          <p:cNvSpPr>
            <a:spLocks noGrp="1" noChangeArrowheads="1"/>
          </p:cNvSpPr>
          <p:nvPr>
            <p:ph type="body" idx="1"/>
          </p:nvPr>
        </p:nvSpPr>
        <p:spPr bwMode="auto">
          <a:xfrm>
            <a:off x="457200" y="1905000"/>
            <a:ext cx="8229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8778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b="0">
                <a:effectLst>
                  <a:outerShdw blurRad="38100" dist="38100" dir="2700000" algn="tl">
                    <a:srgbClr val="000000"/>
                  </a:outerShdw>
                </a:effectLst>
                <a:latin typeface="Arial" charset="0"/>
              </a:defRPr>
            </a:lvl1pPr>
          </a:lstStyle>
          <a:p>
            <a:pPr>
              <a:defRPr/>
            </a:pPr>
            <a:endParaRPr lang="en-US">
              <a:solidFill>
                <a:srgbClr val="FFFFFF"/>
              </a:solidFill>
            </a:endParaRPr>
          </a:p>
        </p:txBody>
      </p:sp>
      <p:sp>
        <p:nvSpPr>
          <p:cNvPr id="58778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b="0">
                <a:effectLst>
                  <a:outerShdw blurRad="38100" dist="38100" dir="2700000" algn="tl">
                    <a:srgbClr val="000000"/>
                  </a:outerShdw>
                </a:effectLst>
                <a:latin typeface="Arial" charset="0"/>
              </a:defRPr>
            </a:lvl1pPr>
          </a:lstStyle>
          <a:p>
            <a:pPr>
              <a:defRPr/>
            </a:pPr>
            <a:endParaRPr lang="en-US">
              <a:solidFill>
                <a:srgbClr val="FFFFFF"/>
              </a:solidFill>
            </a:endParaRPr>
          </a:p>
        </p:txBody>
      </p:sp>
      <p:sp>
        <p:nvSpPr>
          <p:cNvPr id="58778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b="0">
                <a:effectLst>
                  <a:outerShdw blurRad="38100" dist="38100" dir="2700000" algn="tl">
                    <a:srgbClr val="000000"/>
                  </a:outerShdw>
                </a:effectLst>
                <a:latin typeface="Arial" charset="0"/>
              </a:defRPr>
            </a:lvl1pPr>
          </a:lstStyle>
          <a:p>
            <a:pPr>
              <a:defRPr/>
            </a:pPr>
            <a:fld id="{04D492EE-B65E-4061-B96B-3B2132A45043}" type="slidenum">
              <a:rPr lang="en-US">
                <a:solidFill>
                  <a:srgbClr val="FFFFFF"/>
                </a:solidFill>
              </a:rPr>
              <a:pPr>
                <a:defRPr/>
              </a:pPr>
              <a:t>‹#›</a:t>
            </a:fld>
            <a:endParaRPr lang="en-US">
              <a:solidFill>
                <a:srgbClr val="FFFFFF"/>
              </a:solidFill>
            </a:endParaRPr>
          </a:p>
        </p:txBody>
      </p:sp>
    </p:spTree>
    <p:extLst>
      <p:ext uri="{BB962C8B-B14F-4D97-AF65-F5344CB8AC3E}">
        <p14:creationId xmlns="" xmlns:p14="http://schemas.microsoft.com/office/powerpoint/2010/main" val="183857856"/>
      </p:ext>
    </p:extLst>
  </p:cSld>
  <p:clrMap bg1="dk2" tx1="lt1" bg2="dk1" tx2="lt2" accent1="accent1" accent2="accent2" accent3="accent3" accent4="accent4" accent5="accent5" accent6="accent6" hlink="hlink" folHlink="folHlink"/>
  <p:sldLayoutIdLst>
    <p:sldLayoutId id="2147493260" r:id="rId1"/>
    <p:sldLayoutId id="2147493261" r:id="rId2"/>
    <p:sldLayoutId id="2147493262" r:id="rId3"/>
    <p:sldLayoutId id="2147493263" r:id="rId4"/>
    <p:sldLayoutId id="2147493264" r:id="rId5"/>
    <p:sldLayoutId id="2147493265" r:id="rId6"/>
    <p:sldLayoutId id="2147493266" r:id="rId7"/>
    <p:sldLayoutId id="2147493267" r:id="rId8"/>
    <p:sldLayoutId id="2147493268" r:id="rId9"/>
    <p:sldLayoutId id="2147493269" r:id="rId10"/>
    <p:sldLayoutId id="2147493270" r:id="rId11"/>
  </p:sldLayoutIdLst>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p:titleStyle>
    <p:bodyStyle>
      <a:lvl1pPr marL="342900" indent="-342900" algn="l" rtl="0" eaLnBrk="0" fontAlgn="base" hangingPunct="0">
        <a:spcBef>
          <a:spcPct val="20000"/>
        </a:spcBef>
        <a:spcAft>
          <a:spcPct val="0"/>
        </a:spcAft>
        <a:buClr>
          <a:schemeClr val="hlink"/>
        </a:buClr>
        <a:buSzPct val="120000"/>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Font typeface="Tahoma" pitchFamily="34" charset="0"/>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Font typeface="Tahoma" pitchFamily="34" charset="0"/>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587778" name="Rectangle 2"/>
          <p:cNvSpPr>
            <a:spLocks noGrp="1" noChangeArrowheads="1"/>
          </p:cNvSpPr>
          <p:nvPr>
            <p:ph type="title"/>
          </p:nvPr>
        </p:nvSpPr>
        <p:spPr bwMode="auto">
          <a:xfrm>
            <a:off x="457200" y="292100"/>
            <a:ext cx="8229600" cy="13843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587779" name="Rectangle 3"/>
          <p:cNvSpPr>
            <a:spLocks noGrp="1" noChangeArrowheads="1"/>
          </p:cNvSpPr>
          <p:nvPr>
            <p:ph type="body" idx="1"/>
          </p:nvPr>
        </p:nvSpPr>
        <p:spPr bwMode="auto">
          <a:xfrm>
            <a:off x="457200" y="1905000"/>
            <a:ext cx="8229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8778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b="0">
                <a:effectLst>
                  <a:outerShdw blurRad="38100" dist="38100" dir="2700000" algn="tl">
                    <a:srgbClr val="000000"/>
                  </a:outerShdw>
                </a:effectLst>
                <a:latin typeface="Arial" charset="0"/>
              </a:defRPr>
            </a:lvl1pPr>
          </a:lstStyle>
          <a:p>
            <a:pPr>
              <a:defRPr/>
            </a:pPr>
            <a:endParaRPr lang="en-US">
              <a:solidFill>
                <a:srgbClr val="FFFFFF"/>
              </a:solidFill>
            </a:endParaRPr>
          </a:p>
        </p:txBody>
      </p:sp>
      <p:sp>
        <p:nvSpPr>
          <p:cNvPr id="58778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b="0">
                <a:effectLst>
                  <a:outerShdw blurRad="38100" dist="38100" dir="2700000" algn="tl">
                    <a:srgbClr val="000000"/>
                  </a:outerShdw>
                </a:effectLst>
                <a:latin typeface="Arial" charset="0"/>
              </a:defRPr>
            </a:lvl1pPr>
          </a:lstStyle>
          <a:p>
            <a:pPr>
              <a:defRPr/>
            </a:pPr>
            <a:endParaRPr lang="en-US">
              <a:solidFill>
                <a:srgbClr val="FFFFFF"/>
              </a:solidFill>
            </a:endParaRPr>
          </a:p>
        </p:txBody>
      </p:sp>
      <p:sp>
        <p:nvSpPr>
          <p:cNvPr id="58778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b="0">
                <a:effectLst>
                  <a:outerShdw blurRad="38100" dist="38100" dir="2700000" algn="tl">
                    <a:srgbClr val="000000"/>
                  </a:outerShdw>
                </a:effectLst>
                <a:latin typeface="Arial" charset="0"/>
              </a:defRPr>
            </a:lvl1pPr>
          </a:lstStyle>
          <a:p>
            <a:pPr>
              <a:defRPr/>
            </a:pPr>
            <a:fld id="{18AB3FDC-D8CA-4B47-AD6A-3BD556367F4C}" type="slidenum">
              <a:rPr lang="en-US">
                <a:solidFill>
                  <a:srgbClr val="FFFFFF"/>
                </a:solidFill>
              </a:rPr>
              <a:pPr>
                <a:defRPr/>
              </a:pPr>
              <a:t>‹#›</a:t>
            </a:fld>
            <a:endParaRPr lang="en-US">
              <a:solidFill>
                <a:srgbClr val="FFFFFF"/>
              </a:solidFill>
            </a:endParaRPr>
          </a:p>
        </p:txBody>
      </p:sp>
    </p:spTree>
    <p:extLst>
      <p:ext uri="{BB962C8B-B14F-4D97-AF65-F5344CB8AC3E}">
        <p14:creationId xmlns="" xmlns:p14="http://schemas.microsoft.com/office/powerpoint/2010/main" val="342961761"/>
      </p:ext>
    </p:extLst>
  </p:cSld>
  <p:clrMap bg1="dk2" tx1="lt1" bg2="dk1" tx2="lt2" accent1="accent1" accent2="accent2" accent3="accent3" accent4="accent4" accent5="accent5" accent6="accent6" hlink="hlink" folHlink="folHlink"/>
  <p:sldLayoutIdLst>
    <p:sldLayoutId id="2147493296" r:id="rId1"/>
    <p:sldLayoutId id="2147493297" r:id="rId2"/>
    <p:sldLayoutId id="2147493298" r:id="rId3"/>
    <p:sldLayoutId id="2147493299" r:id="rId4"/>
    <p:sldLayoutId id="2147493300" r:id="rId5"/>
    <p:sldLayoutId id="2147493301" r:id="rId6"/>
    <p:sldLayoutId id="2147493302" r:id="rId7"/>
    <p:sldLayoutId id="2147493303" r:id="rId8"/>
    <p:sldLayoutId id="2147493304" r:id="rId9"/>
    <p:sldLayoutId id="2147493305" r:id="rId10"/>
    <p:sldLayoutId id="2147493306" r:id="rId11"/>
  </p:sldLayoutIdLst>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p:titleStyle>
    <p:bodyStyle>
      <a:lvl1pPr marL="342900" indent="-342900" algn="l" rtl="0" eaLnBrk="0" fontAlgn="base" hangingPunct="0">
        <a:spcBef>
          <a:spcPct val="20000"/>
        </a:spcBef>
        <a:spcAft>
          <a:spcPct val="0"/>
        </a:spcAft>
        <a:buClr>
          <a:schemeClr val="hlink"/>
        </a:buClr>
        <a:buSzPct val="120000"/>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Font typeface="Tahoma" pitchFamily="34" charset="0"/>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Font typeface="Tahoma" pitchFamily="34" charset="0"/>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587778" name="Rectangle 2"/>
          <p:cNvSpPr>
            <a:spLocks noGrp="1" noChangeArrowheads="1"/>
          </p:cNvSpPr>
          <p:nvPr>
            <p:ph type="title"/>
          </p:nvPr>
        </p:nvSpPr>
        <p:spPr bwMode="auto">
          <a:xfrm>
            <a:off x="457200" y="292100"/>
            <a:ext cx="8229600" cy="13843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587779" name="Rectangle 3"/>
          <p:cNvSpPr>
            <a:spLocks noGrp="1" noChangeArrowheads="1"/>
          </p:cNvSpPr>
          <p:nvPr>
            <p:ph type="body" idx="1"/>
          </p:nvPr>
        </p:nvSpPr>
        <p:spPr bwMode="auto">
          <a:xfrm>
            <a:off x="457200" y="1905000"/>
            <a:ext cx="8229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8778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b="0">
                <a:effectLst>
                  <a:outerShdw blurRad="38100" dist="38100" dir="2700000" algn="tl">
                    <a:srgbClr val="000000"/>
                  </a:outerShdw>
                </a:effectLst>
                <a:latin typeface="Arial" charset="0"/>
              </a:defRPr>
            </a:lvl1pPr>
          </a:lstStyle>
          <a:p>
            <a:pPr>
              <a:defRPr/>
            </a:pPr>
            <a:endParaRPr lang="en-US">
              <a:solidFill>
                <a:srgbClr val="FFFFFF"/>
              </a:solidFill>
            </a:endParaRPr>
          </a:p>
        </p:txBody>
      </p:sp>
      <p:sp>
        <p:nvSpPr>
          <p:cNvPr id="58778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b="0">
                <a:effectLst>
                  <a:outerShdw blurRad="38100" dist="38100" dir="2700000" algn="tl">
                    <a:srgbClr val="000000"/>
                  </a:outerShdw>
                </a:effectLst>
                <a:latin typeface="Arial" charset="0"/>
              </a:defRPr>
            </a:lvl1pPr>
          </a:lstStyle>
          <a:p>
            <a:pPr>
              <a:defRPr/>
            </a:pPr>
            <a:endParaRPr lang="en-US">
              <a:solidFill>
                <a:srgbClr val="FFFFFF"/>
              </a:solidFill>
            </a:endParaRPr>
          </a:p>
        </p:txBody>
      </p:sp>
      <p:sp>
        <p:nvSpPr>
          <p:cNvPr id="58778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b="0">
                <a:effectLst>
                  <a:outerShdw blurRad="38100" dist="38100" dir="2700000" algn="tl">
                    <a:srgbClr val="000000"/>
                  </a:outerShdw>
                </a:effectLst>
                <a:latin typeface="Arial" charset="0"/>
              </a:defRPr>
            </a:lvl1pPr>
          </a:lstStyle>
          <a:p>
            <a:pPr>
              <a:defRPr/>
            </a:pPr>
            <a:fld id="{04D492EE-B65E-4061-B96B-3B2132A45043}" type="slidenum">
              <a:rPr lang="en-US">
                <a:solidFill>
                  <a:srgbClr val="FFFFFF"/>
                </a:solidFill>
              </a:rPr>
              <a:pPr>
                <a:defRPr/>
              </a:pPr>
              <a:t>‹#›</a:t>
            </a:fld>
            <a:endParaRPr lang="en-US">
              <a:solidFill>
                <a:srgbClr val="FFFFFF"/>
              </a:solidFill>
            </a:endParaRPr>
          </a:p>
        </p:txBody>
      </p:sp>
    </p:spTree>
    <p:extLst>
      <p:ext uri="{BB962C8B-B14F-4D97-AF65-F5344CB8AC3E}">
        <p14:creationId xmlns="" xmlns:p14="http://schemas.microsoft.com/office/powerpoint/2010/main" val="2532571576"/>
      </p:ext>
    </p:extLst>
  </p:cSld>
  <p:clrMap bg1="dk2" tx1="lt1" bg2="dk1" tx2="lt2" accent1="accent1" accent2="accent2" accent3="accent3" accent4="accent4" accent5="accent5" accent6="accent6" hlink="hlink" folHlink="folHlink"/>
  <p:sldLayoutIdLst>
    <p:sldLayoutId id="2147493308" r:id="rId1"/>
    <p:sldLayoutId id="2147493309" r:id="rId2"/>
    <p:sldLayoutId id="2147493310" r:id="rId3"/>
    <p:sldLayoutId id="2147493311" r:id="rId4"/>
    <p:sldLayoutId id="2147493312" r:id="rId5"/>
    <p:sldLayoutId id="2147493313" r:id="rId6"/>
    <p:sldLayoutId id="2147493314" r:id="rId7"/>
    <p:sldLayoutId id="2147493315" r:id="rId8"/>
    <p:sldLayoutId id="2147493316" r:id="rId9"/>
    <p:sldLayoutId id="2147493317" r:id="rId10"/>
    <p:sldLayoutId id="2147493318" r:id="rId11"/>
  </p:sldLayoutIdLst>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p:titleStyle>
    <p:bodyStyle>
      <a:lvl1pPr marL="342900" indent="-342900" algn="l" rtl="0" eaLnBrk="0" fontAlgn="base" hangingPunct="0">
        <a:spcBef>
          <a:spcPct val="20000"/>
        </a:spcBef>
        <a:spcAft>
          <a:spcPct val="0"/>
        </a:spcAft>
        <a:buClr>
          <a:schemeClr val="hlink"/>
        </a:buClr>
        <a:buSzPct val="120000"/>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Font typeface="Tahoma" pitchFamily="34" charset="0"/>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Font typeface="Tahoma" pitchFamily="34" charset="0"/>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587778" name="Rectangle 2"/>
          <p:cNvSpPr>
            <a:spLocks noGrp="1" noChangeArrowheads="1"/>
          </p:cNvSpPr>
          <p:nvPr>
            <p:ph type="title"/>
          </p:nvPr>
        </p:nvSpPr>
        <p:spPr bwMode="auto">
          <a:xfrm>
            <a:off x="457200" y="292100"/>
            <a:ext cx="8229600" cy="13843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587779" name="Rectangle 3"/>
          <p:cNvSpPr>
            <a:spLocks noGrp="1" noChangeArrowheads="1"/>
          </p:cNvSpPr>
          <p:nvPr>
            <p:ph type="body" idx="1"/>
          </p:nvPr>
        </p:nvSpPr>
        <p:spPr bwMode="auto">
          <a:xfrm>
            <a:off x="457200" y="1905000"/>
            <a:ext cx="8229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8778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b="0">
                <a:effectLst>
                  <a:outerShdw blurRad="38100" dist="38100" dir="2700000" algn="tl">
                    <a:srgbClr val="000000"/>
                  </a:outerShdw>
                </a:effectLst>
                <a:latin typeface="Arial" charset="0"/>
              </a:defRPr>
            </a:lvl1pPr>
          </a:lstStyle>
          <a:p>
            <a:pPr>
              <a:defRPr/>
            </a:pPr>
            <a:endParaRPr lang="en-US">
              <a:solidFill>
                <a:srgbClr val="FFFFFF"/>
              </a:solidFill>
            </a:endParaRPr>
          </a:p>
        </p:txBody>
      </p:sp>
      <p:sp>
        <p:nvSpPr>
          <p:cNvPr id="58778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b="0">
                <a:effectLst>
                  <a:outerShdw blurRad="38100" dist="38100" dir="2700000" algn="tl">
                    <a:srgbClr val="000000"/>
                  </a:outerShdw>
                </a:effectLst>
                <a:latin typeface="Arial" charset="0"/>
              </a:defRPr>
            </a:lvl1pPr>
          </a:lstStyle>
          <a:p>
            <a:pPr>
              <a:defRPr/>
            </a:pPr>
            <a:endParaRPr lang="en-US">
              <a:solidFill>
                <a:srgbClr val="FFFFFF"/>
              </a:solidFill>
            </a:endParaRPr>
          </a:p>
        </p:txBody>
      </p:sp>
      <p:sp>
        <p:nvSpPr>
          <p:cNvPr id="58778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b="0">
                <a:effectLst>
                  <a:outerShdw blurRad="38100" dist="38100" dir="2700000" algn="tl">
                    <a:srgbClr val="000000"/>
                  </a:outerShdw>
                </a:effectLst>
                <a:latin typeface="Arial" charset="0"/>
              </a:defRPr>
            </a:lvl1pPr>
          </a:lstStyle>
          <a:p>
            <a:pPr>
              <a:defRPr/>
            </a:pPr>
            <a:fld id="{04D492EE-B65E-4061-B96B-3B2132A45043}" type="slidenum">
              <a:rPr lang="en-US">
                <a:solidFill>
                  <a:srgbClr val="FFFFFF"/>
                </a:solidFill>
              </a:rPr>
              <a:pPr>
                <a:defRPr/>
              </a:pPr>
              <a:t>‹#›</a:t>
            </a:fld>
            <a:endParaRPr lang="en-US">
              <a:solidFill>
                <a:srgbClr val="FFFFFF"/>
              </a:solidFill>
            </a:endParaRPr>
          </a:p>
        </p:txBody>
      </p:sp>
    </p:spTree>
    <p:extLst>
      <p:ext uri="{BB962C8B-B14F-4D97-AF65-F5344CB8AC3E}">
        <p14:creationId xmlns="" xmlns:p14="http://schemas.microsoft.com/office/powerpoint/2010/main" val="2385300432"/>
      </p:ext>
    </p:extLst>
  </p:cSld>
  <p:clrMap bg1="dk2" tx1="lt1" bg2="dk1" tx2="lt2" accent1="accent1" accent2="accent2" accent3="accent3" accent4="accent4" accent5="accent5" accent6="accent6" hlink="hlink" folHlink="folHlink"/>
  <p:sldLayoutIdLst>
    <p:sldLayoutId id="2147493320" r:id="rId1"/>
    <p:sldLayoutId id="2147493321" r:id="rId2"/>
    <p:sldLayoutId id="2147493322" r:id="rId3"/>
    <p:sldLayoutId id="2147493323" r:id="rId4"/>
    <p:sldLayoutId id="2147493324" r:id="rId5"/>
    <p:sldLayoutId id="2147493325" r:id="rId6"/>
    <p:sldLayoutId id="2147493326" r:id="rId7"/>
    <p:sldLayoutId id="2147493327" r:id="rId8"/>
    <p:sldLayoutId id="2147493328" r:id="rId9"/>
    <p:sldLayoutId id="2147493329" r:id="rId10"/>
    <p:sldLayoutId id="2147493330" r:id="rId11"/>
  </p:sldLayoutIdLst>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p:titleStyle>
    <p:bodyStyle>
      <a:lvl1pPr marL="342900" indent="-342900" algn="l" rtl="0" eaLnBrk="0" fontAlgn="base" hangingPunct="0">
        <a:spcBef>
          <a:spcPct val="20000"/>
        </a:spcBef>
        <a:spcAft>
          <a:spcPct val="0"/>
        </a:spcAft>
        <a:buClr>
          <a:schemeClr val="hlink"/>
        </a:buClr>
        <a:buSzPct val="120000"/>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Font typeface="Tahoma" pitchFamily="34" charset="0"/>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Font typeface="Tahoma" pitchFamily="34" charset="0"/>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587778" name="Rectangle 2"/>
          <p:cNvSpPr>
            <a:spLocks noGrp="1" noChangeArrowheads="1"/>
          </p:cNvSpPr>
          <p:nvPr>
            <p:ph type="title"/>
          </p:nvPr>
        </p:nvSpPr>
        <p:spPr bwMode="auto">
          <a:xfrm>
            <a:off x="457200" y="292100"/>
            <a:ext cx="8229600" cy="13843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587779" name="Rectangle 3"/>
          <p:cNvSpPr>
            <a:spLocks noGrp="1" noChangeArrowheads="1"/>
          </p:cNvSpPr>
          <p:nvPr>
            <p:ph type="body" idx="1"/>
          </p:nvPr>
        </p:nvSpPr>
        <p:spPr bwMode="auto">
          <a:xfrm>
            <a:off x="457200" y="1905000"/>
            <a:ext cx="8229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8778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b="0">
                <a:effectLst>
                  <a:outerShdw blurRad="38100" dist="38100" dir="2700000" algn="tl">
                    <a:srgbClr val="000000"/>
                  </a:outerShdw>
                </a:effectLst>
                <a:latin typeface="Arial" charset="0"/>
              </a:defRPr>
            </a:lvl1pPr>
          </a:lstStyle>
          <a:p>
            <a:pPr>
              <a:defRPr/>
            </a:pPr>
            <a:endParaRPr lang="en-US">
              <a:solidFill>
                <a:srgbClr val="FFFFFF"/>
              </a:solidFill>
            </a:endParaRPr>
          </a:p>
        </p:txBody>
      </p:sp>
      <p:sp>
        <p:nvSpPr>
          <p:cNvPr id="58778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b="0">
                <a:effectLst>
                  <a:outerShdw blurRad="38100" dist="38100" dir="2700000" algn="tl">
                    <a:srgbClr val="000000"/>
                  </a:outerShdw>
                </a:effectLst>
                <a:latin typeface="Arial" charset="0"/>
              </a:defRPr>
            </a:lvl1pPr>
          </a:lstStyle>
          <a:p>
            <a:pPr>
              <a:defRPr/>
            </a:pPr>
            <a:endParaRPr lang="en-US">
              <a:solidFill>
                <a:srgbClr val="FFFFFF"/>
              </a:solidFill>
            </a:endParaRPr>
          </a:p>
        </p:txBody>
      </p:sp>
      <p:sp>
        <p:nvSpPr>
          <p:cNvPr id="58778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b="0">
                <a:effectLst>
                  <a:outerShdw blurRad="38100" dist="38100" dir="2700000" algn="tl">
                    <a:srgbClr val="000000"/>
                  </a:outerShdw>
                </a:effectLst>
                <a:latin typeface="Arial" charset="0"/>
              </a:defRPr>
            </a:lvl1pPr>
          </a:lstStyle>
          <a:p>
            <a:pPr>
              <a:defRPr/>
            </a:pPr>
            <a:fld id="{04D492EE-B65E-4061-B96B-3B2132A45043}" type="slidenum">
              <a:rPr lang="en-US">
                <a:solidFill>
                  <a:srgbClr val="FFFFFF"/>
                </a:solidFill>
              </a:rPr>
              <a:pPr>
                <a:defRPr/>
              </a:pPr>
              <a:t>‹#›</a:t>
            </a:fld>
            <a:endParaRPr lang="en-US">
              <a:solidFill>
                <a:srgbClr val="FFFFFF"/>
              </a:solidFill>
            </a:endParaRPr>
          </a:p>
        </p:txBody>
      </p:sp>
    </p:spTree>
    <p:extLst>
      <p:ext uri="{BB962C8B-B14F-4D97-AF65-F5344CB8AC3E}">
        <p14:creationId xmlns="" xmlns:p14="http://schemas.microsoft.com/office/powerpoint/2010/main" val="3607566077"/>
      </p:ext>
    </p:extLst>
  </p:cSld>
  <p:clrMap bg1="dk2" tx1="lt1" bg2="dk1" tx2="lt2" accent1="accent1" accent2="accent2" accent3="accent3" accent4="accent4" accent5="accent5" accent6="accent6" hlink="hlink" folHlink="folHlink"/>
  <p:sldLayoutIdLst>
    <p:sldLayoutId id="2147493344" r:id="rId1"/>
    <p:sldLayoutId id="2147493345" r:id="rId2"/>
    <p:sldLayoutId id="2147493346" r:id="rId3"/>
    <p:sldLayoutId id="2147493347" r:id="rId4"/>
    <p:sldLayoutId id="2147493348" r:id="rId5"/>
    <p:sldLayoutId id="2147493349" r:id="rId6"/>
    <p:sldLayoutId id="2147493350" r:id="rId7"/>
    <p:sldLayoutId id="2147493351" r:id="rId8"/>
    <p:sldLayoutId id="2147493352" r:id="rId9"/>
    <p:sldLayoutId id="2147493353" r:id="rId10"/>
    <p:sldLayoutId id="2147493354" r:id="rId11"/>
  </p:sldLayoutIdLst>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p:titleStyle>
    <p:bodyStyle>
      <a:lvl1pPr marL="342900" indent="-342900" algn="l" rtl="0" eaLnBrk="0" fontAlgn="base" hangingPunct="0">
        <a:spcBef>
          <a:spcPct val="20000"/>
        </a:spcBef>
        <a:spcAft>
          <a:spcPct val="0"/>
        </a:spcAft>
        <a:buClr>
          <a:schemeClr val="hlink"/>
        </a:buClr>
        <a:buSzPct val="120000"/>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Font typeface="Tahoma" pitchFamily="34" charset="0"/>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Font typeface="Tahoma" pitchFamily="34" charset="0"/>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587778" name="Rectangle 2"/>
          <p:cNvSpPr>
            <a:spLocks noGrp="1" noChangeArrowheads="1"/>
          </p:cNvSpPr>
          <p:nvPr>
            <p:ph type="title"/>
          </p:nvPr>
        </p:nvSpPr>
        <p:spPr bwMode="auto">
          <a:xfrm>
            <a:off x="457200" y="292100"/>
            <a:ext cx="8229600" cy="13843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587779" name="Rectangle 3"/>
          <p:cNvSpPr>
            <a:spLocks noGrp="1" noChangeArrowheads="1"/>
          </p:cNvSpPr>
          <p:nvPr>
            <p:ph type="body" idx="1"/>
          </p:nvPr>
        </p:nvSpPr>
        <p:spPr bwMode="auto">
          <a:xfrm>
            <a:off x="457200" y="1905000"/>
            <a:ext cx="8229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8778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b="0">
                <a:effectLst>
                  <a:outerShdw blurRad="38100" dist="38100" dir="2700000" algn="tl">
                    <a:srgbClr val="000000"/>
                  </a:outerShdw>
                </a:effectLst>
                <a:latin typeface="Arial" charset="0"/>
              </a:defRPr>
            </a:lvl1pPr>
          </a:lstStyle>
          <a:p>
            <a:pPr>
              <a:defRPr/>
            </a:pPr>
            <a:endParaRPr lang="en-US">
              <a:solidFill>
                <a:srgbClr val="FFFFFF"/>
              </a:solidFill>
            </a:endParaRPr>
          </a:p>
        </p:txBody>
      </p:sp>
      <p:sp>
        <p:nvSpPr>
          <p:cNvPr id="58778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b="0">
                <a:effectLst>
                  <a:outerShdw blurRad="38100" dist="38100" dir="2700000" algn="tl">
                    <a:srgbClr val="000000"/>
                  </a:outerShdw>
                </a:effectLst>
                <a:latin typeface="Arial" charset="0"/>
              </a:defRPr>
            </a:lvl1pPr>
          </a:lstStyle>
          <a:p>
            <a:pPr>
              <a:defRPr/>
            </a:pPr>
            <a:endParaRPr lang="en-US">
              <a:solidFill>
                <a:srgbClr val="FFFFFF"/>
              </a:solidFill>
            </a:endParaRPr>
          </a:p>
        </p:txBody>
      </p:sp>
      <p:sp>
        <p:nvSpPr>
          <p:cNvPr id="58778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b="0">
                <a:effectLst>
                  <a:outerShdw blurRad="38100" dist="38100" dir="2700000" algn="tl">
                    <a:srgbClr val="000000"/>
                  </a:outerShdw>
                </a:effectLst>
                <a:latin typeface="Arial" charset="0"/>
              </a:defRPr>
            </a:lvl1pPr>
          </a:lstStyle>
          <a:p>
            <a:pPr>
              <a:defRPr/>
            </a:pPr>
            <a:fld id="{04D492EE-B65E-4061-B96B-3B2132A45043}" type="slidenum">
              <a:rPr lang="en-US">
                <a:solidFill>
                  <a:srgbClr val="FFFFFF"/>
                </a:solidFill>
              </a:rPr>
              <a:pPr>
                <a:defRPr/>
              </a:pPr>
              <a:t>‹#›</a:t>
            </a:fld>
            <a:endParaRPr lang="en-US">
              <a:solidFill>
                <a:srgbClr val="FFFFFF"/>
              </a:solidFill>
            </a:endParaRPr>
          </a:p>
        </p:txBody>
      </p:sp>
    </p:spTree>
    <p:extLst>
      <p:ext uri="{BB962C8B-B14F-4D97-AF65-F5344CB8AC3E}">
        <p14:creationId xmlns="" xmlns:p14="http://schemas.microsoft.com/office/powerpoint/2010/main" val="3070081170"/>
      </p:ext>
    </p:extLst>
  </p:cSld>
  <p:clrMap bg1="dk2" tx1="lt1" bg2="dk1" tx2="lt2" accent1="accent1" accent2="accent2" accent3="accent3" accent4="accent4" accent5="accent5" accent6="accent6" hlink="hlink" folHlink="folHlink"/>
  <p:sldLayoutIdLst>
    <p:sldLayoutId id="2147493356" r:id="rId1"/>
    <p:sldLayoutId id="2147493357" r:id="rId2"/>
    <p:sldLayoutId id="2147493358" r:id="rId3"/>
    <p:sldLayoutId id="2147493359" r:id="rId4"/>
    <p:sldLayoutId id="2147493360" r:id="rId5"/>
    <p:sldLayoutId id="2147493361" r:id="rId6"/>
    <p:sldLayoutId id="2147493362" r:id="rId7"/>
    <p:sldLayoutId id="2147493363" r:id="rId8"/>
    <p:sldLayoutId id="2147493364" r:id="rId9"/>
    <p:sldLayoutId id="2147493365" r:id="rId10"/>
    <p:sldLayoutId id="2147493366" r:id="rId11"/>
  </p:sldLayoutIdLst>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p:titleStyle>
    <p:bodyStyle>
      <a:lvl1pPr marL="342900" indent="-342900" algn="l" rtl="0" eaLnBrk="0" fontAlgn="base" hangingPunct="0">
        <a:spcBef>
          <a:spcPct val="20000"/>
        </a:spcBef>
        <a:spcAft>
          <a:spcPct val="0"/>
        </a:spcAft>
        <a:buClr>
          <a:schemeClr val="hlink"/>
        </a:buClr>
        <a:buSzPct val="120000"/>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Font typeface="Tahoma" pitchFamily="34" charset="0"/>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Font typeface="Tahoma" pitchFamily="34" charset="0"/>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4" cstate="print"/>
          <a:srcRect/>
          <a:stretch>
            <a:fillRect/>
          </a:stretch>
        </a:blip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43"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Arial" pitchFamily="34" charset="0"/>
                <a:ea typeface="Geneva" pitchFamily="34" charset="0"/>
                <a:cs typeface="Geneva" pitchFamily="34" charset="0"/>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Arial" pitchFamily="34" charset="0"/>
                <a:ea typeface="Geneva" pitchFamily="34" charset="0"/>
                <a:cs typeface="Geneva" pitchFamily="34"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FFFFF"/>
                </a:solidFill>
                <a:latin typeface="Arial" pitchFamily="34" charset="0"/>
              </a:defRPr>
            </a:lvl1pPr>
          </a:lstStyle>
          <a:p>
            <a:pPr>
              <a:defRPr/>
            </a:pPr>
            <a:fld id="{4A221214-2197-4F94-8AEA-8C81FB53E70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3006" r:id="rId1"/>
    <p:sldLayoutId id="2147492834" r:id="rId2"/>
    <p:sldLayoutId id="2147492835" r:id="rId3"/>
    <p:sldLayoutId id="2147492836" r:id="rId4"/>
    <p:sldLayoutId id="2147492837" r:id="rId5"/>
    <p:sldLayoutId id="2147492838" r:id="rId6"/>
    <p:sldLayoutId id="2147492839" r:id="rId7"/>
    <p:sldLayoutId id="2147492840" r:id="rId8"/>
    <p:sldLayoutId id="2147492841" r:id="rId9"/>
    <p:sldLayoutId id="2147492842" r:id="rId10"/>
    <p:sldLayoutId id="2147492843" r:id="rId11"/>
    <p:sldLayoutId id="2147492844" r:id="rId12"/>
  </p:sldLayoutIdLst>
  <p:txStyles>
    <p:titleStyle>
      <a:lvl1pPr algn="ctr" rtl="0" eaLnBrk="0" fontAlgn="base" hangingPunct="0">
        <a:spcBef>
          <a:spcPct val="0"/>
        </a:spcBef>
        <a:spcAft>
          <a:spcPct val="0"/>
        </a:spcAft>
        <a:defRPr sz="4400">
          <a:solidFill>
            <a:schemeClr val="bg1"/>
          </a:solidFill>
          <a:latin typeface="+mj-lt"/>
          <a:ea typeface="MS PGothic" pitchFamily="34" charset="-128"/>
          <a:cs typeface="MS PGothic" pitchFamily="34" charset="-128"/>
        </a:defRPr>
      </a:lvl1pPr>
      <a:lvl2pPr algn="ctr" rtl="0" eaLnBrk="0" fontAlgn="base" hangingPunct="0">
        <a:spcBef>
          <a:spcPct val="0"/>
        </a:spcBef>
        <a:spcAft>
          <a:spcPct val="0"/>
        </a:spcAft>
        <a:defRPr sz="4400">
          <a:solidFill>
            <a:schemeClr val="bg1"/>
          </a:solidFill>
          <a:latin typeface="Arial" charset="0"/>
          <a:ea typeface="MS PGothic" pitchFamily="34" charset="-128"/>
          <a:cs typeface="MS PGothic" pitchFamily="34" charset="-128"/>
        </a:defRPr>
      </a:lvl2pPr>
      <a:lvl3pPr algn="ctr" rtl="0" eaLnBrk="0" fontAlgn="base" hangingPunct="0">
        <a:spcBef>
          <a:spcPct val="0"/>
        </a:spcBef>
        <a:spcAft>
          <a:spcPct val="0"/>
        </a:spcAft>
        <a:defRPr sz="4400">
          <a:solidFill>
            <a:schemeClr val="bg1"/>
          </a:solidFill>
          <a:latin typeface="Arial" charset="0"/>
          <a:ea typeface="MS PGothic" pitchFamily="34" charset="-128"/>
          <a:cs typeface="MS PGothic" pitchFamily="34" charset="-128"/>
        </a:defRPr>
      </a:lvl3pPr>
      <a:lvl4pPr algn="ctr" rtl="0" eaLnBrk="0" fontAlgn="base" hangingPunct="0">
        <a:spcBef>
          <a:spcPct val="0"/>
        </a:spcBef>
        <a:spcAft>
          <a:spcPct val="0"/>
        </a:spcAft>
        <a:defRPr sz="4400">
          <a:solidFill>
            <a:schemeClr val="bg1"/>
          </a:solidFill>
          <a:latin typeface="Arial" charset="0"/>
          <a:ea typeface="MS PGothic" pitchFamily="34" charset="-128"/>
          <a:cs typeface="MS PGothic" pitchFamily="34" charset="-128"/>
        </a:defRPr>
      </a:lvl4pPr>
      <a:lvl5pPr algn="ctr" rtl="0" eaLnBrk="0" fontAlgn="base" hangingPunct="0">
        <a:spcBef>
          <a:spcPct val="0"/>
        </a:spcBef>
        <a:spcAft>
          <a:spcPct val="0"/>
        </a:spcAft>
        <a:defRPr sz="4400">
          <a:solidFill>
            <a:schemeClr val="bg1"/>
          </a:solidFill>
          <a:latin typeface="Arial" charset="0"/>
          <a:ea typeface="MS PGothic" pitchFamily="34" charset="-128"/>
          <a:cs typeface="MS PGothic" pitchFamily="34" charset="-128"/>
        </a:defRPr>
      </a:lvl5pPr>
      <a:lvl6pPr marL="457200" algn="ctr" rtl="0" fontAlgn="base">
        <a:spcBef>
          <a:spcPct val="0"/>
        </a:spcBef>
        <a:spcAft>
          <a:spcPct val="0"/>
        </a:spcAft>
        <a:defRPr sz="4400">
          <a:solidFill>
            <a:schemeClr val="bg1"/>
          </a:solidFill>
          <a:latin typeface="Arial" charset="0"/>
        </a:defRPr>
      </a:lvl6pPr>
      <a:lvl7pPr marL="914400" algn="ctr" rtl="0" fontAlgn="base">
        <a:spcBef>
          <a:spcPct val="0"/>
        </a:spcBef>
        <a:spcAft>
          <a:spcPct val="0"/>
        </a:spcAft>
        <a:defRPr sz="4400">
          <a:solidFill>
            <a:schemeClr val="bg1"/>
          </a:solidFill>
          <a:latin typeface="Arial" charset="0"/>
        </a:defRPr>
      </a:lvl7pPr>
      <a:lvl8pPr marL="1371600" algn="ctr" rtl="0" fontAlgn="base">
        <a:spcBef>
          <a:spcPct val="0"/>
        </a:spcBef>
        <a:spcAft>
          <a:spcPct val="0"/>
        </a:spcAft>
        <a:defRPr sz="4400">
          <a:solidFill>
            <a:schemeClr val="bg1"/>
          </a:solidFill>
          <a:latin typeface="Arial" charset="0"/>
        </a:defRPr>
      </a:lvl8pPr>
      <a:lvl9pPr marL="1828800" algn="ctr" rtl="0" fontAlgn="base">
        <a:spcBef>
          <a:spcPct val="0"/>
        </a:spcBef>
        <a:spcAft>
          <a:spcPct val="0"/>
        </a:spcAft>
        <a:defRPr sz="4400">
          <a:solidFill>
            <a:schemeClr val="bg1"/>
          </a:solidFill>
          <a:latin typeface="Arial" charset="0"/>
        </a:defRPr>
      </a:lvl9pPr>
    </p:titleStyle>
    <p:bodyStyle>
      <a:lvl1pPr marL="342900" indent="-342900" algn="l" rtl="0" eaLnBrk="0" fontAlgn="base" hangingPunct="0">
        <a:spcBef>
          <a:spcPct val="20000"/>
        </a:spcBef>
        <a:spcAft>
          <a:spcPct val="0"/>
        </a:spcAft>
        <a:buChar char="•"/>
        <a:defRPr sz="3200">
          <a:solidFill>
            <a:schemeClr val="bg1"/>
          </a:solidFill>
          <a:latin typeface="+mn-lt"/>
          <a:ea typeface="MS PGothic" pitchFamily="34" charset="-128"/>
          <a:cs typeface="MS PGothic" pitchFamily="34" charset="-128"/>
        </a:defRPr>
      </a:lvl1pPr>
      <a:lvl2pPr marL="742950" indent="-285750" algn="l" rtl="0" eaLnBrk="0" fontAlgn="base" hangingPunct="0">
        <a:spcBef>
          <a:spcPct val="20000"/>
        </a:spcBef>
        <a:spcAft>
          <a:spcPct val="0"/>
        </a:spcAft>
        <a:buChar char="–"/>
        <a:defRPr sz="2800">
          <a:solidFill>
            <a:schemeClr val="bg1"/>
          </a:solidFill>
          <a:latin typeface="+mn-lt"/>
          <a:ea typeface="MS PGothic" pitchFamily="34" charset="-128"/>
          <a:cs typeface="Geneva" charset="0"/>
        </a:defRPr>
      </a:lvl2pPr>
      <a:lvl3pPr marL="1143000" indent="-228600" algn="l" rtl="0" eaLnBrk="0" fontAlgn="base" hangingPunct="0">
        <a:spcBef>
          <a:spcPct val="20000"/>
        </a:spcBef>
        <a:spcAft>
          <a:spcPct val="0"/>
        </a:spcAft>
        <a:buChar char="•"/>
        <a:defRPr sz="2400">
          <a:solidFill>
            <a:schemeClr val="bg1"/>
          </a:solidFill>
          <a:latin typeface="+mn-lt"/>
          <a:ea typeface="MS PGothic" pitchFamily="34" charset="-128"/>
          <a:cs typeface="Geneva" charset="0"/>
        </a:defRPr>
      </a:lvl3pPr>
      <a:lvl4pPr marL="1600200" indent="-228600" algn="l" rtl="0" eaLnBrk="0" fontAlgn="base" hangingPunct="0">
        <a:spcBef>
          <a:spcPct val="20000"/>
        </a:spcBef>
        <a:spcAft>
          <a:spcPct val="0"/>
        </a:spcAft>
        <a:buChar char="–"/>
        <a:defRPr sz="2000">
          <a:solidFill>
            <a:schemeClr val="bg1"/>
          </a:solidFill>
          <a:latin typeface="+mn-lt"/>
          <a:ea typeface="MS PGothic" pitchFamily="34" charset="-128"/>
          <a:cs typeface="Geneva" charset="0"/>
        </a:defRPr>
      </a:lvl4pPr>
      <a:lvl5pPr marL="2057400" indent="-228600" algn="l" rtl="0" eaLnBrk="0" fontAlgn="base" hangingPunct="0">
        <a:spcBef>
          <a:spcPct val="20000"/>
        </a:spcBef>
        <a:spcAft>
          <a:spcPct val="0"/>
        </a:spcAft>
        <a:buChar char="»"/>
        <a:defRPr sz="2000">
          <a:solidFill>
            <a:schemeClr val="bg1"/>
          </a:solidFill>
          <a:latin typeface="+mn-lt"/>
          <a:ea typeface="MS PGothic" pitchFamily="34" charset="-128"/>
          <a:cs typeface="Geneva" charset="0"/>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587778" name="Rectangle 2"/>
          <p:cNvSpPr>
            <a:spLocks noGrp="1" noChangeArrowheads="1"/>
          </p:cNvSpPr>
          <p:nvPr>
            <p:ph type="title"/>
          </p:nvPr>
        </p:nvSpPr>
        <p:spPr bwMode="auto">
          <a:xfrm>
            <a:off x="457200" y="292100"/>
            <a:ext cx="8229600" cy="13843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587779" name="Rectangle 3"/>
          <p:cNvSpPr>
            <a:spLocks noGrp="1" noChangeArrowheads="1"/>
          </p:cNvSpPr>
          <p:nvPr>
            <p:ph type="body" idx="1"/>
          </p:nvPr>
        </p:nvSpPr>
        <p:spPr bwMode="auto">
          <a:xfrm>
            <a:off x="457200" y="1905000"/>
            <a:ext cx="8229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8778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b="0">
                <a:solidFill>
                  <a:srgbClr val="FFFFFF"/>
                </a:solidFill>
                <a:effectLst>
                  <a:outerShdw blurRad="38100" dist="38100" dir="2700000" algn="tl">
                    <a:srgbClr val="000000"/>
                  </a:outerShdw>
                </a:effectLst>
                <a:latin typeface="Arial" charset="0"/>
              </a:defRPr>
            </a:lvl1pPr>
          </a:lstStyle>
          <a:p>
            <a:pPr>
              <a:defRPr/>
            </a:pPr>
            <a:endParaRPr lang="en-US"/>
          </a:p>
        </p:txBody>
      </p:sp>
      <p:sp>
        <p:nvSpPr>
          <p:cNvPr id="58778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b="0">
                <a:solidFill>
                  <a:srgbClr val="FFFFFF"/>
                </a:solidFill>
                <a:effectLst>
                  <a:outerShdw blurRad="38100" dist="38100" dir="2700000" algn="tl">
                    <a:srgbClr val="000000"/>
                  </a:outerShdw>
                </a:effectLst>
                <a:latin typeface="Arial" charset="0"/>
              </a:defRPr>
            </a:lvl1pPr>
          </a:lstStyle>
          <a:p>
            <a:pPr>
              <a:defRPr/>
            </a:pPr>
            <a:endParaRPr lang="en-US"/>
          </a:p>
        </p:txBody>
      </p:sp>
      <p:sp>
        <p:nvSpPr>
          <p:cNvPr id="58778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b="0">
                <a:solidFill>
                  <a:srgbClr val="FFFFFF"/>
                </a:solidFill>
                <a:effectLst>
                  <a:outerShdw blurRad="38100" dist="38100" dir="2700000" algn="tl">
                    <a:srgbClr val="000000"/>
                  </a:outerShdw>
                </a:effectLst>
                <a:latin typeface="Arial" charset="0"/>
              </a:defRPr>
            </a:lvl1pPr>
          </a:lstStyle>
          <a:p>
            <a:pPr>
              <a:defRPr/>
            </a:pPr>
            <a:fld id="{3A305667-D17E-4F61-8532-0FCC5D0732DC}" type="slidenum">
              <a:rPr lang="en-US"/>
              <a:pPr>
                <a:defRPr/>
              </a:pPr>
              <a:t>‹#›</a:t>
            </a:fld>
            <a:endParaRPr lang="en-US"/>
          </a:p>
        </p:txBody>
      </p:sp>
    </p:spTree>
    <p:extLst>
      <p:ext uri="{BB962C8B-B14F-4D97-AF65-F5344CB8AC3E}">
        <p14:creationId xmlns="" xmlns:p14="http://schemas.microsoft.com/office/powerpoint/2010/main" val="2443096965"/>
      </p:ext>
    </p:extLst>
  </p:cSld>
  <p:clrMap bg1="dk2" tx1="lt1" bg2="dk1" tx2="lt2" accent1="accent1" accent2="accent2" accent3="accent3" accent4="accent4" accent5="accent5" accent6="accent6" hlink="hlink" folHlink="folHlink"/>
  <p:sldLayoutIdLst>
    <p:sldLayoutId id="2147493368" r:id="rId1"/>
    <p:sldLayoutId id="2147493369" r:id="rId2"/>
    <p:sldLayoutId id="2147493370" r:id="rId3"/>
    <p:sldLayoutId id="2147493371" r:id="rId4"/>
    <p:sldLayoutId id="2147493372" r:id="rId5"/>
    <p:sldLayoutId id="2147493373" r:id="rId6"/>
    <p:sldLayoutId id="2147493374" r:id="rId7"/>
    <p:sldLayoutId id="2147493375" r:id="rId8"/>
    <p:sldLayoutId id="2147493376" r:id="rId9"/>
    <p:sldLayoutId id="2147493377" r:id="rId10"/>
    <p:sldLayoutId id="2147493378" r:id="rId11"/>
  </p:sldLayoutIdLst>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p:titleStyle>
    <p:bodyStyle>
      <a:lvl1pPr marL="342900" indent="-342900" algn="l" rtl="0" eaLnBrk="0" fontAlgn="base" hangingPunct="0">
        <a:spcBef>
          <a:spcPct val="20000"/>
        </a:spcBef>
        <a:spcAft>
          <a:spcPct val="0"/>
        </a:spcAft>
        <a:buClr>
          <a:schemeClr val="hlink"/>
        </a:buClr>
        <a:buSzPct val="120000"/>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Font typeface="Tahoma" pitchFamily="34" charset="0"/>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Font typeface="Tahoma" pitchFamily="34" charset="0"/>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587778" name="Rectangle 2"/>
          <p:cNvSpPr>
            <a:spLocks noGrp="1" noChangeArrowheads="1"/>
          </p:cNvSpPr>
          <p:nvPr>
            <p:ph type="title"/>
          </p:nvPr>
        </p:nvSpPr>
        <p:spPr bwMode="auto">
          <a:xfrm>
            <a:off x="457200" y="292100"/>
            <a:ext cx="8229600" cy="13843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587779" name="Rectangle 3"/>
          <p:cNvSpPr>
            <a:spLocks noGrp="1" noChangeArrowheads="1"/>
          </p:cNvSpPr>
          <p:nvPr>
            <p:ph type="body" idx="1"/>
          </p:nvPr>
        </p:nvSpPr>
        <p:spPr bwMode="auto">
          <a:xfrm>
            <a:off x="457200" y="1905000"/>
            <a:ext cx="8229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8778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b="0">
                <a:effectLst>
                  <a:outerShdw blurRad="38100" dist="38100" dir="2700000" algn="tl">
                    <a:srgbClr val="000000"/>
                  </a:outerShdw>
                </a:effectLst>
                <a:latin typeface="Arial" charset="0"/>
              </a:defRPr>
            </a:lvl1pPr>
          </a:lstStyle>
          <a:p>
            <a:pPr algn="l" rtl="0" fontAlgn="base">
              <a:spcBef>
                <a:spcPct val="0"/>
              </a:spcBef>
              <a:spcAft>
                <a:spcPct val="0"/>
              </a:spcAft>
              <a:defRPr/>
            </a:pPr>
            <a:endParaRPr lang="en-US" kern="1200">
              <a:solidFill>
                <a:srgbClr val="FFFFFF"/>
              </a:solidFill>
              <a:ea typeface="+mn-ea"/>
              <a:cs typeface="+mn-cs"/>
            </a:endParaRPr>
          </a:p>
        </p:txBody>
      </p:sp>
      <p:sp>
        <p:nvSpPr>
          <p:cNvPr id="58778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b="0">
                <a:effectLst>
                  <a:outerShdw blurRad="38100" dist="38100" dir="2700000" algn="tl">
                    <a:srgbClr val="000000"/>
                  </a:outerShdw>
                </a:effectLst>
                <a:latin typeface="Arial" charset="0"/>
              </a:defRPr>
            </a:lvl1pPr>
          </a:lstStyle>
          <a:p>
            <a:pPr rtl="0" fontAlgn="base">
              <a:spcBef>
                <a:spcPct val="0"/>
              </a:spcBef>
              <a:spcAft>
                <a:spcPct val="0"/>
              </a:spcAft>
              <a:defRPr/>
            </a:pPr>
            <a:endParaRPr lang="en-US" kern="1200">
              <a:solidFill>
                <a:srgbClr val="FFFFFF"/>
              </a:solidFill>
              <a:ea typeface="+mn-ea"/>
              <a:cs typeface="+mn-cs"/>
            </a:endParaRPr>
          </a:p>
        </p:txBody>
      </p:sp>
      <p:sp>
        <p:nvSpPr>
          <p:cNvPr id="58778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b="0">
                <a:effectLst>
                  <a:outerShdw blurRad="38100" dist="38100" dir="2700000" algn="tl">
                    <a:srgbClr val="000000"/>
                  </a:outerShdw>
                </a:effectLst>
                <a:latin typeface="Arial" charset="0"/>
              </a:defRPr>
            </a:lvl1pPr>
          </a:lstStyle>
          <a:p>
            <a:pPr rtl="0" fontAlgn="base">
              <a:spcBef>
                <a:spcPct val="0"/>
              </a:spcBef>
              <a:spcAft>
                <a:spcPct val="0"/>
              </a:spcAft>
              <a:defRPr/>
            </a:pPr>
            <a:fld id="{2500825D-E7DD-47D7-A625-269D763C6B66}" type="slidenum">
              <a:rPr lang="en-US" kern="1200">
                <a:solidFill>
                  <a:srgbClr val="FFFFFF"/>
                </a:solidFill>
                <a:ea typeface="+mn-ea"/>
                <a:cs typeface="+mn-cs"/>
              </a:rPr>
              <a:pPr rtl="0" fontAlgn="base">
                <a:spcBef>
                  <a:spcPct val="0"/>
                </a:spcBef>
                <a:spcAft>
                  <a:spcPct val="0"/>
                </a:spcAft>
                <a:defRPr/>
              </a:pPr>
              <a:t>‹#›</a:t>
            </a:fld>
            <a:endParaRPr lang="en-US" kern="1200">
              <a:solidFill>
                <a:srgbClr val="FFFFFF"/>
              </a:solidFill>
              <a:ea typeface="+mn-ea"/>
              <a:cs typeface="+mn-cs"/>
            </a:endParaRPr>
          </a:p>
        </p:txBody>
      </p:sp>
    </p:spTree>
  </p:cSld>
  <p:clrMap bg1="dk2" tx1="lt1" bg2="dk1" tx2="lt2" accent1="accent1" accent2="accent2" accent3="accent3" accent4="accent4" accent5="accent5" accent6="accent6" hlink="hlink" folHlink="folHlink"/>
  <p:sldLayoutIdLst>
    <p:sldLayoutId id="2147493020" r:id="rId1"/>
    <p:sldLayoutId id="2147493021" r:id="rId2"/>
    <p:sldLayoutId id="2147493022" r:id="rId3"/>
    <p:sldLayoutId id="2147493023" r:id="rId4"/>
    <p:sldLayoutId id="2147493024" r:id="rId5"/>
    <p:sldLayoutId id="2147493025" r:id="rId6"/>
    <p:sldLayoutId id="2147493026" r:id="rId7"/>
    <p:sldLayoutId id="2147493027" r:id="rId8"/>
    <p:sldLayoutId id="2147493028" r:id="rId9"/>
    <p:sldLayoutId id="2147493029" r:id="rId10"/>
    <p:sldLayoutId id="2147493030" r:id="rId11"/>
  </p:sldLayoutIdLst>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p:titleStyle>
    <p:bodyStyle>
      <a:lvl1pPr marL="342900" indent="-342900" algn="l" rtl="0" eaLnBrk="0" fontAlgn="base" hangingPunct="0">
        <a:spcBef>
          <a:spcPct val="20000"/>
        </a:spcBef>
        <a:spcAft>
          <a:spcPct val="0"/>
        </a:spcAft>
        <a:buClr>
          <a:schemeClr val="hlink"/>
        </a:buClr>
        <a:buSzPct val="120000"/>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Font typeface="Tahoma" pitchFamily="34" charset="0"/>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Font typeface="Tahoma" pitchFamily="34" charset="0"/>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587778" name="Rectangle 2"/>
          <p:cNvSpPr>
            <a:spLocks noGrp="1" noChangeArrowheads="1"/>
          </p:cNvSpPr>
          <p:nvPr>
            <p:ph type="title"/>
          </p:nvPr>
        </p:nvSpPr>
        <p:spPr bwMode="auto">
          <a:xfrm>
            <a:off x="457200" y="292100"/>
            <a:ext cx="8229600" cy="13843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587779" name="Rectangle 3"/>
          <p:cNvSpPr>
            <a:spLocks noGrp="1" noChangeArrowheads="1"/>
          </p:cNvSpPr>
          <p:nvPr>
            <p:ph type="body" idx="1"/>
          </p:nvPr>
        </p:nvSpPr>
        <p:spPr bwMode="auto">
          <a:xfrm>
            <a:off x="457200" y="1905000"/>
            <a:ext cx="8229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8778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400" b="0">
                <a:solidFill>
                  <a:srgbClr val="FFFFFF"/>
                </a:solidFill>
                <a:effectLst>
                  <a:outerShdw blurRad="38100" dist="38100" dir="2700000" algn="tl">
                    <a:srgbClr val="000000"/>
                  </a:outerShdw>
                </a:effectLst>
                <a:latin typeface="Arial" charset="0"/>
              </a:defRPr>
            </a:lvl1pPr>
          </a:lstStyle>
          <a:p>
            <a:pPr rtl="0" fontAlgn="base">
              <a:spcBef>
                <a:spcPct val="0"/>
              </a:spcBef>
              <a:spcAft>
                <a:spcPct val="0"/>
              </a:spcAft>
              <a:defRPr/>
            </a:pPr>
            <a:endParaRPr lang="en-US" kern="1200">
              <a:ea typeface="+mn-ea"/>
              <a:cs typeface="+mn-cs"/>
            </a:endParaRPr>
          </a:p>
        </p:txBody>
      </p:sp>
      <p:sp>
        <p:nvSpPr>
          <p:cNvPr id="58778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b="0">
                <a:solidFill>
                  <a:srgbClr val="FFFFFF"/>
                </a:solidFill>
                <a:effectLst>
                  <a:outerShdw blurRad="38100" dist="38100" dir="2700000" algn="tl">
                    <a:srgbClr val="000000"/>
                  </a:outerShdw>
                </a:effectLst>
                <a:latin typeface="Arial" charset="0"/>
              </a:defRPr>
            </a:lvl1pPr>
          </a:lstStyle>
          <a:p>
            <a:pPr rtl="0" fontAlgn="base">
              <a:spcBef>
                <a:spcPct val="0"/>
              </a:spcBef>
              <a:spcAft>
                <a:spcPct val="0"/>
              </a:spcAft>
              <a:defRPr/>
            </a:pPr>
            <a:endParaRPr lang="en-US" kern="1200">
              <a:ea typeface="+mn-ea"/>
              <a:cs typeface="+mn-cs"/>
            </a:endParaRPr>
          </a:p>
        </p:txBody>
      </p:sp>
      <p:sp>
        <p:nvSpPr>
          <p:cNvPr id="58778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b="0">
                <a:solidFill>
                  <a:srgbClr val="FFFFFF"/>
                </a:solidFill>
                <a:effectLst>
                  <a:outerShdw blurRad="38100" dist="38100" dir="2700000" algn="tl">
                    <a:srgbClr val="000000"/>
                  </a:outerShdw>
                </a:effectLst>
                <a:latin typeface="Arial" charset="0"/>
              </a:defRPr>
            </a:lvl1pPr>
          </a:lstStyle>
          <a:p>
            <a:pPr rtl="0" fontAlgn="base">
              <a:spcBef>
                <a:spcPct val="0"/>
              </a:spcBef>
              <a:spcAft>
                <a:spcPct val="0"/>
              </a:spcAft>
              <a:defRPr/>
            </a:pPr>
            <a:fld id="{818CA5E1-9CD7-4F33-90BD-6D421AD673CF}" type="slidenum">
              <a:rPr lang="en-US" kern="1200">
                <a:ea typeface="+mn-ea"/>
                <a:cs typeface="+mn-cs"/>
              </a:rPr>
              <a:pPr rtl="0" fontAlgn="base">
                <a:spcBef>
                  <a:spcPct val="0"/>
                </a:spcBef>
                <a:spcAft>
                  <a:spcPct val="0"/>
                </a:spcAft>
                <a:defRPr/>
              </a:pPr>
              <a:t>‹#›</a:t>
            </a:fld>
            <a:endParaRPr lang="en-US" kern="1200">
              <a:ea typeface="+mn-ea"/>
              <a:cs typeface="+mn-cs"/>
            </a:endParaRPr>
          </a:p>
        </p:txBody>
      </p:sp>
    </p:spTree>
  </p:cSld>
  <p:clrMap bg1="dk2" tx1="lt1" bg2="dk1" tx2="lt2" accent1="accent1" accent2="accent2" accent3="accent3" accent4="accent4" accent5="accent5" accent6="accent6" hlink="hlink" folHlink="folHlink"/>
  <p:sldLayoutIdLst>
    <p:sldLayoutId id="2147493032" r:id="rId1"/>
    <p:sldLayoutId id="2147493033" r:id="rId2"/>
    <p:sldLayoutId id="2147493034" r:id="rId3"/>
    <p:sldLayoutId id="2147493035" r:id="rId4"/>
    <p:sldLayoutId id="2147493036" r:id="rId5"/>
    <p:sldLayoutId id="2147493037" r:id="rId6"/>
    <p:sldLayoutId id="2147493038" r:id="rId7"/>
    <p:sldLayoutId id="2147493039" r:id="rId8"/>
    <p:sldLayoutId id="2147493040" r:id="rId9"/>
    <p:sldLayoutId id="2147493041" r:id="rId10"/>
    <p:sldLayoutId id="2147493042" r:id="rId11"/>
  </p:sldLayoutIdLst>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p:titleStyle>
    <p:bodyStyle>
      <a:lvl1pPr marL="342900" indent="-342900" algn="l" rtl="0" eaLnBrk="0" fontAlgn="base" hangingPunct="0">
        <a:spcBef>
          <a:spcPct val="20000"/>
        </a:spcBef>
        <a:spcAft>
          <a:spcPct val="0"/>
        </a:spcAft>
        <a:buClr>
          <a:schemeClr val="hlink"/>
        </a:buClr>
        <a:buSzPct val="120000"/>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Font typeface="Tahoma" pitchFamily="34" charset="0"/>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Font typeface="Tahoma" pitchFamily="34" charset="0"/>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587778" name="Rectangle 2"/>
          <p:cNvSpPr>
            <a:spLocks noGrp="1" noChangeArrowheads="1"/>
          </p:cNvSpPr>
          <p:nvPr>
            <p:ph type="title"/>
          </p:nvPr>
        </p:nvSpPr>
        <p:spPr bwMode="auto">
          <a:xfrm>
            <a:off x="457200" y="292100"/>
            <a:ext cx="8229600" cy="13843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587779" name="Rectangle 3"/>
          <p:cNvSpPr>
            <a:spLocks noGrp="1" noChangeArrowheads="1"/>
          </p:cNvSpPr>
          <p:nvPr>
            <p:ph type="body" idx="1"/>
          </p:nvPr>
        </p:nvSpPr>
        <p:spPr bwMode="auto">
          <a:xfrm>
            <a:off x="457200" y="1905000"/>
            <a:ext cx="8229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8778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b="0">
                <a:solidFill>
                  <a:srgbClr val="FFFFFF"/>
                </a:solidFill>
                <a:effectLst>
                  <a:outerShdw blurRad="38100" dist="38100" dir="2700000" algn="tl">
                    <a:srgbClr val="000000"/>
                  </a:outerShdw>
                </a:effectLst>
                <a:latin typeface="Arial" pitchFamily="34" charset="0"/>
              </a:defRPr>
            </a:lvl1pPr>
          </a:lstStyle>
          <a:p>
            <a:pPr algn="l" rtl="0" fontAlgn="base">
              <a:spcBef>
                <a:spcPct val="0"/>
              </a:spcBef>
              <a:spcAft>
                <a:spcPct val="0"/>
              </a:spcAft>
              <a:defRPr/>
            </a:pPr>
            <a:endParaRPr lang="en-US" kern="1200">
              <a:ea typeface="+mn-ea"/>
              <a:cs typeface="+mn-cs"/>
            </a:endParaRPr>
          </a:p>
        </p:txBody>
      </p:sp>
      <p:sp>
        <p:nvSpPr>
          <p:cNvPr id="58778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b="0">
                <a:solidFill>
                  <a:srgbClr val="FFFFFF"/>
                </a:solidFill>
                <a:effectLst>
                  <a:outerShdw blurRad="38100" dist="38100" dir="2700000" algn="tl">
                    <a:srgbClr val="000000"/>
                  </a:outerShdw>
                </a:effectLst>
                <a:latin typeface="Arial" pitchFamily="34" charset="0"/>
              </a:defRPr>
            </a:lvl1pPr>
          </a:lstStyle>
          <a:p>
            <a:pPr rtl="0" fontAlgn="base">
              <a:spcBef>
                <a:spcPct val="0"/>
              </a:spcBef>
              <a:spcAft>
                <a:spcPct val="0"/>
              </a:spcAft>
              <a:defRPr/>
            </a:pPr>
            <a:endParaRPr lang="en-US" kern="1200">
              <a:ea typeface="+mn-ea"/>
              <a:cs typeface="+mn-cs"/>
            </a:endParaRPr>
          </a:p>
        </p:txBody>
      </p:sp>
      <p:sp>
        <p:nvSpPr>
          <p:cNvPr id="58778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b="0">
                <a:solidFill>
                  <a:srgbClr val="FFFFFF"/>
                </a:solidFill>
                <a:effectLst>
                  <a:outerShdw blurRad="38100" dist="38100" dir="2700000" algn="tl">
                    <a:srgbClr val="000000"/>
                  </a:outerShdw>
                </a:effectLst>
                <a:latin typeface="Arial" pitchFamily="34" charset="0"/>
              </a:defRPr>
            </a:lvl1pPr>
          </a:lstStyle>
          <a:p>
            <a:pPr rtl="0" fontAlgn="base">
              <a:spcBef>
                <a:spcPct val="0"/>
              </a:spcBef>
              <a:spcAft>
                <a:spcPct val="0"/>
              </a:spcAft>
              <a:defRPr/>
            </a:pPr>
            <a:fld id="{A8B04D90-A86B-4203-90F3-6EB7F75361E6}" type="slidenum">
              <a:rPr lang="en-US" kern="1200">
                <a:ea typeface="+mn-ea"/>
                <a:cs typeface="+mn-cs"/>
              </a:rPr>
              <a:pPr rtl="0" fontAlgn="base">
                <a:spcBef>
                  <a:spcPct val="0"/>
                </a:spcBef>
                <a:spcAft>
                  <a:spcPct val="0"/>
                </a:spcAft>
                <a:defRPr/>
              </a:pPr>
              <a:t>‹#›</a:t>
            </a:fld>
            <a:endParaRPr lang="en-US" kern="1200">
              <a:ea typeface="+mn-ea"/>
              <a:cs typeface="+mn-cs"/>
            </a:endParaRPr>
          </a:p>
        </p:txBody>
      </p:sp>
    </p:spTree>
  </p:cSld>
  <p:clrMap bg1="dk2" tx1="lt1" bg2="dk1" tx2="lt2" accent1="accent1" accent2="accent2" accent3="accent3" accent4="accent4" accent5="accent5" accent6="accent6" hlink="hlink" folHlink="folHlink"/>
  <p:sldLayoutIdLst>
    <p:sldLayoutId id="2147493044" r:id="rId1"/>
    <p:sldLayoutId id="2147493045" r:id="rId2"/>
    <p:sldLayoutId id="2147493046" r:id="rId3"/>
    <p:sldLayoutId id="2147493047" r:id="rId4"/>
    <p:sldLayoutId id="2147493048" r:id="rId5"/>
    <p:sldLayoutId id="2147493049" r:id="rId6"/>
    <p:sldLayoutId id="2147493050" r:id="rId7"/>
    <p:sldLayoutId id="2147493051" r:id="rId8"/>
    <p:sldLayoutId id="2147493052" r:id="rId9"/>
    <p:sldLayoutId id="2147493053" r:id="rId10"/>
    <p:sldLayoutId id="2147493054" r:id="rId11"/>
  </p:sldLayoutIdLst>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p:titleStyle>
    <p:bodyStyle>
      <a:lvl1pPr marL="342900" indent="-342900" algn="l" rtl="0" eaLnBrk="0" fontAlgn="base" hangingPunct="0">
        <a:spcBef>
          <a:spcPct val="20000"/>
        </a:spcBef>
        <a:spcAft>
          <a:spcPct val="0"/>
        </a:spcAft>
        <a:buClr>
          <a:schemeClr val="hlink"/>
        </a:buClr>
        <a:buSzPct val="120000"/>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Font typeface="Tahoma" pitchFamily="34" charset="0"/>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Font typeface="Tahoma" pitchFamily="34" charset="0"/>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587778" name="Rectangle 2"/>
          <p:cNvSpPr>
            <a:spLocks noGrp="1" noChangeArrowheads="1"/>
          </p:cNvSpPr>
          <p:nvPr>
            <p:ph type="title"/>
          </p:nvPr>
        </p:nvSpPr>
        <p:spPr bwMode="auto">
          <a:xfrm>
            <a:off x="457200" y="292100"/>
            <a:ext cx="8229600" cy="13843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587779" name="Rectangle 3"/>
          <p:cNvSpPr>
            <a:spLocks noGrp="1" noChangeArrowheads="1"/>
          </p:cNvSpPr>
          <p:nvPr>
            <p:ph type="body" idx="1"/>
          </p:nvPr>
        </p:nvSpPr>
        <p:spPr bwMode="auto">
          <a:xfrm>
            <a:off x="457200" y="1905000"/>
            <a:ext cx="8229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8778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400" b="0">
                <a:solidFill>
                  <a:srgbClr val="FFFFFF"/>
                </a:solidFill>
                <a:effectLst>
                  <a:outerShdw blurRad="38100" dist="38100" dir="2700000" algn="tl">
                    <a:srgbClr val="000000"/>
                  </a:outerShdw>
                </a:effectLst>
                <a:latin typeface="Arial" charset="0"/>
              </a:defRPr>
            </a:lvl1pPr>
          </a:lstStyle>
          <a:p>
            <a:pPr>
              <a:defRPr/>
            </a:pPr>
            <a:endParaRPr lang="en-US"/>
          </a:p>
        </p:txBody>
      </p:sp>
      <p:sp>
        <p:nvSpPr>
          <p:cNvPr id="58778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b="0">
                <a:solidFill>
                  <a:srgbClr val="FFFFFF"/>
                </a:solidFill>
                <a:effectLst>
                  <a:outerShdw blurRad="38100" dist="38100" dir="2700000" algn="tl">
                    <a:srgbClr val="000000"/>
                  </a:outerShdw>
                </a:effectLst>
                <a:latin typeface="Arial" charset="0"/>
              </a:defRPr>
            </a:lvl1pPr>
          </a:lstStyle>
          <a:p>
            <a:pPr>
              <a:defRPr/>
            </a:pPr>
            <a:endParaRPr lang="en-US"/>
          </a:p>
        </p:txBody>
      </p:sp>
      <p:sp>
        <p:nvSpPr>
          <p:cNvPr id="58778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b="0">
                <a:solidFill>
                  <a:srgbClr val="FFFFFF"/>
                </a:solidFill>
                <a:effectLst>
                  <a:outerShdw blurRad="38100" dist="38100" dir="2700000" algn="tl">
                    <a:srgbClr val="000000"/>
                  </a:outerShdw>
                </a:effectLst>
                <a:latin typeface="Arial" charset="0"/>
              </a:defRPr>
            </a:lvl1pPr>
          </a:lstStyle>
          <a:p>
            <a:pPr>
              <a:defRPr/>
            </a:pPr>
            <a:fld id="{EA249BC8-E815-49B4-9CF3-9E15606C80D7}" type="slidenum">
              <a:rPr lang="en-US"/>
              <a:pPr>
                <a:defRPr/>
              </a:pPr>
              <a:t>‹#›</a:t>
            </a:fld>
            <a:endParaRPr lang="en-US"/>
          </a:p>
        </p:txBody>
      </p:sp>
    </p:spTree>
    <p:extLst>
      <p:ext uri="{BB962C8B-B14F-4D97-AF65-F5344CB8AC3E}">
        <p14:creationId xmlns="" xmlns:p14="http://schemas.microsoft.com/office/powerpoint/2010/main" val="1844109264"/>
      </p:ext>
    </p:extLst>
  </p:cSld>
  <p:clrMap bg1="dk2" tx1="lt1" bg2="dk1" tx2="lt2" accent1="accent1" accent2="accent2" accent3="accent3" accent4="accent4" accent5="accent5" accent6="accent6" hlink="hlink" folHlink="folHlink"/>
  <p:sldLayoutIdLst>
    <p:sldLayoutId id="2147493068" r:id="rId1"/>
    <p:sldLayoutId id="2147493069" r:id="rId2"/>
    <p:sldLayoutId id="2147493070" r:id="rId3"/>
    <p:sldLayoutId id="2147493071" r:id="rId4"/>
    <p:sldLayoutId id="2147493072" r:id="rId5"/>
    <p:sldLayoutId id="2147493073" r:id="rId6"/>
    <p:sldLayoutId id="2147493074" r:id="rId7"/>
    <p:sldLayoutId id="2147493075" r:id="rId8"/>
    <p:sldLayoutId id="2147493076" r:id="rId9"/>
    <p:sldLayoutId id="2147493077" r:id="rId10"/>
    <p:sldLayoutId id="2147493078" r:id="rId11"/>
  </p:sldLayoutIdLst>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p:titleStyle>
    <p:bodyStyle>
      <a:lvl1pPr marL="342900" indent="-342900" algn="l" rtl="0" eaLnBrk="0" fontAlgn="base" hangingPunct="0">
        <a:spcBef>
          <a:spcPct val="20000"/>
        </a:spcBef>
        <a:spcAft>
          <a:spcPct val="0"/>
        </a:spcAft>
        <a:buClr>
          <a:schemeClr val="hlink"/>
        </a:buClr>
        <a:buSzPct val="120000"/>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Font typeface="Tahoma" pitchFamily="34" charset="0"/>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Font typeface="Tahoma" pitchFamily="34" charset="0"/>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587778" name="Rectangle 2"/>
          <p:cNvSpPr>
            <a:spLocks noGrp="1" noChangeArrowheads="1"/>
          </p:cNvSpPr>
          <p:nvPr>
            <p:ph type="title"/>
          </p:nvPr>
        </p:nvSpPr>
        <p:spPr bwMode="auto">
          <a:xfrm>
            <a:off x="457200" y="292100"/>
            <a:ext cx="8229600" cy="13843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587779" name="Rectangle 3"/>
          <p:cNvSpPr>
            <a:spLocks noGrp="1" noChangeArrowheads="1"/>
          </p:cNvSpPr>
          <p:nvPr>
            <p:ph type="body" idx="1"/>
          </p:nvPr>
        </p:nvSpPr>
        <p:spPr bwMode="auto">
          <a:xfrm>
            <a:off x="457200" y="1905000"/>
            <a:ext cx="8229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8778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b="0">
                <a:effectLst>
                  <a:outerShdw blurRad="38100" dist="38100" dir="2700000" algn="tl">
                    <a:srgbClr val="000000"/>
                  </a:outerShdw>
                </a:effectLst>
                <a:latin typeface="Arial" charset="0"/>
              </a:defRPr>
            </a:lvl1pPr>
          </a:lstStyle>
          <a:p>
            <a:pPr>
              <a:defRPr/>
            </a:pPr>
            <a:endParaRPr lang="en-US">
              <a:solidFill>
                <a:srgbClr val="FFFFFF"/>
              </a:solidFill>
            </a:endParaRPr>
          </a:p>
        </p:txBody>
      </p:sp>
      <p:sp>
        <p:nvSpPr>
          <p:cNvPr id="58778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b="0">
                <a:effectLst>
                  <a:outerShdw blurRad="38100" dist="38100" dir="2700000" algn="tl">
                    <a:srgbClr val="000000"/>
                  </a:outerShdw>
                </a:effectLst>
                <a:latin typeface="Arial" charset="0"/>
              </a:defRPr>
            </a:lvl1pPr>
          </a:lstStyle>
          <a:p>
            <a:pPr>
              <a:defRPr/>
            </a:pPr>
            <a:endParaRPr lang="en-US">
              <a:solidFill>
                <a:srgbClr val="FFFFFF"/>
              </a:solidFill>
            </a:endParaRPr>
          </a:p>
        </p:txBody>
      </p:sp>
      <p:sp>
        <p:nvSpPr>
          <p:cNvPr id="58778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b="0">
                <a:effectLst>
                  <a:outerShdw blurRad="38100" dist="38100" dir="2700000" algn="tl">
                    <a:srgbClr val="000000"/>
                  </a:outerShdw>
                </a:effectLst>
                <a:latin typeface="Arial" charset="0"/>
              </a:defRPr>
            </a:lvl1pPr>
          </a:lstStyle>
          <a:p>
            <a:pPr>
              <a:defRPr/>
            </a:pPr>
            <a:fld id="{04D492EE-B65E-4061-B96B-3B2132A45043}" type="slidenum">
              <a:rPr lang="en-US">
                <a:solidFill>
                  <a:srgbClr val="FFFFFF"/>
                </a:solidFill>
              </a:rPr>
              <a:pPr>
                <a:defRPr/>
              </a:pPr>
              <a:t>‹#›</a:t>
            </a:fld>
            <a:endParaRPr lang="en-US">
              <a:solidFill>
                <a:srgbClr val="FFFFFF"/>
              </a:solidFill>
            </a:endParaRPr>
          </a:p>
        </p:txBody>
      </p:sp>
    </p:spTree>
    <p:extLst>
      <p:ext uri="{BB962C8B-B14F-4D97-AF65-F5344CB8AC3E}">
        <p14:creationId xmlns="" xmlns:p14="http://schemas.microsoft.com/office/powerpoint/2010/main" val="1568201948"/>
      </p:ext>
    </p:extLst>
  </p:cSld>
  <p:clrMap bg1="dk2" tx1="lt1" bg2="dk1" tx2="lt2" accent1="accent1" accent2="accent2" accent3="accent3" accent4="accent4" accent5="accent5" accent6="accent6" hlink="hlink" folHlink="folHlink"/>
  <p:sldLayoutIdLst>
    <p:sldLayoutId id="2147493104" r:id="rId1"/>
    <p:sldLayoutId id="2147493105" r:id="rId2"/>
    <p:sldLayoutId id="2147493106" r:id="rId3"/>
    <p:sldLayoutId id="2147493107" r:id="rId4"/>
    <p:sldLayoutId id="2147493108" r:id="rId5"/>
    <p:sldLayoutId id="2147493109" r:id="rId6"/>
    <p:sldLayoutId id="2147493110" r:id="rId7"/>
    <p:sldLayoutId id="2147493111" r:id="rId8"/>
    <p:sldLayoutId id="2147493112" r:id="rId9"/>
    <p:sldLayoutId id="2147493113" r:id="rId10"/>
    <p:sldLayoutId id="2147493114" r:id="rId11"/>
  </p:sldLayoutIdLst>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p:titleStyle>
    <p:bodyStyle>
      <a:lvl1pPr marL="342900" indent="-342900" algn="l" rtl="0" eaLnBrk="0" fontAlgn="base" hangingPunct="0">
        <a:spcBef>
          <a:spcPct val="20000"/>
        </a:spcBef>
        <a:spcAft>
          <a:spcPct val="0"/>
        </a:spcAft>
        <a:buClr>
          <a:schemeClr val="hlink"/>
        </a:buClr>
        <a:buSzPct val="120000"/>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Font typeface="Tahoma" pitchFamily="34" charset="0"/>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Font typeface="Tahoma" pitchFamily="34" charset="0"/>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587778" name="Rectangle 2"/>
          <p:cNvSpPr>
            <a:spLocks noGrp="1" noChangeArrowheads="1"/>
          </p:cNvSpPr>
          <p:nvPr>
            <p:ph type="title"/>
          </p:nvPr>
        </p:nvSpPr>
        <p:spPr bwMode="auto">
          <a:xfrm>
            <a:off x="457200" y="292100"/>
            <a:ext cx="8229600" cy="13843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587779" name="Rectangle 3"/>
          <p:cNvSpPr>
            <a:spLocks noGrp="1" noChangeArrowheads="1"/>
          </p:cNvSpPr>
          <p:nvPr>
            <p:ph type="body" idx="1"/>
          </p:nvPr>
        </p:nvSpPr>
        <p:spPr bwMode="auto">
          <a:xfrm>
            <a:off x="457200" y="1905000"/>
            <a:ext cx="8229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8778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b="0">
                <a:effectLst>
                  <a:outerShdw blurRad="38100" dist="38100" dir="2700000" algn="tl">
                    <a:srgbClr val="000000"/>
                  </a:outerShdw>
                </a:effectLst>
                <a:latin typeface="Arial" charset="0"/>
              </a:defRPr>
            </a:lvl1pPr>
          </a:lstStyle>
          <a:p>
            <a:pPr>
              <a:defRPr/>
            </a:pPr>
            <a:endParaRPr lang="en-US">
              <a:solidFill>
                <a:srgbClr val="FFFFFF"/>
              </a:solidFill>
            </a:endParaRPr>
          </a:p>
        </p:txBody>
      </p:sp>
      <p:sp>
        <p:nvSpPr>
          <p:cNvPr id="58778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b="0">
                <a:effectLst>
                  <a:outerShdw blurRad="38100" dist="38100" dir="2700000" algn="tl">
                    <a:srgbClr val="000000"/>
                  </a:outerShdw>
                </a:effectLst>
                <a:latin typeface="Arial" charset="0"/>
              </a:defRPr>
            </a:lvl1pPr>
          </a:lstStyle>
          <a:p>
            <a:pPr>
              <a:defRPr/>
            </a:pPr>
            <a:endParaRPr lang="en-US">
              <a:solidFill>
                <a:srgbClr val="FFFFFF"/>
              </a:solidFill>
            </a:endParaRPr>
          </a:p>
        </p:txBody>
      </p:sp>
      <p:sp>
        <p:nvSpPr>
          <p:cNvPr id="58778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b="0">
                <a:effectLst>
                  <a:outerShdw blurRad="38100" dist="38100" dir="2700000" algn="tl">
                    <a:srgbClr val="000000"/>
                  </a:outerShdw>
                </a:effectLst>
                <a:latin typeface="Arial" charset="0"/>
              </a:defRPr>
            </a:lvl1pPr>
          </a:lstStyle>
          <a:p>
            <a:pPr>
              <a:defRPr/>
            </a:pPr>
            <a:fld id="{04D492EE-B65E-4061-B96B-3B2132A45043}" type="slidenum">
              <a:rPr lang="en-US">
                <a:solidFill>
                  <a:srgbClr val="FFFFFF"/>
                </a:solidFill>
              </a:rPr>
              <a:pPr>
                <a:defRPr/>
              </a:pPr>
              <a:t>‹#›</a:t>
            </a:fld>
            <a:endParaRPr lang="en-US">
              <a:solidFill>
                <a:srgbClr val="FFFFFF"/>
              </a:solidFill>
            </a:endParaRPr>
          </a:p>
        </p:txBody>
      </p:sp>
    </p:spTree>
    <p:extLst>
      <p:ext uri="{BB962C8B-B14F-4D97-AF65-F5344CB8AC3E}">
        <p14:creationId xmlns="" xmlns:p14="http://schemas.microsoft.com/office/powerpoint/2010/main" val="1568201948"/>
      </p:ext>
    </p:extLst>
  </p:cSld>
  <p:clrMap bg1="dk2" tx1="lt1" bg2="dk1" tx2="lt2" accent1="accent1" accent2="accent2" accent3="accent3" accent4="accent4" accent5="accent5" accent6="accent6" hlink="hlink" folHlink="folHlink"/>
  <p:sldLayoutIdLst>
    <p:sldLayoutId id="2147493116" r:id="rId1"/>
    <p:sldLayoutId id="2147493117" r:id="rId2"/>
    <p:sldLayoutId id="2147493118" r:id="rId3"/>
    <p:sldLayoutId id="2147493119" r:id="rId4"/>
    <p:sldLayoutId id="2147493120" r:id="rId5"/>
    <p:sldLayoutId id="2147493121" r:id="rId6"/>
    <p:sldLayoutId id="2147493122" r:id="rId7"/>
    <p:sldLayoutId id="2147493123" r:id="rId8"/>
    <p:sldLayoutId id="2147493124" r:id="rId9"/>
    <p:sldLayoutId id="2147493125" r:id="rId10"/>
    <p:sldLayoutId id="2147493126" r:id="rId11"/>
  </p:sldLayoutIdLst>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p:titleStyle>
    <p:bodyStyle>
      <a:lvl1pPr marL="342900" indent="-342900" algn="l" rtl="0" eaLnBrk="0" fontAlgn="base" hangingPunct="0">
        <a:spcBef>
          <a:spcPct val="20000"/>
        </a:spcBef>
        <a:spcAft>
          <a:spcPct val="0"/>
        </a:spcAft>
        <a:buClr>
          <a:schemeClr val="hlink"/>
        </a:buClr>
        <a:buSzPct val="120000"/>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Font typeface="Tahoma" pitchFamily="34" charset="0"/>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Font typeface="Tahoma" pitchFamily="34" charset="0"/>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587778" name="Rectangle 2"/>
          <p:cNvSpPr>
            <a:spLocks noGrp="1" noChangeArrowheads="1"/>
          </p:cNvSpPr>
          <p:nvPr>
            <p:ph type="title"/>
          </p:nvPr>
        </p:nvSpPr>
        <p:spPr bwMode="auto">
          <a:xfrm>
            <a:off x="457200" y="292100"/>
            <a:ext cx="8229600" cy="13843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587779" name="Rectangle 3"/>
          <p:cNvSpPr>
            <a:spLocks noGrp="1" noChangeArrowheads="1"/>
          </p:cNvSpPr>
          <p:nvPr>
            <p:ph type="body" idx="1"/>
          </p:nvPr>
        </p:nvSpPr>
        <p:spPr bwMode="auto">
          <a:xfrm>
            <a:off x="457200" y="1905000"/>
            <a:ext cx="8229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8778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b="0">
                <a:effectLst>
                  <a:outerShdw blurRad="38100" dist="38100" dir="2700000" algn="tl">
                    <a:srgbClr val="000000"/>
                  </a:outerShdw>
                </a:effectLst>
                <a:latin typeface="Arial" charset="0"/>
              </a:defRPr>
            </a:lvl1pPr>
          </a:lstStyle>
          <a:p>
            <a:pPr>
              <a:defRPr/>
            </a:pPr>
            <a:endParaRPr lang="en-US">
              <a:solidFill>
                <a:srgbClr val="FFFFFF"/>
              </a:solidFill>
            </a:endParaRPr>
          </a:p>
        </p:txBody>
      </p:sp>
      <p:sp>
        <p:nvSpPr>
          <p:cNvPr id="58778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b="0">
                <a:effectLst>
                  <a:outerShdw blurRad="38100" dist="38100" dir="2700000" algn="tl">
                    <a:srgbClr val="000000"/>
                  </a:outerShdw>
                </a:effectLst>
                <a:latin typeface="Arial" charset="0"/>
              </a:defRPr>
            </a:lvl1pPr>
          </a:lstStyle>
          <a:p>
            <a:pPr>
              <a:defRPr/>
            </a:pPr>
            <a:endParaRPr lang="en-US">
              <a:solidFill>
                <a:srgbClr val="FFFFFF"/>
              </a:solidFill>
            </a:endParaRPr>
          </a:p>
        </p:txBody>
      </p:sp>
      <p:sp>
        <p:nvSpPr>
          <p:cNvPr id="58778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b="0">
                <a:effectLst>
                  <a:outerShdw blurRad="38100" dist="38100" dir="2700000" algn="tl">
                    <a:srgbClr val="000000"/>
                  </a:outerShdw>
                </a:effectLst>
                <a:latin typeface="Arial" charset="0"/>
              </a:defRPr>
            </a:lvl1pPr>
          </a:lstStyle>
          <a:p>
            <a:pPr>
              <a:defRPr/>
            </a:pPr>
            <a:fld id="{04D492EE-B65E-4061-B96B-3B2132A45043}" type="slidenum">
              <a:rPr lang="en-US">
                <a:solidFill>
                  <a:srgbClr val="FFFFFF"/>
                </a:solidFill>
              </a:rPr>
              <a:pPr>
                <a:defRPr/>
              </a:pPr>
              <a:t>‹#›</a:t>
            </a:fld>
            <a:endParaRPr lang="en-US">
              <a:solidFill>
                <a:srgbClr val="FFFFFF"/>
              </a:solidFill>
            </a:endParaRPr>
          </a:p>
        </p:txBody>
      </p:sp>
    </p:spTree>
    <p:extLst>
      <p:ext uri="{BB962C8B-B14F-4D97-AF65-F5344CB8AC3E}">
        <p14:creationId xmlns="" xmlns:p14="http://schemas.microsoft.com/office/powerpoint/2010/main" val="1568201948"/>
      </p:ext>
    </p:extLst>
  </p:cSld>
  <p:clrMap bg1="dk2" tx1="lt1" bg2="dk1" tx2="lt2" accent1="accent1" accent2="accent2" accent3="accent3" accent4="accent4" accent5="accent5" accent6="accent6" hlink="hlink" folHlink="folHlink"/>
  <p:sldLayoutIdLst>
    <p:sldLayoutId id="2147493128" r:id="rId1"/>
    <p:sldLayoutId id="2147493129" r:id="rId2"/>
    <p:sldLayoutId id="2147493130" r:id="rId3"/>
    <p:sldLayoutId id="2147493131" r:id="rId4"/>
    <p:sldLayoutId id="2147493132" r:id="rId5"/>
    <p:sldLayoutId id="2147493133" r:id="rId6"/>
    <p:sldLayoutId id="2147493134" r:id="rId7"/>
    <p:sldLayoutId id="2147493135" r:id="rId8"/>
    <p:sldLayoutId id="2147493136" r:id="rId9"/>
    <p:sldLayoutId id="2147493137" r:id="rId10"/>
    <p:sldLayoutId id="2147493138" r:id="rId11"/>
  </p:sldLayoutIdLst>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p:titleStyle>
    <p:bodyStyle>
      <a:lvl1pPr marL="342900" indent="-342900" algn="l" rtl="0" eaLnBrk="0" fontAlgn="base" hangingPunct="0">
        <a:spcBef>
          <a:spcPct val="20000"/>
        </a:spcBef>
        <a:spcAft>
          <a:spcPct val="0"/>
        </a:spcAft>
        <a:buClr>
          <a:schemeClr val="hlink"/>
        </a:buClr>
        <a:buSzPct val="120000"/>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Font typeface="Tahoma" pitchFamily="34" charset="0"/>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Font typeface="Tahoma" pitchFamily="34" charset="0"/>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135.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146.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113.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201.xm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91.xml"/><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102.xml"/><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190.xml"/><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69.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80.xml"/><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5.xml"/><Relationship Id="rId1" Type="http://schemas.openxmlformats.org/officeDocument/2006/relationships/slideLayout" Target="../slideLayouts/slideLayout47.xml"/><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5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24.xml"/></Relationships>
</file>

<file path=ppt/slides/_rels/slide28.xml.rels><?xml version="1.0" encoding="UTF-8" standalone="yes"?>
<Relationships xmlns="http://schemas.openxmlformats.org/package/2006/relationships"><Relationship Id="rId3" Type="http://schemas.openxmlformats.org/officeDocument/2006/relationships/image" Target="../media/image39.gif"/><Relationship Id="rId2" Type="http://schemas.openxmlformats.org/officeDocument/2006/relationships/notesSlide" Target="../notesSlides/notesSlide28.xml"/><Relationship Id="rId1" Type="http://schemas.openxmlformats.org/officeDocument/2006/relationships/slideLayout" Target="../slideLayouts/slideLayout25.xml"/></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8.xml"/></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0.xml"/><Relationship Id="rId1" Type="http://schemas.openxmlformats.org/officeDocument/2006/relationships/slideLayout" Target="../slideLayouts/slideLayout21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58.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57.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6.xml"/></Relationships>
</file>

<file path=ppt/slides/_rels/slide6.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6.xml"/><Relationship Id="rId1" Type="http://schemas.openxmlformats.org/officeDocument/2006/relationships/slideLayout" Target="../slideLayouts/slideLayout168.xml"/></Relationships>
</file>

<file path=ppt/slides/_rels/slide7.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8.xml"/><Relationship Id="rId1" Type="http://schemas.openxmlformats.org/officeDocument/2006/relationships/slideLayout" Target="../slideLayouts/slideLayout179.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492546" name="Rectangle 2"/>
          <p:cNvSpPr>
            <a:spLocks noGrp="1" noChangeArrowheads="1"/>
          </p:cNvSpPr>
          <p:nvPr>
            <p:ph type="ctrTitle"/>
          </p:nvPr>
        </p:nvSpPr>
        <p:spPr>
          <a:xfrm>
            <a:off x="533400" y="381000"/>
            <a:ext cx="8077200" cy="898525"/>
          </a:xfrm>
        </p:spPr>
        <p:txBody>
          <a:bodyPr/>
          <a:lstStyle/>
          <a:p>
            <a:pPr algn="ctr" eaLnBrk="1" hangingPunct="1">
              <a:defRPr/>
            </a:pPr>
            <a:r>
              <a:rPr lang="en-US" sz="2800" b="1" dirty="0" smtClean="0">
                <a:solidFill>
                  <a:srgbClr val="FFFF00"/>
                </a:solidFill>
              </a:rPr>
              <a:t>Ross Sea circulation modeling for PRISM</a:t>
            </a:r>
          </a:p>
        </p:txBody>
      </p:sp>
      <p:sp>
        <p:nvSpPr>
          <p:cNvPr id="50179" name="Text Box 4"/>
          <p:cNvSpPr txBox="1">
            <a:spLocks noChangeArrowheads="1"/>
          </p:cNvSpPr>
          <p:nvPr/>
        </p:nvSpPr>
        <p:spPr bwMode="auto">
          <a:xfrm>
            <a:off x="762000" y="2133600"/>
            <a:ext cx="7543800" cy="457200"/>
          </a:xfrm>
          <a:prstGeom prst="rect">
            <a:avLst/>
          </a:prstGeom>
          <a:noFill/>
          <a:ln w="9525">
            <a:noFill/>
            <a:miter lim="800000"/>
            <a:headEnd/>
            <a:tailEnd/>
          </a:ln>
        </p:spPr>
        <p:txBody>
          <a:bodyPr>
            <a:spAutoFit/>
          </a:bodyPr>
          <a:lstStyle/>
          <a:p>
            <a:pPr>
              <a:spcBef>
                <a:spcPct val="50000"/>
              </a:spcBef>
            </a:pPr>
            <a:endParaRPr lang="en-US"/>
          </a:p>
        </p:txBody>
      </p:sp>
      <p:sp>
        <p:nvSpPr>
          <p:cNvPr id="492549" name="Text Box 5"/>
          <p:cNvSpPr txBox="1">
            <a:spLocks noChangeArrowheads="1"/>
          </p:cNvSpPr>
          <p:nvPr/>
        </p:nvSpPr>
        <p:spPr bwMode="auto">
          <a:xfrm>
            <a:off x="1485900" y="1828800"/>
            <a:ext cx="6172200" cy="1692771"/>
          </a:xfrm>
          <a:prstGeom prst="rect">
            <a:avLst/>
          </a:prstGeom>
          <a:solidFill>
            <a:srgbClr val="66FFFF"/>
          </a:solidFill>
          <a:ln w="9525">
            <a:noFill/>
            <a:miter lim="800000"/>
            <a:headEnd/>
            <a:tailEnd/>
          </a:ln>
          <a:effectLst/>
        </p:spPr>
        <p:txBody>
          <a:bodyPr>
            <a:spAutoFit/>
          </a:bodyPr>
          <a:lstStyle/>
          <a:p>
            <a:pPr algn="ctr">
              <a:defRPr/>
            </a:pPr>
            <a:r>
              <a:rPr lang="en-US" b="0" dirty="0">
                <a:solidFill>
                  <a:schemeClr val="bg2"/>
                </a:solidFill>
                <a:effectLst>
                  <a:outerShdw blurRad="38100" dist="38100" dir="2700000" algn="tl">
                    <a:srgbClr val="FFFFFF"/>
                  </a:outerShdw>
                </a:effectLst>
                <a:latin typeface="Tahoma" pitchFamily="34" charset="0"/>
              </a:rPr>
              <a:t>Mike Dinniman</a:t>
            </a:r>
          </a:p>
          <a:p>
            <a:pPr algn="ctr">
              <a:defRPr/>
            </a:pPr>
            <a:r>
              <a:rPr lang="en-US" b="0" dirty="0" smtClean="0">
                <a:solidFill>
                  <a:schemeClr val="bg2"/>
                </a:solidFill>
                <a:effectLst>
                  <a:outerShdw blurRad="38100" dist="38100" dir="2700000" algn="tl">
                    <a:srgbClr val="FFFFFF"/>
                  </a:outerShdw>
                </a:effectLst>
                <a:latin typeface="Tahoma" pitchFamily="34" charset="0"/>
              </a:rPr>
              <a:t>Center </a:t>
            </a:r>
            <a:r>
              <a:rPr lang="en-US" b="0" dirty="0">
                <a:solidFill>
                  <a:schemeClr val="bg2"/>
                </a:solidFill>
                <a:effectLst>
                  <a:outerShdw blurRad="38100" dist="38100" dir="2700000" algn="tl">
                    <a:srgbClr val="FFFFFF"/>
                  </a:outerShdw>
                </a:effectLst>
                <a:latin typeface="Tahoma" pitchFamily="34" charset="0"/>
              </a:rPr>
              <a:t>for Coastal Physical Oceanography</a:t>
            </a:r>
          </a:p>
          <a:p>
            <a:pPr algn="ctr">
              <a:defRPr/>
            </a:pPr>
            <a:r>
              <a:rPr lang="en-US" b="0" dirty="0">
                <a:solidFill>
                  <a:schemeClr val="bg2"/>
                </a:solidFill>
                <a:effectLst>
                  <a:outerShdw blurRad="38100" dist="38100" dir="2700000" algn="tl">
                    <a:srgbClr val="FFFFFF"/>
                  </a:outerShdw>
                </a:effectLst>
                <a:latin typeface="Tahoma" pitchFamily="34" charset="0"/>
              </a:rPr>
              <a:t>Old Dominion </a:t>
            </a:r>
            <a:r>
              <a:rPr lang="en-US" b="0" dirty="0" smtClean="0">
                <a:solidFill>
                  <a:schemeClr val="bg2"/>
                </a:solidFill>
                <a:effectLst>
                  <a:outerShdw blurRad="38100" dist="38100" dir="2700000" algn="tl">
                    <a:srgbClr val="FFFFFF"/>
                  </a:outerShdw>
                </a:effectLst>
                <a:latin typeface="Tahoma" pitchFamily="34" charset="0"/>
              </a:rPr>
              <a:t>University</a:t>
            </a:r>
          </a:p>
          <a:p>
            <a:pPr algn="ctr">
              <a:defRPr/>
            </a:pPr>
            <a:endParaRPr lang="en-US" sz="800" b="0" dirty="0">
              <a:solidFill>
                <a:schemeClr val="bg2"/>
              </a:solidFill>
              <a:effectLst>
                <a:outerShdw blurRad="38100" dist="38100" dir="2700000" algn="tl">
                  <a:srgbClr val="FFFFFF"/>
                </a:outerShdw>
              </a:effectLst>
              <a:latin typeface="Tahoma" pitchFamily="34" charset="0"/>
            </a:endParaRPr>
          </a:p>
          <a:p>
            <a:pPr algn="ctr">
              <a:defRPr/>
            </a:pPr>
            <a:r>
              <a:rPr lang="en-US" b="0" dirty="0" smtClean="0">
                <a:solidFill>
                  <a:schemeClr val="bg2"/>
                </a:solidFill>
                <a:effectLst>
                  <a:outerShdw blurRad="38100" dist="38100" dir="2700000" algn="tl">
                    <a:srgbClr val="FFFFFF"/>
                  </a:outerShdw>
                </a:effectLst>
                <a:latin typeface="Tahoma" pitchFamily="34" charset="0"/>
              </a:rPr>
              <a:t>November 29, </a:t>
            </a:r>
            <a:r>
              <a:rPr lang="en-US" b="0" dirty="0">
                <a:solidFill>
                  <a:schemeClr val="bg2"/>
                </a:solidFill>
                <a:effectLst>
                  <a:outerShdw blurRad="38100" dist="38100" dir="2700000" algn="tl">
                    <a:srgbClr val="FFFFFF"/>
                  </a:outerShdw>
                </a:effectLst>
                <a:latin typeface="Tahoma" pitchFamily="34" charset="0"/>
              </a:rPr>
              <a:t>2012</a:t>
            </a:r>
          </a:p>
        </p:txBody>
      </p:sp>
      <p:pic>
        <p:nvPicPr>
          <p:cNvPr id="50181" name="Picture 6" descr="ccpo_logo_wODU"/>
          <p:cNvPicPr>
            <a:picLocks noChangeAspect="1" noChangeArrowheads="1"/>
          </p:cNvPicPr>
          <p:nvPr/>
        </p:nvPicPr>
        <p:blipFill>
          <a:blip r:embed="rId4" cstate="print"/>
          <a:srcRect/>
          <a:stretch>
            <a:fillRect/>
          </a:stretch>
        </p:blipFill>
        <p:spPr bwMode="auto">
          <a:xfrm>
            <a:off x="3505200" y="5334000"/>
            <a:ext cx="1905000" cy="1065213"/>
          </a:xfrm>
          <a:prstGeom prst="rect">
            <a:avLst/>
          </a:prstGeom>
          <a:noFill/>
          <a:ln w="12700">
            <a:solidFill>
              <a:srgbClr val="000000"/>
            </a:solid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1143000" y="0"/>
            <a:ext cx="6858000" cy="6858000"/>
          </a:xfrm>
          <a:prstGeom prst="rect">
            <a:avLst/>
          </a:prstGeom>
        </p:spPr>
      </p:pic>
    </p:spTree>
    <p:extLst>
      <p:ext uri="{BB962C8B-B14F-4D97-AF65-F5344CB8AC3E}">
        <p14:creationId xmlns="" xmlns:p14="http://schemas.microsoft.com/office/powerpoint/2010/main" val="17834290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 xmlns:a14="http://schemas.microsoft.com/office/drawing/2010/main" val="0"/>
              </a:ext>
            </a:extLst>
          </a:blip>
          <a:srcRect t="17329" b="30671"/>
          <a:stretch/>
        </p:blipFill>
        <p:spPr>
          <a:xfrm>
            <a:off x="21336" y="33528"/>
            <a:ext cx="5299364" cy="3566160"/>
          </a:xfrm>
          <a:prstGeom prst="rect">
            <a:avLst/>
          </a:prstGeom>
        </p:spPr>
      </p:pic>
      <p:pic>
        <p:nvPicPr>
          <p:cNvPr id="3" name="Picture 2"/>
          <p:cNvPicPr>
            <a:picLocks noChangeAspect="1"/>
          </p:cNvPicPr>
          <p:nvPr/>
        </p:nvPicPr>
        <p:blipFill rotWithShape="1">
          <a:blip r:embed="rId4" cstate="print">
            <a:extLst>
              <a:ext uri="{28A0092B-C50C-407E-A947-70E740481C1C}">
                <a14:useLocalDpi xmlns="" xmlns:a14="http://schemas.microsoft.com/office/drawing/2010/main" val="0"/>
              </a:ext>
            </a:extLst>
          </a:blip>
          <a:srcRect t="17329" b="30671"/>
          <a:stretch/>
        </p:blipFill>
        <p:spPr>
          <a:xfrm>
            <a:off x="0" y="3279648"/>
            <a:ext cx="5299364" cy="3566160"/>
          </a:xfrm>
          <a:prstGeom prst="rect">
            <a:avLst/>
          </a:prstGeom>
        </p:spPr>
      </p:pic>
      <p:sp>
        <p:nvSpPr>
          <p:cNvPr id="4" name="TextBox 2"/>
          <p:cNvSpPr txBox="1">
            <a:spLocks noChangeArrowheads="1"/>
          </p:cNvSpPr>
          <p:nvPr/>
        </p:nvSpPr>
        <p:spPr bwMode="auto">
          <a:xfrm>
            <a:off x="5029200" y="228600"/>
            <a:ext cx="3657600" cy="1323439"/>
          </a:xfrm>
          <a:prstGeom prst="rect">
            <a:avLst/>
          </a:prstGeom>
          <a:noFill/>
          <a:ln w="9525">
            <a:noFill/>
            <a:miter lim="800000"/>
            <a:headEnd/>
            <a:tailEnd/>
          </a:ln>
        </p:spPr>
        <p:txBody>
          <a:bodyPr wrap="square">
            <a:spAutoFit/>
          </a:bodyPr>
          <a:lstStyle/>
          <a:p>
            <a:r>
              <a:rPr lang="en-US" sz="2000" b="0" dirty="0" smtClean="0">
                <a:solidFill>
                  <a:srgbClr val="000099"/>
                </a:solidFill>
                <a:latin typeface="Comic Sans MS" pitchFamily="66" charset="0"/>
              </a:rPr>
              <a:t>Model (top) vs. SSMIS (bottom) sea-ice concentration for 12/25/2011</a:t>
            </a:r>
          </a:p>
        </p:txBody>
      </p:sp>
    </p:spTree>
    <p:extLst>
      <p:ext uri="{BB962C8B-B14F-4D97-AF65-F5344CB8AC3E}">
        <p14:creationId xmlns="" xmlns:p14="http://schemas.microsoft.com/office/powerpoint/2010/main" val="17834290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 xmlns:a14="http://schemas.microsoft.com/office/drawing/2010/main" val="0"/>
              </a:ext>
            </a:extLst>
          </a:blip>
          <a:srcRect t="17329" b="30671"/>
          <a:stretch/>
        </p:blipFill>
        <p:spPr>
          <a:xfrm>
            <a:off x="0" y="0"/>
            <a:ext cx="5299364" cy="3566160"/>
          </a:xfrm>
          <a:prstGeom prst="rect">
            <a:avLst/>
          </a:prstGeom>
        </p:spPr>
      </p:pic>
      <p:pic>
        <p:nvPicPr>
          <p:cNvPr id="6" name="Picture 5"/>
          <p:cNvPicPr>
            <a:picLocks noChangeAspect="1"/>
          </p:cNvPicPr>
          <p:nvPr/>
        </p:nvPicPr>
        <p:blipFill rotWithShape="1">
          <a:blip r:embed="rId4" cstate="print">
            <a:extLst>
              <a:ext uri="{28A0092B-C50C-407E-A947-70E740481C1C}">
                <a14:useLocalDpi xmlns="" xmlns:a14="http://schemas.microsoft.com/office/drawing/2010/main" val="0"/>
              </a:ext>
            </a:extLst>
          </a:blip>
          <a:srcRect t="17333" b="30667"/>
          <a:stretch/>
        </p:blipFill>
        <p:spPr>
          <a:xfrm>
            <a:off x="0" y="3285744"/>
            <a:ext cx="5299364" cy="3566160"/>
          </a:xfrm>
          <a:prstGeom prst="rect">
            <a:avLst/>
          </a:prstGeom>
        </p:spPr>
      </p:pic>
      <p:sp>
        <p:nvSpPr>
          <p:cNvPr id="4" name="TextBox 2"/>
          <p:cNvSpPr txBox="1">
            <a:spLocks noChangeArrowheads="1"/>
          </p:cNvSpPr>
          <p:nvPr/>
        </p:nvSpPr>
        <p:spPr bwMode="auto">
          <a:xfrm>
            <a:off x="5029200" y="228600"/>
            <a:ext cx="3657600" cy="1015663"/>
          </a:xfrm>
          <a:prstGeom prst="rect">
            <a:avLst/>
          </a:prstGeom>
          <a:noFill/>
          <a:ln w="9525">
            <a:noFill/>
            <a:miter lim="800000"/>
            <a:headEnd/>
            <a:tailEnd/>
          </a:ln>
        </p:spPr>
        <p:txBody>
          <a:bodyPr wrap="square">
            <a:spAutoFit/>
          </a:bodyPr>
          <a:lstStyle/>
          <a:p>
            <a:r>
              <a:rPr lang="en-US" sz="2000" b="0" dirty="0" smtClean="0">
                <a:solidFill>
                  <a:srgbClr val="000099"/>
                </a:solidFill>
                <a:latin typeface="Comic Sans MS" pitchFamily="66" charset="0"/>
              </a:rPr>
              <a:t>Model (top) vs. SSMIS (bottom) sea-ice concentration for 1/15/2012</a:t>
            </a:r>
          </a:p>
        </p:txBody>
      </p:sp>
    </p:spTree>
    <p:extLst>
      <p:ext uri="{BB962C8B-B14F-4D97-AF65-F5344CB8AC3E}">
        <p14:creationId xmlns="" xmlns:p14="http://schemas.microsoft.com/office/powerpoint/2010/main" val="279727646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 xmlns:a14="http://schemas.microsoft.com/office/drawing/2010/main" val="0"/>
              </a:ext>
            </a:extLst>
          </a:blip>
          <a:srcRect t="17333" b="30667"/>
          <a:stretch/>
        </p:blipFill>
        <p:spPr>
          <a:xfrm>
            <a:off x="0" y="21336"/>
            <a:ext cx="5299364" cy="3566160"/>
          </a:xfrm>
          <a:prstGeom prst="rect">
            <a:avLst/>
          </a:prstGeom>
        </p:spPr>
      </p:pic>
      <p:sp>
        <p:nvSpPr>
          <p:cNvPr id="4" name="TextBox 2"/>
          <p:cNvSpPr txBox="1">
            <a:spLocks noChangeArrowheads="1"/>
          </p:cNvSpPr>
          <p:nvPr/>
        </p:nvSpPr>
        <p:spPr bwMode="auto">
          <a:xfrm>
            <a:off x="5029200" y="228600"/>
            <a:ext cx="3657600" cy="1015663"/>
          </a:xfrm>
          <a:prstGeom prst="rect">
            <a:avLst/>
          </a:prstGeom>
          <a:noFill/>
          <a:ln w="9525">
            <a:noFill/>
            <a:miter lim="800000"/>
            <a:headEnd/>
            <a:tailEnd/>
          </a:ln>
        </p:spPr>
        <p:txBody>
          <a:bodyPr wrap="square">
            <a:spAutoFit/>
          </a:bodyPr>
          <a:lstStyle/>
          <a:p>
            <a:r>
              <a:rPr lang="en-US" sz="2000" b="0" dirty="0" smtClean="0">
                <a:solidFill>
                  <a:srgbClr val="000099"/>
                </a:solidFill>
                <a:latin typeface="Comic Sans MS" pitchFamily="66" charset="0"/>
              </a:rPr>
              <a:t>Model (top) vs. SSMIS (bottom) sea-ice concentration for 1/31/2012</a:t>
            </a:r>
          </a:p>
        </p:txBody>
      </p:sp>
      <p:pic>
        <p:nvPicPr>
          <p:cNvPr id="6" name="Picture 5"/>
          <p:cNvPicPr>
            <a:picLocks noChangeAspect="1"/>
          </p:cNvPicPr>
          <p:nvPr/>
        </p:nvPicPr>
        <p:blipFill rotWithShape="1">
          <a:blip r:embed="rId4" cstate="print">
            <a:extLst>
              <a:ext uri="{28A0092B-C50C-407E-A947-70E740481C1C}">
                <a14:useLocalDpi xmlns="" xmlns:a14="http://schemas.microsoft.com/office/drawing/2010/main" val="0"/>
              </a:ext>
            </a:extLst>
          </a:blip>
          <a:srcRect t="17333" b="30667"/>
          <a:stretch/>
        </p:blipFill>
        <p:spPr>
          <a:xfrm>
            <a:off x="6096" y="3291840"/>
            <a:ext cx="5299364" cy="3566160"/>
          </a:xfrm>
          <a:prstGeom prst="rect">
            <a:avLst/>
          </a:prstGeom>
        </p:spPr>
      </p:pic>
    </p:spTree>
    <p:extLst>
      <p:ext uri="{BB962C8B-B14F-4D97-AF65-F5344CB8AC3E}">
        <p14:creationId xmlns="" xmlns:p14="http://schemas.microsoft.com/office/powerpoint/2010/main" val="279727646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0" y="12192"/>
            <a:ext cx="5299364" cy="6858000"/>
          </a:xfrm>
          <a:prstGeom prst="rect">
            <a:avLst/>
          </a:prstGeom>
        </p:spPr>
      </p:pic>
      <p:sp>
        <p:nvSpPr>
          <p:cNvPr id="3" name="TextBox 2"/>
          <p:cNvSpPr txBox="1">
            <a:spLocks noChangeArrowheads="1"/>
          </p:cNvSpPr>
          <p:nvPr/>
        </p:nvSpPr>
        <p:spPr bwMode="auto">
          <a:xfrm>
            <a:off x="5029200" y="228600"/>
            <a:ext cx="3657600" cy="6186309"/>
          </a:xfrm>
          <a:prstGeom prst="rect">
            <a:avLst/>
          </a:prstGeom>
          <a:noFill/>
          <a:ln w="9525">
            <a:noFill/>
            <a:miter lim="800000"/>
            <a:headEnd/>
            <a:tailEnd/>
          </a:ln>
        </p:spPr>
        <p:txBody>
          <a:bodyPr wrap="square">
            <a:spAutoFit/>
          </a:bodyPr>
          <a:lstStyle/>
          <a:p>
            <a:r>
              <a:rPr lang="en-US" dirty="0" smtClean="0">
                <a:solidFill>
                  <a:srgbClr val="000099"/>
                </a:solidFill>
                <a:latin typeface="Comic Sans MS" pitchFamily="66" charset="0"/>
              </a:rPr>
              <a:t>Ross Ice Shelf Basal Melt Rate</a:t>
            </a:r>
          </a:p>
          <a:p>
            <a:endParaRPr lang="en-US" b="0" dirty="0">
              <a:solidFill>
                <a:srgbClr val="000099"/>
              </a:solidFill>
              <a:latin typeface="Comic Sans MS" pitchFamily="66" charset="0"/>
            </a:endParaRPr>
          </a:p>
          <a:p>
            <a:r>
              <a:rPr lang="en-US" b="0" dirty="0" smtClean="0">
                <a:solidFill>
                  <a:srgbClr val="000099"/>
                </a:solidFill>
                <a:latin typeface="Comic Sans MS" pitchFamily="66" charset="0"/>
              </a:rPr>
              <a:t>Model average (last year of run):</a:t>
            </a:r>
          </a:p>
          <a:p>
            <a:endParaRPr lang="en-US" b="0" dirty="0" smtClean="0">
              <a:solidFill>
                <a:srgbClr val="000099"/>
              </a:solidFill>
              <a:latin typeface="Comic Sans MS" pitchFamily="66" charset="0"/>
            </a:endParaRPr>
          </a:p>
          <a:p>
            <a:r>
              <a:rPr lang="en-US" b="0" dirty="0" smtClean="0">
                <a:solidFill>
                  <a:srgbClr val="000099"/>
                </a:solidFill>
                <a:latin typeface="Comic Sans MS" pitchFamily="66" charset="0"/>
              </a:rPr>
              <a:t>21 ± 7 cm/</a:t>
            </a:r>
            <a:r>
              <a:rPr lang="en-US" b="0" dirty="0" err="1" smtClean="0">
                <a:solidFill>
                  <a:srgbClr val="000099"/>
                </a:solidFill>
                <a:latin typeface="Comic Sans MS" pitchFamily="66" charset="0"/>
              </a:rPr>
              <a:t>yr</a:t>
            </a:r>
            <a:endParaRPr lang="en-US" b="0" dirty="0" smtClean="0">
              <a:solidFill>
                <a:srgbClr val="000099"/>
              </a:solidFill>
              <a:latin typeface="Comic Sans MS" pitchFamily="66" charset="0"/>
            </a:endParaRPr>
          </a:p>
          <a:p>
            <a:r>
              <a:rPr lang="en-US" b="0" dirty="0">
                <a:solidFill>
                  <a:srgbClr val="000099"/>
                </a:solidFill>
                <a:latin typeface="Comic Sans MS" pitchFamily="66" charset="0"/>
              </a:rPr>
              <a:t> </a:t>
            </a:r>
            <a:r>
              <a:rPr lang="en-US" b="0" dirty="0" smtClean="0">
                <a:solidFill>
                  <a:srgbClr val="000099"/>
                </a:solidFill>
                <a:latin typeface="Comic Sans MS" pitchFamily="66" charset="0"/>
              </a:rPr>
              <a:t>       or</a:t>
            </a:r>
          </a:p>
          <a:p>
            <a:r>
              <a:rPr lang="en-US" b="0" dirty="0" smtClean="0">
                <a:solidFill>
                  <a:srgbClr val="000099"/>
                </a:solidFill>
                <a:latin typeface="Comic Sans MS" pitchFamily="66" charset="0"/>
              </a:rPr>
              <a:t>89 ± 32 km</a:t>
            </a:r>
            <a:r>
              <a:rPr lang="en-US" b="0" baseline="30000" dirty="0" smtClean="0">
                <a:solidFill>
                  <a:srgbClr val="000099"/>
                </a:solidFill>
                <a:latin typeface="Comic Sans MS" pitchFamily="66" charset="0"/>
              </a:rPr>
              <a:t>3</a:t>
            </a:r>
            <a:r>
              <a:rPr lang="en-US" b="0" dirty="0" smtClean="0">
                <a:solidFill>
                  <a:srgbClr val="000099"/>
                </a:solidFill>
                <a:latin typeface="Comic Sans MS" pitchFamily="66" charset="0"/>
              </a:rPr>
              <a:t>/</a:t>
            </a:r>
            <a:r>
              <a:rPr lang="en-US" b="0" dirty="0" err="1" smtClean="0">
                <a:solidFill>
                  <a:srgbClr val="000099"/>
                </a:solidFill>
                <a:latin typeface="Comic Sans MS" pitchFamily="66" charset="0"/>
              </a:rPr>
              <a:t>yr</a:t>
            </a:r>
            <a:endParaRPr lang="en-US" b="0" dirty="0" smtClean="0">
              <a:solidFill>
                <a:srgbClr val="000099"/>
              </a:solidFill>
              <a:latin typeface="Comic Sans MS" pitchFamily="66" charset="0"/>
            </a:endParaRPr>
          </a:p>
          <a:p>
            <a:endParaRPr lang="en-US" b="0" dirty="0" smtClean="0">
              <a:solidFill>
                <a:srgbClr val="000099"/>
              </a:solidFill>
              <a:latin typeface="Comic Sans MS" pitchFamily="66" charset="0"/>
            </a:endParaRPr>
          </a:p>
          <a:p>
            <a:endParaRPr lang="en-US" b="0" dirty="0">
              <a:solidFill>
                <a:srgbClr val="000099"/>
              </a:solidFill>
              <a:latin typeface="Comic Sans MS" pitchFamily="66" charset="0"/>
            </a:endParaRPr>
          </a:p>
          <a:p>
            <a:r>
              <a:rPr lang="en-US" b="0" dirty="0" smtClean="0">
                <a:solidFill>
                  <a:srgbClr val="FF0000"/>
                </a:solidFill>
                <a:latin typeface="Comic Sans MS" pitchFamily="66" charset="0"/>
              </a:rPr>
              <a:t>Observations: </a:t>
            </a:r>
            <a:endParaRPr lang="en-US" b="0" dirty="0">
              <a:solidFill>
                <a:srgbClr val="FF0000"/>
              </a:solidFill>
              <a:latin typeface="Comic Sans MS" pitchFamily="66" charset="0"/>
            </a:endParaRPr>
          </a:p>
          <a:p>
            <a:endParaRPr lang="en-US" b="0" dirty="0">
              <a:solidFill>
                <a:srgbClr val="FF0000"/>
              </a:solidFill>
              <a:latin typeface="Comic Sans MS" pitchFamily="66" charset="0"/>
            </a:endParaRPr>
          </a:p>
          <a:p>
            <a:r>
              <a:rPr lang="en-US" b="0" dirty="0" smtClean="0">
                <a:solidFill>
                  <a:srgbClr val="FF0000"/>
                </a:solidFill>
                <a:latin typeface="Comic Sans MS" pitchFamily="66" charset="0"/>
              </a:rPr>
              <a:t>30 – </a:t>
            </a:r>
            <a:r>
              <a:rPr lang="en-US" b="0" dirty="0">
                <a:solidFill>
                  <a:srgbClr val="FF0000"/>
                </a:solidFill>
                <a:latin typeface="Comic Sans MS" pitchFamily="66" charset="0"/>
              </a:rPr>
              <a:t>95 km3/</a:t>
            </a:r>
            <a:r>
              <a:rPr lang="en-US" b="0" dirty="0" err="1">
                <a:solidFill>
                  <a:srgbClr val="FF0000"/>
                </a:solidFill>
                <a:latin typeface="Comic Sans MS" pitchFamily="66" charset="0"/>
              </a:rPr>
              <a:t>yr</a:t>
            </a:r>
            <a:endParaRPr lang="en-US" b="0" dirty="0">
              <a:solidFill>
                <a:srgbClr val="FF0000"/>
              </a:solidFill>
              <a:latin typeface="Comic Sans MS" pitchFamily="66" charset="0"/>
            </a:endParaRPr>
          </a:p>
          <a:p>
            <a:endParaRPr lang="en-US" sz="2000" b="0" dirty="0" smtClean="0">
              <a:solidFill>
                <a:srgbClr val="000099"/>
              </a:solidFill>
              <a:latin typeface="Comic Sans MS" pitchFamily="66" charset="0"/>
            </a:endParaRPr>
          </a:p>
          <a:p>
            <a:endParaRPr lang="en-US" sz="2000" b="0" dirty="0">
              <a:solidFill>
                <a:srgbClr val="000099"/>
              </a:solidFill>
              <a:latin typeface="Comic Sans MS" pitchFamily="66" charset="0"/>
            </a:endParaRPr>
          </a:p>
          <a:p>
            <a:endParaRPr lang="en-US" sz="2000" b="0" dirty="0" smtClean="0">
              <a:solidFill>
                <a:srgbClr val="000099"/>
              </a:solidFill>
              <a:latin typeface="Comic Sans MS" pitchFamily="66" charset="0"/>
            </a:endParaRPr>
          </a:p>
        </p:txBody>
      </p:sp>
    </p:spTree>
    <p:extLst>
      <p:ext uri="{BB962C8B-B14F-4D97-AF65-F5344CB8AC3E}">
        <p14:creationId xmlns="" xmlns:p14="http://schemas.microsoft.com/office/powerpoint/2010/main" val="374274095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joides.png"/>
          <p:cNvPicPr>
            <a:picLocks noChangeAspect="1"/>
          </p:cNvPicPr>
          <p:nvPr/>
        </p:nvPicPr>
        <p:blipFill>
          <a:blip r:embed="rId3" cstate="print"/>
          <a:srcRect l="9412" t="10909" r="10588" b="10909"/>
          <a:stretch>
            <a:fillRect/>
          </a:stretch>
        </p:blipFill>
        <p:spPr>
          <a:xfrm>
            <a:off x="609600" y="1981200"/>
            <a:ext cx="3733800" cy="4722279"/>
          </a:xfrm>
          <a:prstGeom prst="rect">
            <a:avLst/>
          </a:prstGeom>
        </p:spPr>
      </p:pic>
      <p:sp>
        <p:nvSpPr>
          <p:cNvPr id="5" name="TextBox 3"/>
          <p:cNvSpPr txBox="1">
            <a:spLocks noChangeArrowheads="1"/>
          </p:cNvSpPr>
          <p:nvPr/>
        </p:nvSpPr>
        <p:spPr bwMode="auto">
          <a:xfrm>
            <a:off x="4572000" y="243204"/>
            <a:ext cx="4343400" cy="5016758"/>
          </a:xfrm>
          <a:prstGeom prst="rect">
            <a:avLst/>
          </a:prstGeom>
          <a:noFill/>
          <a:ln w="9525">
            <a:noFill/>
            <a:miter lim="800000"/>
            <a:headEnd/>
            <a:tailEnd/>
          </a:ln>
        </p:spPr>
        <p:txBody>
          <a:bodyPr wrap="square">
            <a:spAutoFit/>
          </a:bodyPr>
          <a:lstStyle/>
          <a:p>
            <a:r>
              <a:rPr lang="en-US" sz="2000" b="0" dirty="0" smtClean="0">
                <a:solidFill>
                  <a:srgbClr val="000099"/>
                </a:solidFill>
                <a:latin typeface="Comic Sans MS" pitchFamily="66" charset="0"/>
              </a:rPr>
              <a:t>Model transport (</a:t>
            </a:r>
            <a:r>
              <a:rPr lang="en-US" sz="2000" b="0" dirty="0" err="1" smtClean="0">
                <a:solidFill>
                  <a:srgbClr val="000099"/>
                </a:solidFill>
                <a:latin typeface="Comic Sans MS" pitchFamily="66" charset="0"/>
              </a:rPr>
              <a:t>Sv</a:t>
            </a:r>
            <a:r>
              <a:rPr lang="en-US" sz="2000" b="0" dirty="0" smtClean="0">
                <a:solidFill>
                  <a:srgbClr val="000099"/>
                </a:solidFill>
                <a:latin typeface="Comic Sans MS" pitchFamily="66" charset="0"/>
              </a:rPr>
              <a:t>.) in the along-slope direction (5-day average fields) over 180–280 m depth across a 20 km section near where Bruce Huber’s mooring was</a:t>
            </a:r>
          </a:p>
          <a:p>
            <a:endParaRPr lang="en-US" sz="2000" b="0" dirty="0">
              <a:solidFill>
                <a:srgbClr val="000099"/>
              </a:solidFill>
              <a:latin typeface="Comic Sans MS" pitchFamily="66" charset="0"/>
            </a:endParaRPr>
          </a:p>
          <a:p>
            <a:r>
              <a:rPr lang="en-US" sz="2000" b="0" dirty="0" smtClean="0">
                <a:solidFill>
                  <a:srgbClr val="000099"/>
                </a:solidFill>
                <a:latin typeface="Comic Sans MS" pitchFamily="66" charset="0"/>
              </a:rPr>
              <a:t>Southward cross section transport (</a:t>
            </a:r>
            <a:r>
              <a:rPr lang="en-US" sz="2000" b="0" dirty="0" err="1" smtClean="0">
                <a:solidFill>
                  <a:srgbClr val="000099"/>
                </a:solidFill>
                <a:latin typeface="Comic Sans MS" pitchFamily="66" charset="0"/>
              </a:rPr>
              <a:t>Sv</a:t>
            </a:r>
            <a:r>
              <a:rPr lang="en-US" sz="2000" b="0" dirty="0" smtClean="0">
                <a:solidFill>
                  <a:srgbClr val="000099"/>
                </a:solidFill>
                <a:latin typeface="Comic Sans MS" pitchFamily="66" charset="0"/>
              </a:rPr>
              <a:t>.):</a:t>
            </a:r>
          </a:p>
          <a:p>
            <a:endParaRPr lang="en-US" sz="2000" b="0" dirty="0">
              <a:solidFill>
                <a:srgbClr val="000099"/>
              </a:solidFill>
              <a:latin typeface="Comic Sans MS" pitchFamily="66" charset="0"/>
            </a:endParaRPr>
          </a:p>
          <a:p>
            <a:r>
              <a:rPr lang="en-US" sz="2000" b="0" dirty="0" smtClean="0">
                <a:solidFill>
                  <a:srgbClr val="000099"/>
                </a:solidFill>
                <a:latin typeface="Comic Sans MS" pitchFamily="66" charset="0"/>
              </a:rPr>
              <a:t>0.13 ± 0.06 (model total)</a:t>
            </a:r>
          </a:p>
          <a:p>
            <a:r>
              <a:rPr lang="en-US" sz="2000" b="0" dirty="0" smtClean="0">
                <a:solidFill>
                  <a:srgbClr val="000099"/>
                </a:solidFill>
                <a:latin typeface="Comic Sans MS" pitchFamily="66" charset="0"/>
              </a:rPr>
              <a:t>0.16 ± 0.05 (model summer)</a:t>
            </a:r>
          </a:p>
          <a:p>
            <a:r>
              <a:rPr lang="en-US" sz="2000" b="0" dirty="0" smtClean="0">
                <a:solidFill>
                  <a:srgbClr val="000099"/>
                </a:solidFill>
                <a:latin typeface="Comic Sans MS" pitchFamily="66" charset="0"/>
              </a:rPr>
              <a:t>0.20 ± 0.01 (model during   </a:t>
            </a:r>
          </a:p>
          <a:p>
            <a:r>
              <a:rPr lang="en-US" sz="2000" b="0" dirty="0">
                <a:solidFill>
                  <a:srgbClr val="000099"/>
                </a:solidFill>
                <a:latin typeface="Comic Sans MS" pitchFamily="66" charset="0"/>
              </a:rPr>
              <a:t> </a:t>
            </a:r>
            <a:r>
              <a:rPr lang="en-US" sz="2000" b="0" dirty="0" smtClean="0">
                <a:solidFill>
                  <a:srgbClr val="000099"/>
                </a:solidFill>
                <a:latin typeface="Comic Sans MS" pitchFamily="66" charset="0"/>
              </a:rPr>
              <a:t>time of mooring deployment)</a:t>
            </a:r>
          </a:p>
          <a:p>
            <a:endParaRPr lang="en-US" sz="2000" b="0" dirty="0">
              <a:solidFill>
                <a:srgbClr val="000099"/>
              </a:solidFill>
              <a:latin typeface="Comic Sans MS" pitchFamily="66" charset="0"/>
            </a:endParaRPr>
          </a:p>
          <a:p>
            <a:r>
              <a:rPr lang="en-US" sz="2000" b="0" dirty="0" smtClean="0">
                <a:solidFill>
                  <a:srgbClr val="FF0000"/>
                </a:solidFill>
                <a:latin typeface="Comic Sans MS" pitchFamily="66" charset="0"/>
              </a:rPr>
              <a:t>0.24 (mooring, </a:t>
            </a:r>
            <a:r>
              <a:rPr lang="en-US" sz="2000" b="0" dirty="0" err="1" smtClean="0">
                <a:solidFill>
                  <a:srgbClr val="FF0000"/>
                </a:solidFill>
                <a:latin typeface="Comic Sans MS" pitchFamily="66" charset="0"/>
              </a:rPr>
              <a:t>Kohut</a:t>
            </a:r>
            <a:r>
              <a:rPr lang="en-US" sz="2000" b="0" dirty="0" smtClean="0">
                <a:solidFill>
                  <a:srgbClr val="FF0000"/>
                </a:solidFill>
                <a:latin typeface="Comic Sans MS" pitchFamily="66" charset="0"/>
              </a:rPr>
              <a:t> et al., 2012, </a:t>
            </a:r>
          </a:p>
          <a:p>
            <a:r>
              <a:rPr lang="en-US" sz="2000" b="0" dirty="0">
                <a:solidFill>
                  <a:srgbClr val="FF0000"/>
                </a:solidFill>
                <a:latin typeface="Comic Sans MS" pitchFamily="66" charset="0"/>
              </a:rPr>
              <a:t> </a:t>
            </a:r>
            <a:r>
              <a:rPr lang="en-US" sz="2000" b="0" dirty="0" smtClean="0">
                <a:solidFill>
                  <a:srgbClr val="FF0000"/>
                </a:solidFill>
                <a:latin typeface="Comic Sans MS" pitchFamily="66" charset="0"/>
              </a:rPr>
              <a:t>submitted) </a:t>
            </a:r>
            <a:endParaRPr lang="en-US" sz="2000" b="0" dirty="0">
              <a:solidFill>
                <a:srgbClr val="FF0000"/>
              </a:solidFill>
              <a:latin typeface="Comic Sans MS" pitchFamily="66" charset="0"/>
            </a:endParaRPr>
          </a:p>
        </p:txBody>
      </p:sp>
      <p:pic>
        <p:nvPicPr>
          <p:cNvPr id="3" name="Picture 2"/>
          <p:cNvPicPr>
            <a:picLocks noChangeAspect="1"/>
          </p:cNvPicPr>
          <p:nvPr/>
        </p:nvPicPr>
        <p:blipFill rotWithShape="1">
          <a:blip r:embed="rId4" cstate="print">
            <a:extLst>
              <a:ext uri="{28A0092B-C50C-407E-A947-70E740481C1C}">
                <a14:useLocalDpi xmlns="" xmlns:a14="http://schemas.microsoft.com/office/drawing/2010/main" val="0"/>
              </a:ext>
            </a:extLst>
          </a:blip>
          <a:srcRect l="1726" t="3996" r="11999" b="53334"/>
          <a:stretch/>
        </p:blipFill>
        <p:spPr>
          <a:xfrm>
            <a:off x="0" y="0"/>
            <a:ext cx="4572000" cy="2926080"/>
          </a:xfrm>
          <a:prstGeom prst="rect">
            <a:avLst/>
          </a:prstGeom>
        </p:spPr>
      </p:pic>
    </p:spTree>
    <p:extLst>
      <p:ext uri="{BB962C8B-B14F-4D97-AF65-F5344CB8AC3E}">
        <p14:creationId xmlns="" xmlns:p14="http://schemas.microsoft.com/office/powerpoint/2010/main" val="316875220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nbp1201_xbt_76_112_section.png"/>
          <p:cNvPicPr>
            <a:picLocks noChangeAspect="1"/>
          </p:cNvPicPr>
          <p:nvPr/>
        </p:nvPicPr>
        <p:blipFill>
          <a:blip r:embed="rId3" cstate="print"/>
          <a:stretch>
            <a:fillRect/>
          </a:stretch>
        </p:blipFill>
        <p:spPr>
          <a:xfrm>
            <a:off x="228601" y="1"/>
            <a:ext cx="4419599" cy="3200399"/>
          </a:xfrm>
          <a:prstGeom prst="rect">
            <a:avLst/>
          </a:prstGeom>
        </p:spPr>
      </p:pic>
      <p:pic>
        <p:nvPicPr>
          <p:cNvPr id="4" name="Picture 3"/>
          <p:cNvPicPr>
            <a:picLocks noChangeAspect="1"/>
          </p:cNvPicPr>
          <p:nvPr/>
        </p:nvPicPr>
        <p:blipFill rotWithShape="1">
          <a:blip r:embed="rId4" cstate="print">
            <a:extLst>
              <a:ext uri="{28A0092B-C50C-407E-A947-70E740481C1C}">
                <a14:useLocalDpi xmlns="" xmlns:a14="http://schemas.microsoft.com/office/drawing/2010/main" val="0"/>
              </a:ext>
            </a:extLst>
          </a:blip>
          <a:srcRect l="3412" t="4007" r="5137" b="43993"/>
          <a:stretch/>
        </p:blipFill>
        <p:spPr>
          <a:xfrm>
            <a:off x="15240" y="3276600"/>
            <a:ext cx="4742766" cy="3489960"/>
          </a:xfrm>
          <a:prstGeom prst="rect">
            <a:avLst/>
          </a:prstGeom>
        </p:spPr>
      </p:pic>
      <p:pic>
        <p:nvPicPr>
          <p:cNvPr id="5" name="Picture 4"/>
          <p:cNvPicPr>
            <a:picLocks noChangeAspect="1"/>
          </p:cNvPicPr>
          <p:nvPr/>
        </p:nvPicPr>
        <p:blipFill rotWithShape="1">
          <a:blip r:embed="rId5" cstate="print">
            <a:extLst>
              <a:ext uri="{28A0092B-C50C-407E-A947-70E740481C1C}">
                <a14:useLocalDpi xmlns="" xmlns:a14="http://schemas.microsoft.com/office/drawing/2010/main" val="0"/>
              </a:ext>
            </a:extLst>
          </a:blip>
          <a:srcRect l="5138" t="8002" r="3413" b="27222"/>
          <a:stretch/>
        </p:blipFill>
        <p:spPr>
          <a:xfrm>
            <a:off x="4903352" y="2971800"/>
            <a:ext cx="3932276" cy="3604260"/>
          </a:xfrm>
          <a:prstGeom prst="rect">
            <a:avLst/>
          </a:prstGeom>
        </p:spPr>
      </p:pic>
      <p:pic>
        <p:nvPicPr>
          <p:cNvPr id="3" name="Picture 2" descr="nbp1201_xbt_76_112_stloc.png"/>
          <p:cNvPicPr>
            <a:picLocks noChangeAspect="1"/>
          </p:cNvPicPr>
          <p:nvPr/>
        </p:nvPicPr>
        <p:blipFill>
          <a:blip r:embed="rId6" cstate="print"/>
          <a:stretch>
            <a:fillRect/>
          </a:stretch>
        </p:blipFill>
        <p:spPr>
          <a:xfrm>
            <a:off x="6378940" y="1"/>
            <a:ext cx="2532577" cy="3733800"/>
          </a:xfrm>
          <a:prstGeom prst="rect">
            <a:avLst/>
          </a:prstGeom>
        </p:spPr>
      </p:pic>
    </p:spTree>
    <p:extLst>
      <p:ext uri="{BB962C8B-B14F-4D97-AF65-F5344CB8AC3E}">
        <p14:creationId xmlns="" xmlns:p14="http://schemas.microsoft.com/office/powerpoint/2010/main" val="127800386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l="11700" r="49219"/>
          <a:stretch/>
        </p:blipFill>
        <p:spPr bwMode="auto">
          <a:xfrm>
            <a:off x="5791200" y="1"/>
            <a:ext cx="3261360" cy="424270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0" y="0"/>
            <a:ext cx="5892800" cy="4419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457200" y="5257800"/>
            <a:ext cx="3772186" cy="400110"/>
          </a:xfrm>
          <a:prstGeom prst="rect">
            <a:avLst/>
          </a:prstGeom>
          <a:noFill/>
        </p:spPr>
        <p:txBody>
          <a:bodyPr wrap="none" rtlCol="0">
            <a:spAutoFit/>
          </a:bodyPr>
          <a:lstStyle/>
          <a:p>
            <a:r>
              <a:rPr lang="en-US" sz="2000" b="0" dirty="0" err="1" smtClean="0">
                <a:solidFill>
                  <a:schemeClr val="bg1"/>
                </a:solidFill>
                <a:latin typeface="Comic Sans MS" pitchFamily="66" charset="0"/>
              </a:rPr>
              <a:t>Kohut</a:t>
            </a:r>
            <a:r>
              <a:rPr lang="en-US" sz="2000" b="0" dirty="0" smtClean="0">
                <a:solidFill>
                  <a:schemeClr val="bg1"/>
                </a:solidFill>
                <a:latin typeface="Comic Sans MS" pitchFamily="66" charset="0"/>
              </a:rPr>
              <a:t> et al., 2012 (submitted)</a:t>
            </a:r>
            <a:endParaRPr lang="en-US" sz="2000" b="0" dirty="0">
              <a:solidFill>
                <a:schemeClr val="bg1"/>
              </a:solidFill>
              <a:latin typeface="Comic Sans MS" pitchFamily="66" charset="0"/>
            </a:endParaRPr>
          </a:p>
        </p:txBody>
      </p:sp>
    </p:spTree>
    <p:extLst>
      <p:ext uri="{BB962C8B-B14F-4D97-AF65-F5344CB8AC3E}">
        <p14:creationId xmlns="" xmlns:p14="http://schemas.microsoft.com/office/powerpoint/2010/main" val="374274095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 xmlns:a14="http://schemas.microsoft.com/office/drawing/2010/main" val="0"/>
              </a:ext>
            </a:extLst>
          </a:blip>
          <a:srcRect l="20711" t="21505" r="13720" b="34492"/>
          <a:stretch/>
        </p:blipFill>
        <p:spPr>
          <a:xfrm>
            <a:off x="76200" y="211713"/>
            <a:ext cx="4495800" cy="3904247"/>
          </a:xfrm>
          <a:prstGeom prst="rect">
            <a:avLst/>
          </a:prstGeom>
        </p:spPr>
      </p:pic>
      <p:pic>
        <p:nvPicPr>
          <p:cNvPr id="3" name="Picture 2"/>
          <p:cNvPicPr>
            <a:picLocks noChangeAspect="1"/>
          </p:cNvPicPr>
          <p:nvPr/>
        </p:nvPicPr>
        <p:blipFill rotWithShape="1">
          <a:blip r:embed="rId4" cstate="print">
            <a:extLst>
              <a:ext uri="{28A0092B-C50C-407E-A947-70E740481C1C}">
                <a14:useLocalDpi xmlns="" xmlns:a14="http://schemas.microsoft.com/office/drawing/2010/main" val="0"/>
              </a:ext>
            </a:extLst>
          </a:blip>
          <a:srcRect l="20673" t="22663" r="13758" b="33339"/>
          <a:stretch/>
        </p:blipFill>
        <p:spPr>
          <a:xfrm>
            <a:off x="4605528" y="205618"/>
            <a:ext cx="4502818" cy="3910342"/>
          </a:xfrm>
          <a:prstGeom prst="rect">
            <a:avLst/>
          </a:prstGeom>
        </p:spPr>
      </p:pic>
      <p:sp>
        <p:nvSpPr>
          <p:cNvPr id="4" name="TextBox 3"/>
          <p:cNvSpPr txBox="1"/>
          <p:nvPr/>
        </p:nvSpPr>
        <p:spPr>
          <a:xfrm>
            <a:off x="1140923" y="4903857"/>
            <a:ext cx="2443298" cy="707886"/>
          </a:xfrm>
          <a:prstGeom prst="rect">
            <a:avLst/>
          </a:prstGeom>
          <a:noFill/>
        </p:spPr>
        <p:txBody>
          <a:bodyPr wrap="none" rtlCol="0">
            <a:spAutoFit/>
          </a:bodyPr>
          <a:lstStyle/>
          <a:p>
            <a:pPr algn="ctr"/>
            <a:r>
              <a:rPr lang="en-US" sz="2000" b="0" dirty="0" smtClean="0">
                <a:solidFill>
                  <a:schemeClr val="bg1"/>
                </a:solidFill>
                <a:latin typeface="Comic Sans MS" pitchFamily="66" charset="0"/>
              </a:rPr>
              <a:t>CDW dye at 250 m</a:t>
            </a:r>
          </a:p>
          <a:p>
            <a:pPr algn="ctr"/>
            <a:r>
              <a:rPr lang="en-US" sz="2000" b="0" dirty="0" smtClean="0">
                <a:solidFill>
                  <a:schemeClr val="bg1"/>
                </a:solidFill>
                <a:latin typeface="Comic Sans MS" pitchFamily="66" charset="0"/>
              </a:rPr>
              <a:t>2/3/2012</a:t>
            </a:r>
            <a:endParaRPr lang="en-US" sz="2000" b="0" dirty="0">
              <a:solidFill>
                <a:schemeClr val="bg1"/>
              </a:solidFill>
              <a:latin typeface="Comic Sans MS" pitchFamily="66" charset="0"/>
            </a:endParaRPr>
          </a:p>
        </p:txBody>
      </p:sp>
      <p:sp>
        <p:nvSpPr>
          <p:cNvPr id="6" name="TextBox 5"/>
          <p:cNvSpPr txBox="1"/>
          <p:nvPr/>
        </p:nvSpPr>
        <p:spPr>
          <a:xfrm>
            <a:off x="5673760" y="4909953"/>
            <a:ext cx="2443298" cy="707886"/>
          </a:xfrm>
          <a:prstGeom prst="rect">
            <a:avLst/>
          </a:prstGeom>
          <a:noFill/>
        </p:spPr>
        <p:txBody>
          <a:bodyPr wrap="none" rtlCol="0">
            <a:spAutoFit/>
          </a:bodyPr>
          <a:lstStyle/>
          <a:p>
            <a:pPr algn="ctr"/>
            <a:r>
              <a:rPr lang="en-US" sz="2000" b="0" dirty="0" smtClean="0">
                <a:solidFill>
                  <a:schemeClr val="bg1"/>
                </a:solidFill>
                <a:latin typeface="Comic Sans MS" pitchFamily="66" charset="0"/>
              </a:rPr>
              <a:t>CDW dye at 250 m</a:t>
            </a:r>
          </a:p>
          <a:p>
            <a:pPr algn="ctr"/>
            <a:r>
              <a:rPr lang="en-US" sz="2000" b="0" dirty="0" smtClean="0">
                <a:solidFill>
                  <a:schemeClr val="bg1"/>
                </a:solidFill>
                <a:latin typeface="Comic Sans MS" pitchFamily="66" charset="0"/>
              </a:rPr>
              <a:t>2/20/2012</a:t>
            </a:r>
            <a:endParaRPr lang="en-US" sz="2000" b="0" dirty="0">
              <a:solidFill>
                <a:schemeClr val="bg1"/>
              </a:solidFill>
              <a:latin typeface="Comic Sans MS" pitchFamily="66" charset="0"/>
            </a:endParaRPr>
          </a:p>
        </p:txBody>
      </p:sp>
    </p:spTree>
    <p:extLst>
      <p:ext uri="{BB962C8B-B14F-4D97-AF65-F5344CB8AC3E}">
        <p14:creationId xmlns="" xmlns:p14="http://schemas.microsoft.com/office/powerpoint/2010/main" val="374274095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 xmlns:a14="http://schemas.microsoft.com/office/drawing/2010/main" val="0"/>
              </a:ext>
            </a:extLst>
          </a:blip>
          <a:srcRect l="8684" t="13332" r="8492" b="13336"/>
          <a:stretch/>
        </p:blipFill>
        <p:spPr>
          <a:xfrm>
            <a:off x="21771" y="20216"/>
            <a:ext cx="4389120" cy="5029200"/>
          </a:xfrm>
          <a:prstGeom prst="rect">
            <a:avLst/>
          </a:prstGeom>
        </p:spPr>
      </p:pic>
      <p:pic>
        <p:nvPicPr>
          <p:cNvPr id="2" name="Picture 1"/>
          <p:cNvPicPr>
            <a:picLocks noChangeAspect="1"/>
          </p:cNvPicPr>
          <p:nvPr/>
        </p:nvPicPr>
        <p:blipFill rotWithShape="1">
          <a:blip r:embed="rId4" cstate="print">
            <a:extLst>
              <a:ext uri="{28A0092B-C50C-407E-A947-70E740481C1C}">
                <a14:useLocalDpi xmlns="" xmlns:a14="http://schemas.microsoft.com/office/drawing/2010/main" val="0"/>
              </a:ext>
            </a:extLst>
          </a:blip>
          <a:srcRect l="8953" t="13332" r="8222" b="13336"/>
          <a:stretch/>
        </p:blipFill>
        <p:spPr>
          <a:xfrm>
            <a:off x="4751770" y="20216"/>
            <a:ext cx="4389120" cy="5029200"/>
          </a:xfrm>
          <a:prstGeom prst="rect">
            <a:avLst/>
          </a:prstGeom>
        </p:spPr>
      </p:pic>
      <p:sp>
        <p:nvSpPr>
          <p:cNvPr id="5" name="TextBox 4"/>
          <p:cNvSpPr txBox="1"/>
          <p:nvPr/>
        </p:nvSpPr>
        <p:spPr>
          <a:xfrm>
            <a:off x="468097" y="5486400"/>
            <a:ext cx="3496470" cy="1015663"/>
          </a:xfrm>
          <a:prstGeom prst="rect">
            <a:avLst/>
          </a:prstGeom>
          <a:noFill/>
        </p:spPr>
        <p:txBody>
          <a:bodyPr wrap="none" rtlCol="0">
            <a:spAutoFit/>
          </a:bodyPr>
          <a:lstStyle/>
          <a:p>
            <a:pPr algn="ctr"/>
            <a:r>
              <a:rPr lang="en-US" sz="2000" b="0" dirty="0" smtClean="0">
                <a:solidFill>
                  <a:schemeClr val="bg1"/>
                </a:solidFill>
                <a:latin typeface="Comic Sans MS" pitchFamily="66" charset="0"/>
              </a:rPr>
              <a:t>(Sept. 2003 – Sept. 2005 </a:t>
            </a:r>
          </a:p>
          <a:p>
            <a:pPr algn="ctr"/>
            <a:r>
              <a:rPr lang="en-US" sz="2000" b="0" dirty="0" smtClean="0">
                <a:solidFill>
                  <a:schemeClr val="bg1"/>
                </a:solidFill>
                <a:latin typeface="Comic Sans MS" pitchFamily="66" charset="0"/>
              </a:rPr>
              <a:t>simulated minimum distance</a:t>
            </a:r>
          </a:p>
          <a:p>
            <a:pPr algn="ctr"/>
            <a:r>
              <a:rPr lang="en-US" sz="2000" b="0" dirty="0" smtClean="0">
                <a:solidFill>
                  <a:schemeClr val="bg1"/>
                </a:solidFill>
                <a:latin typeface="Comic Sans MS" pitchFamily="66" charset="0"/>
              </a:rPr>
              <a:t>from </a:t>
            </a:r>
            <a:r>
              <a:rPr lang="en-US" sz="2000" b="0" dirty="0" err="1" smtClean="0">
                <a:solidFill>
                  <a:schemeClr val="bg1"/>
                </a:solidFill>
                <a:latin typeface="Comic Sans MS" pitchFamily="66" charset="0"/>
              </a:rPr>
              <a:t>mld</a:t>
            </a:r>
            <a:r>
              <a:rPr lang="en-US" sz="2000" b="0" dirty="0" smtClean="0">
                <a:solidFill>
                  <a:schemeClr val="bg1"/>
                </a:solidFill>
                <a:latin typeface="Comic Sans MS" pitchFamily="66" charset="0"/>
              </a:rPr>
              <a:t> base to bottom)</a:t>
            </a:r>
          </a:p>
        </p:txBody>
      </p:sp>
      <p:sp>
        <p:nvSpPr>
          <p:cNvPr id="6" name="TextBox 5"/>
          <p:cNvSpPr txBox="1"/>
          <p:nvPr/>
        </p:nvSpPr>
        <p:spPr>
          <a:xfrm>
            <a:off x="5198097" y="5486400"/>
            <a:ext cx="3496470" cy="1015663"/>
          </a:xfrm>
          <a:prstGeom prst="rect">
            <a:avLst/>
          </a:prstGeom>
          <a:noFill/>
        </p:spPr>
        <p:txBody>
          <a:bodyPr wrap="none" rtlCol="0">
            <a:spAutoFit/>
          </a:bodyPr>
          <a:lstStyle/>
          <a:p>
            <a:pPr algn="ctr"/>
            <a:r>
              <a:rPr lang="en-US" sz="2000" b="0" dirty="0" smtClean="0">
                <a:solidFill>
                  <a:schemeClr val="bg1"/>
                </a:solidFill>
                <a:latin typeface="Comic Sans MS" pitchFamily="66" charset="0"/>
              </a:rPr>
              <a:t>(Sept. 2010 – Feb. 2012 </a:t>
            </a:r>
          </a:p>
          <a:p>
            <a:pPr algn="ctr"/>
            <a:r>
              <a:rPr lang="en-US" sz="2000" b="0" dirty="0" smtClean="0">
                <a:solidFill>
                  <a:schemeClr val="bg1"/>
                </a:solidFill>
                <a:latin typeface="Comic Sans MS" pitchFamily="66" charset="0"/>
              </a:rPr>
              <a:t>simulated minimum distance</a:t>
            </a:r>
          </a:p>
          <a:p>
            <a:pPr algn="ctr"/>
            <a:r>
              <a:rPr lang="en-US" sz="2000" b="0" dirty="0" smtClean="0">
                <a:solidFill>
                  <a:schemeClr val="bg1"/>
                </a:solidFill>
                <a:latin typeface="Comic Sans MS" pitchFamily="66" charset="0"/>
              </a:rPr>
              <a:t>from </a:t>
            </a:r>
            <a:r>
              <a:rPr lang="en-US" sz="2000" b="0" dirty="0" err="1" smtClean="0">
                <a:solidFill>
                  <a:schemeClr val="bg1"/>
                </a:solidFill>
                <a:latin typeface="Comic Sans MS" pitchFamily="66" charset="0"/>
              </a:rPr>
              <a:t>mld</a:t>
            </a:r>
            <a:r>
              <a:rPr lang="en-US" sz="2000" b="0" dirty="0" smtClean="0">
                <a:solidFill>
                  <a:schemeClr val="bg1"/>
                </a:solidFill>
                <a:latin typeface="Comic Sans MS" pitchFamily="66" charset="0"/>
              </a:rPr>
              <a:t> base to bottom)</a:t>
            </a:r>
          </a:p>
        </p:txBody>
      </p:sp>
    </p:spTree>
    <p:extLst>
      <p:ext uri="{BB962C8B-B14F-4D97-AF65-F5344CB8AC3E}">
        <p14:creationId xmlns="" xmlns:p14="http://schemas.microsoft.com/office/powerpoint/2010/main" val="1950254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2978" name="Rectangle 2"/>
          <p:cNvSpPr>
            <a:spLocks noGrp="1" noChangeArrowheads="1"/>
          </p:cNvSpPr>
          <p:nvPr>
            <p:ph type="title"/>
          </p:nvPr>
        </p:nvSpPr>
        <p:spPr>
          <a:xfrm>
            <a:off x="457200" y="152400"/>
            <a:ext cx="8229600" cy="1079500"/>
          </a:xfrm>
        </p:spPr>
        <p:txBody>
          <a:bodyPr/>
          <a:lstStyle/>
          <a:p>
            <a:pPr algn="ctr" eaLnBrk="1" hangingPunct="1">
              <a:defRPr/>
            </a:pPr>
            <a:r>
              <a:rPr lang="en-US" sz="3600" b="1" dirty="0" smtClean="0">
                <a:solidFill>
                  <a:srgbClr val="FFFF00"/>
                </a:solidFill>
                <a:latin typeface="Comic Sans MS" pitchFamily="66" charset="0"/>
              </a:rPr>
              <a:t>Outline</a:t>
            </a:r>
          </a:p>
        </p:txBody>
      </p:sp>
      <p:sp>
        <p:nvSpPr>
          <p:cNvPr id="51203" name="Text Box 3"/>
          <p:cNvSpPr txBox="1">
            <a:spLocks noChangeArrowheads="1"/>
          </p:cNvSpPr>
          <p:nvPr/>
        </p:nvSpPr>
        <p:spPr bwMode="auto">
          <a:xfrm>
            <a:off x="381000" y="1219200"/>
            <a:ext cx="8382000" cy="4585871"/>
          </a:xfrm>
          <a:prstGeom prst="rect">
            <a:avLst/>
          </a:prstGeom>
          <a:noFill/>
          <a:ln w="9525">
            <a:noFill/>
            <a:miter lim="800000"/>
            <a:headEnd/>
            <a:tailEnd/>
          </a:ln>
        </p:spPr>
        <p:txBody>
          <a:bodyPr>
            <a:spAutoFit/>
          </a:bodyPr>
          <a:lstStyle/>
          <a:p>
            <a:pPr>
              <a:buFontTx/>
              <a:buChar char="•"/>
            </a:pPr>
            <a:r>
              <a:rPr lang="en-US" sz="2800" dirty="0">
                <a:solidFill>
                  <a:srgbClr val="FFFFFF"/>
                </a:solidFill>
                <a:latin typeface="Comic Sans MS" pitchFamily="66" charset="0"/>
              </a:rPr>
              <a:t> </a:t>
            </a:r>
            <a:r>
              <a:rPr lang="en-US" sz="2800" b="0" dirty="0" smtClean="0">
                <a:solidFill>
                  <a:srgbClr val="FFFFFF"/>
                </a:solidFill>
                <a:latin typeface="Comic Sans MS" pitchFamily="66" charset="0"/>
              </a:rPr>
              <a:t>Ross Sea model and new PRISM run</a:t>
            </a:r>
          </a:p>
          <a:p>
            <a:pPr>
              <a:buFontTx/>
              <a:buChar char="•"/>
            </a:pPr>
            <a:endParaRPr lang="en-US" sz="1200" b="0" dirty="0" smtClean="0">
              <a:solidFill>
                <a:srgbClr val="FFFFFF"/>
              </a:solidFill>
              <a:latin typeface="Comic Sans MS" pitchFamily="66" charset="0"/>
            </a:endParaRPr>
          </a:p>
          <a:p>
            <a:pPr marL="914400" lvl="1" indent="-457200">
              <a:buSzPct val="80000"/>
              <a:buFont typeface="Wingdings" pitchFamily="2" charset="2"/>
              <a:buChar char="§"/>
            </a:pPr>
            <a:r>
              <a:rPr lang="en-US" b="0" dirty="0" smtClean="0">
                <a:solidFill>
                  <a:srgbClr val="FFFFFF"/>
                </a:solidFill>
                <a:latin typeface="Comic Sans MS" pitchFamily="66" charset="0"/>
              </a:rPr>
              <a:t>Including three dye tracers for glacial melt, sea-ice melt and MCDW</a:t>
            </a:r>
            <a:endParaRPr lang="en-US" b="0" dirty="0">
              <a:solidFill>
                <a:srgbClr val="FFFFFF"/>
              </a:solidFill>
              <a:latin typeface="Comic Sans MS" pitchFamily="66" charset="0"/>
            </a:endParaRPr>
          </a:p>
          <a:p>
            <a:endParaRPr lang="en-US" sz="1200" b="0" dirty="0">
              <a:solidFill>
                <a:srgbClr val="FFFFFF"/>
              </a:solidFill>
              <a:latin typeface="Comic Sans MS" pitchFamily="66" charset="0"/>
            </a:endParaRPr>
          </a:p>
          <a:p>
            <a:pPr>
              <a:buFontTx/>
              <a:buChar char="•"/>
            </a:pPr>
            <a:r>
              <a:rPr lang="en-US" sz="2800" b="0" dirty="0">
                <a:solidFill>
                  <a:srgbClr val="FFFFFF"/>
                </a:solidFill>
                <a:latin typeface="Comic Sans MS" pitchFamily="66" charset="0"/>
              </a:rPr>
              <a:t> </a:t>
            </a:r>
            <a:r>
              <a:rPr lang="en-US" sz="2800" b="0" dirty="0" smtClean="0">
                <a:solidFill>
                  <a:srgbClr val="FFFFFF"/>
                </a:solidFill>
                <a:latin typeface="Comic Sans MS" pitchFamily="66" charset="0"/>
              </a:rPr>
              <a:t>Comparison of model glacial melt, sea-ice   </a:t>
            </a:r>
          </a:p>
          <a:p>
            <a:r>
              <a:rPr lang="en-US" sz="2800" b="0" dirty="0">
                <a:solidFill>
                  <a:srgbClr val="FFFFFF"/>
                </a:solidFill>
                <a:latin typeface="Comic Sans MS" pitchFamily="66" charset="0"/>
              </a:rPr>
              <a:t> </a:t>
            </a:r>
            <a:r>
              <a:rPr lang="en-US" sz="2800" b="0" dirty="0" smtClean="0">
                <a:solidFill>
                  <a:srgbClr val="FFFFFF"/>
                </a:solidFill>
                <a:latin typeface="Comic Sans MS" pitchFamily="66" charset="0"/>
              </a:rPr>
              <a:t> extent and MCDW transport, location and          </a:t>
            </a:r>
          </a:p>
          <a:p>
            <a:r>
              <a:rPr lang="en-US" sz="2800" b="0" dirty="0">
                <a:solidFill>
                  <a:srgbClr val="FFFFFF"/>
                </a:solidFill>
                <a:latin typeface="Comic Sans MS" pitchFamily="66" charset="0"/>
              </a:rPr>
              <a:t> </a:t>
            </a:r>
            <a:r>
              <a:rPr lang="en-US" sz="2800" b="0" dirty="0" smtClean="0">
                <a:solidFill>
                  <a:srgbClr val="FFFFFF"/>
                </a:solidFill>
                <a:latin typeface="Comic Sans MS" pitchFamily="66" charset="0"/>
              </a:rPr>
              <a:t> temperature to observations</a:t>
            </a:r>
          </a:p>
          <a:p>
            <a:endParaRPr lang="en-US" sz="1200" b="0" dirty="0" smtClean="0">
              <a:solidFill>
                <a:srgbClr val="FFFFFF"/>
              </a:solidFill>
              <a:latin typeface="Comic Sans MS" pitchFamily="66" charset="0"/>
            </a:endParaRPr>
          </a:p>
          <a:p>
            <a:pPr>
              <a:buFontTx/>
              <a:buChar char="•"/>
            </a:pPr>
            <a:r>
              <a:rPr lang="en-US" sz="2800" b="0" dirty="0" smtClean="0">
                <a:solidFill>
                  <a:srgbClr val="FFFFFF"/>
                </a:solidFill>
                <a:latin typeface="Comic Sans MS" pitchFamily="66" charset="0"/>
              </a:rPr>
              <a:t> Model dissolved Fe estimates from glacial melt,  </a:t>
            </a:r>
          </a:p>
          <a:p>
            <a:r>
              <a:rPr lang="en-US" sz="2800" b="0" dirty="0">
                <a:solidFill>
                  <a:srgbClr val="FFFFFF"/>
                </a:solidFill>
                <a:latin typeface="Comic Sans MS" pitchFamily="66" charset="0"/>
              </a:rPr>
              <a:t> </a:t>
            </a:r>
            <a:r>
              <a:rPr lang="en-US" sz="2800" b="0" dirty="0" smtClean="0">
                <a:solidFill>
                  <a:srgbClr val="FFFFFF"/>
                </a:solidFill>
                <a:latin typeface="Comic Sans MS" pitchFamily="66" charset="0"/>
              </a:rPr>
              <a:t> sea-ice melt and MCDW</a:t>
            </a:r>
          </a:p>
          <a:p>
            <a:pPr>
              <a:buFontTx/>
              <a:buChar char="•"/>
            </a:pPr>
            <a:endParaRPr lang="en-US" sz="1200" b="0" dirty="0">
              <a:solidFill>
                <a:srgbClr val="FFFFFF"/>
              </a:solidFill>
              <a:latin typeface="Comic Sans MS" pitchFamily="66" charset="0"/>
            </a:endParaRPr>
          </a:p>
          <a:p>
            <a:pPr>
              <a:buFontTx/>
              <a:buChar char="•"/>
            </a:pPr>
            <a:r>
              <a:rPr lang="en-US" sz="2800" b="0" dirty="0" smtClean="0">
                <a:solidFill>
                  <a:srgbClr val="FFFFFF"/>
                </a:solidFill>
                <a:latin typeface="Comic Sans MS" pitchFamily="66" charset="0"/>
              </a:rPr>
              <a:t> Summary</a:t>
            </a:r>
          </a:p>
        </p:txBody>
      </p:sp>
    </p:spTree>
    <p:extLst>
      <p:ext uri="{BB962C8B-B14F-4D97-AF65-F5344CB8AC3E}">
        <p14:creationId xmlns="" xmlns:p14="http://schemas.microsoft.com/office/powerpoint/2010/main" val="155727065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2162" name="Rectangle 2"/>
          <p:cNvSpPr>
            <a:spLocks noGrp="1" noChangeArrowheads="1"/>
          </p:cNvSpPr>
          <p:nvPr>
            <p:ph type="title"/>
          </p:nvPr>
        </p:nvSpPr>
        <p:spPr>
          <a:xfrm>
            <a:off x="76200" y="76200"/>
            <a:ext cx="8991600" cy="1447800"/>
          </a:xfrm>
        </p:spPr>
        <p:txBody>
          <a:bodyPr>
            <a:noAutofit/>
          </a:bodyPr>
          <a:lstStyle/>
          <a:p>
            <a:pPr algn="ctr" eaLnBrk="1" hangingPunct="1">
              <a:defRPr/>
            </a:pPr>
            <a:r>
              <a:rPr lang="en-US" sz="3200" b="1" dirty="0" smtClean="0">
                <a:solidFill>
                  <a:srgbClr val="FFFF00"/>
                </a:solidFill>
                <a:latin typeface="Comic Sans MS" pitchFamily="66" charset="0"/>
              </a:rPr>
              <a:t>Model Estimates of Fe fluxes from M</a:t>
            </a:r>
            <a:r>
              <a:rPr lang="en-US" sz="3200" b="1" dirty="0" smtClean="0">
                <a:solidFill>
                  <a:srgbClr val="FFFF00"/>
                </a:solidFill>
                <a:effectLst/>
                <a:latin typeface="Comic Sans MS" pitchFamily="66" charset="0"/>
              </a:rPr>
              <a:t>CDW</a:t>
            </a:r>
            <a:r>
              <a:rPr lang="en-US" sz="3200" b="1" dirty="0" smtClean="0">
                <a:solidFill>
                  <a:srgbClr val="FFFF00"/>
                </a:solidFill>
                <a:latin typeface="Comic Sans MS" pitchFamily="66" charset="0"/>
              </a:rPr>
              <a:t>, glacial melt and sea-ice melt</a:t>
            </a:r>
          </a:p>
        </p:txBody>
      </p:sp>
      <p:sp>
        <p:nvSpPr>
          <p:cNvPr id="732163" name="Rectangle 3"/>
          <p:cNvSpPr>
            <a:spLocks noGrp="1" noChangeArrowheads="1"/>
          </p:cNvSpPr>
          <p:nvPr>
            <p:ph type="body" idx="1"/>
          </p:nvPr>
        </p:nvSpPr>
        <p:spPr>
          <a:xfrm>
            <a:off x="381000" y="1676400"/>
            <a:ext cx="8458200" cy="4876800"/>
          </a:xfrm>
        </p:spPr>
        <p:txBody>
          <a:bodyPr/>
          <a:lstStyle/>
          <a:p>
            <a:pPr eaLnBrk="1" hangingPunct="1">
              <a:lnSpc>
                <a:spcPct val="90000"/>
              </a:lnSpc>
              <a:defRPr/>
            </a:pPr>
            <a:r>
              <a:rPr lang="en-US" sz="2800" dirty="0" smtClean="0">
                <a:latin typeface="Comic Sans MS" pitchFamily="66" charset="0"/>
              </a:rPr>
              <a:t>At the end of model </a:t>
            </a:r>
            <a:r>
              <a:rPr lang="en-US" sz="2800" dirty="0" err="1" smtClean="0">
                <a:latin typeface="Comic Sans MS" pitchFamily="66" charset="0"/>
              </a:rPr>
              <a:t>spinup</a:t>
            </a:r>
            <a:r>
              <a:rPr lang="en-US" sz="2800" dirty="0" smtClean="0">
                <a:latin typeface="Comic Sans MS" pitchFamily="66" charset="0"/>
              </a:rPr>
              <a:t>, dye representing CDW is placed in water (initial and boundary conditions) off the continental shelf (initial </a:t>
            </a:r>
            <a:r>
              <a:rPr lang="en-US" sz="2800" dirty="0" err="1" smtClean="0">
                <a:latin typeface="Comic Sans MS" pitchFamily="66" charset="0"/>
              </a:rPr>
              <a:t>offshelf</a:t>
            </a:r>
            <a:r>
              <a:rPr lang="en-US" sz="2800" dirty="0" smtClean="0">
                <a:latin typeface="Comic Sans MS" pitchFamily="66" charset="0"/>
              </a:rPr>
              <a:t> concentration = 100)</a:t>
            </a:r>
          </a:p>
          <a:p>
            <a:pPr eaLnBrk="1" hangingPunct="1">
              <a:lnSpc>
                <a:spcPct val="90000"/>
              </a:lnSpc>
              <a:defRPr/>
            </a:pPr>
            <a:endParaRPr lang="en-US" sz="1200" dirty="0" smtClean="0">
              <a:latin typeface="Comic Sans MS" pitchFamily="66" charset="0"/>
            </a:endParaRPr>
          </a:p>
          <a:p>
            <a:pPr eaLnBrk="1" hangingPunct="1">
              <a:lnSpc>
                <a:spcPct val="90000"/>
              </a:lnSpc>
              <a:defRPr/>
            </a:pPr>
            <a:r>
              <a:rPr lang="en-US" sz="2800" dirty="0" smtClean="0">
                <a:latin typeface="Comic Sans MS" pitchFamily="66" charset="0"/>
              </a:rPr>
              <a:t>Initial glacial melt dye is zero everywhere and is put into the model as a surface flux proportional to the ice shelf basal melt rate</a:t>
            </a:r>
          </a:p>
          <a:p>
            <a:pPr eaLnBrk="1" hangingPunct="1">
              <a:lnSpc>
                <a:spcPct val="90000"/>
              </a:lnSpc>
              <a:defRPr/>
            </a:pPr>
            <a:endParaRPr lang="en-US" sz="1200" dirty="0" smtClean="0">
              <a:latin typeface="Comic Sans MS" pitchFamily="66" charset="0"/>
            </a:endParaRPr>
          </a:p>
          <a:p>
            <a:pPr eaLnBrk="1" hangingPunct="1">
              <a:lnSpc>
                <a:spcPct val="90000"/>
              </a:lnSpc>
              <a:defRPr/>
            </a:pPr>
            <a:r>
              <a:rPr lang="en-US" sz="2800" dirty="0" smtClean="0">
                <a:latin typeface="Comic Sans MS" pitchFamily="66" charset="0"/>
              </a:rPr>
              <a:t>Initial sea-ice melt dye is zero everywhere and is put into the model as a surface flux proportional to the sea-ice melt rate</a:t>
            </a:r>
          </a:p>
          <a:p>
            <a:pPr eaLnBrk="1" hangingPunct="1">
              <a:lnSpc>
                <a:spcPct val="90000"/>
              </a:lnSpc>
              <a:defRPr/>
            </a:pPr>
            <a:endParaRPr lang="en-US" sz="800" dirty="0" smtClean="0">
              <a:latin typeface="Comic Sans MS" pitchFamily="66" charset="0"/>
            </a:endParaRPr>
          </a:p>
        </p:txBody>
      </p:sp>
    </p:spTree>
    <p:extLst>
      <p:ext uri="{BB962C8B-B14F-4D97-AF65-F5344CB8AC3E}">
        <p14:creationId xmlns="" xmlns:p14="http://schemas.microsoft.com/office/powerpoint/2010/main" val="289898794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TextBox 5"/>
          <p:cNvSpPr txBox="1">
            <a:spLocks noChangeArrowheads="1"/>
          </p:cNvSpPr>
          <p:nvPr/>
        </p:nvSpPr>
        <p:spPr bwMode="auto">
          <a:xfrm>
            <a:off x="152400" y="5334000"/>
            <a:ext cx="8839200" cy="1015663"/>
          </a:xfrm>
          <a:prstGeom prst="rect">
            <a:avLst/>
          </a:prstGeom>
          <a:noFill/>
          <a:ln w="9525">
            <a:noFill/>
            <a:miter lim="800000"/>
            <a:headEnd/>
            <a:tailEnd/>
          </a:ln>
        </p:spPr>
        <p:txBody>
          <a:bodyPr wrap="square">
            <a:spAutoFit/>
          </a:bodyPr>
          <a:lstStyle/>
          <a:p>
            <a:r>
              <a:rPr lang="en-US" sz="2000" b="0" dirty="0">
                <a:solidFill>
                  <a:srgbClr val="000099"/>
                </a:solidFill>
                <a:latin typeface="Comic Sans MS" pitchFamily="66" charset="0"/>
              </a:rPr>
              <a:t> </a:t>
            </a:r>
            <a:r>
              <a:rPr lang="en-US" sz="2000" b="0" dirty="0" smtClean="0">
                <a:solidFill>
                  <a:srgbClr val="000099"/>
                </a:solidFill>
                <a:latin typeface="Comic Sans MS" pitchFamily="66" charset="0"/>
              </a:rPr>
              <a:t>             </a:t>
            </a:r>
            <a:r>
              <a:rPr lang="en-US" sz="2000" b="0" dirty="0" err="1" smtClean="0">
                <a:solidFill>
                  <a:srgbClr val="000099"/>
                </a:solidFill>
                <a:latin typeface="Comic Sans MS" pitchFamily="66" charset="0"/>
              </a:rPr>
              <a:t>Meltwater</a:t>
            </a:r>
            <a:r>
              <a:rPr lang="en-US" sz="2000" b="0" dirty="0" smtClean="0">
                <a:solidFill>
                  <a:srgbClr val="000099"/>
                </a:solidFill>
                <a:latin typeface="Comic Sans MS" pitchFamily="66" charset="0"/>
              </a:rPr>
              <a:t> mixed over top 150 – 300m of open shelf</a:t>
            </a:r>
          </a:p>
          <a:p>
            <a:r>
              <a:rPr lang="en-US" sz="2000" b="0" dirty="0" smtClean="0">
                <a:solidFill>
                  <a:srgbClr val="000099"/>
                </a:solidFill>
                <a:latin typeface="Comic Sans MS" pitchFamily="66" charset="0"/>
              </a:rPr>
              <a:t>         </a:t>
            </a:r>
          </a:p>
          <a:p>
            <a:r>
              <a:rPr lang="en-US" sz="2000" b="0" dirty="0">
                <a:solidFill>
                  <a:srgbClr val="000099"/>
                </a:solidFill>
                <a:latin typeface="Comic Sans MS" pitchFamily="66" charset="0"/>
              </a:rPr>
              <a:t> </a:t>
            </a:r>
            <a:r>
              <a:rPr lang="en-US" sz="2000" b="0" dirty="0" smtClean="0">
                <a:solidFill>
                  <a:srgbClr val="000099"/>
                </a:solidFill>
                <a:latin typeface="Comic Sans MS" pitchFamily="66" charset="0"/>
              </a:rPr>
              <a:t>             1.7 – 0.2 </a:t>
            </a:r>
            <a:r>
              <a:rPr lang="en-US" sz="2000" b="0" dirty="0" err="1" smtClean="0">
                <a:solidFill>
                  <a:srgbClr val="000099"/>
                </a:solidFill>
                <a:latin typeface="Comic Sans MS" pitchFamily="66" charset="0"/>
              </a:rPr>
              <a:t>pM</a:t>
            </a:r>
            <a:r>
              <a:rPr lang="en-US" sz="2000" b="0" dirty="0" smtClean="0">
                <a:solidFill>
                  <a:srgbClr val="000099"/>
                </a:solidFill>
                <a:latin typeface="Comic Sans MS" pitchFamily="66" charset="0"/>
              </a:rPr>
              <a:t> </a:t>
            </a:r>
          </a:p>
        </p:txBody>
      </p:sp>
      <p:pic>
        <p:nvPicPr>
          <p:cNvPr id="2" name="Picture 1"/>
          <p:cNvPicPr>
            <a:picLocks noChangeAspect="1"/>
          </p:cNvPicPr>
          <p:nvPr/>
        </p:nvPicPr>
        <p:blipFill rotWithShape="1">
          <a:blip r:embed="rId3" cstate="print">
            <a:extLst>
              <a:ext uri="{28A0092B-C50C-407E-A947-70E740481C1C}">
                <a14:useLocalDpi xmlns="" xmlns:a14="http://schemas.microsoft.com/office/drawing/2010/main" val="0"/>
              </a:ext>
            </a:extLst>
          </a:blip>
          <a:srcRect l="6823" t="8265" r="5179" b="13067"/>
          <a:stretch/>
        </p:blipFill>
        <p:spPr>
          <a:xfrm>
            <a:off x="4480560" y="27432"/>
            <a:ext cx="4663440" cy="5394960"/>
          </a:xfrm>
          <a:prstGeom prst="rect">
            <a:avLst/>
          </a:prstGeom>
        </p:spPr>
      </p:pic>
      <p:sp>
        <p:nvSpPr>
          <p:cNvPr id="3" name="TextBox 2"/>
          <p:cNvSpPr txBox="1">
            <a:spLocks noChangeArrowheads="1"/>
          </p:cNvSpPr>
          <p:nvPr/>
        </p:nvSpPr>
        <p:spPr bwMode="auto">
          <a:xfrm>
            <a:off x="152400" y="152400"/>
            <a:ext cx="4328160" cy="5324535"/>
          </a:xfrm>
          <a:prstGeom prst="rect">
            <a:avLst/>
          </a:prstGeom>
          <a:noFill/>
          <a:ln w="9525">
            <a:noFill/>
            <a:miter lim="800000"/>
            <a:headEnd/>
            <a:tailEnd/>
          </a:ln>
        </p:spPr>
        <p:txBody>
          <a:bodyPr wrap="square">
            <a:spAutoFit/>
          </a:bodyPr>
          <a:lstStyle/>
          <a:p>
            <a:r>
              <a:rPr lang="en-US" sz="2000" b="0" dirty="0" smtClean="0">
                <a:solidFill>
                  <a:srgbClr val="000099"/>
                </a:solidFill>
                <a:latin typeface="Comic Sans MS" pitchFamily="66" charset="0"/>
              </a:rPr>
              <a:t>Dissolved Fe from model glacial </a:t>
            </a:r>
            <a:r>
              <a:rPr lang="en-US" sz="2000" b="0" dirty="0">
                <a:solidFill>
                  <a:srgbClr val="000099"/>
                </a:solidFill>
                <a:latin typeface="Comic Sans MS" pitchFamily="66" charset="0"/>
              </a:rPr>
              <a:t>m</a:t>
            </a:r>
            <a:r>
              <a:rPr lang="en-US" sz="2000" b="0" dirty="0" smtClean="0">
                <a:solidFill>
                  <a:srgbClr val="000099"/>
                </a:solidFill>
                <a:latin typeface="Comic Sans MS" pitchFamily="66" charset="0"/>
              </a:rPr>
              <a:t>elt</a:t>
            </a:r>
          </a:p>
          <a:p>
            <a:endParaRPr lang="en-US" sz="2000" b="0" dirty="0">
              <a:solidFill>
                <a:srgbClr val="000099"/>
              </a:solidFill>
              <a:latin typeface="Comic Sans MS" pitchFamily="66" charset="0"/>
            </a:endParaRPr>
          </a:p>
          <a:p>
            <a:r>
              <a:rPr lang="en-US" sz="2000" b="0" dirty="0" smtClean="0">
                <a:solidFill>
                  <a:srgbClr val="000099"/>
                </a:solidFill>
                <a:latin typeface="Comic Sans MS" pitchFamily="66" charset="0"/>
              </a:rPr>
              <a:t>Assume: 5 </a:t>
            </a:r>
            <a:r>
              <a:rPr lang="en-US" sz="2000" b="0" dirty="0" err="1" smtClean="0">
                <a:solidFill>
                  <a:srgbClr val="000099"/>
                </a:solidFill>
                <a:latin typeface="Comic Sans MS" pitchFamily="66" charset="0"/>
              </a:rPr>
              <a:t>nM</a:t>
            </a:r>
            <a:r>
              <a:rPr lang="en-US" sz="2000" b="0" dirty="0" smtClean="0">
                <a:solidFill>
                  <a:srgbClr val="000099"/>
                </a:solidFill>
                <a:latin typeface="Comic Sans MS" pitchFamily="66" charset="0"/>
              </a:rPr>
              <a:t> for glacial ice in the Ross Ice Shelf</a:t>
            </a:r>
          </a:p>
          <a:p>
            <a:endParaRPr lang="en-US" sz="2000" b="0" dirty="0">
              <a:solidFill>
                <a:srgbClr val="000099"/>
              </a:solidFill>
              <a:latin typeface="Comic Sans MS" pitchFamily="66" charset="0"/>
            </a:endParaRPr>
          </a:p>
          <a:p>
            <a:r>
              <a:rPr lang="en-US" sz="2000" b="0" dirty="0" smtClean="0">
                <a:solidFill>
                  <a:srgbClr val="000099"/>
                </a:solidFill>
                <a:latin typeface="Comic Sans MS" pitchFamily="66" charset="0"/>
              </a:rPr>
              <a:t>         Very small estimates for glacial melt contribution:</a:t>
            </a:r>
          </a:p>
          <a:p>
            <a:endParaRPr lang="en-US" sz="2000" b="0" dirty="0" smtClean="0">
              <a:solidFill>
                <a:srgbClr val="000099"/>
              </a:solidFill>
              <a:latin typeface="Comic Sans MS" pitchFamily="66" charset="0"/>
            </a:endParaRPr>
          </a:p>
          <a:p>
            <a:r>
              <a:rPr lang="en-US" sz="2000" b="0" dirty="0" smtClean="0">
                <a:solidFill>
                  <a:srgbClr val="000099"/>
                </a:solidFill>
                <a:latin typeface="Comic Sans MS" pitchFamily="66" charset="0"/>
              </a:rPr>
              <a:t>Annual estimate for top 10m of entire continental shelf = 1.4 </a:t>
            </a:r>
            <a:r>
              <a:rPr lang="en-US" sz="2000" b="0" dirty="0" err="1" smtClean="0">
                <a:solidFill>
                  <a:srgbClr val="000099"/>
                </a:solidFill>
                <a:latin typeface="Comic Sans MS" pitchFamily="66" charset="0"/>
              </a:rPr>
              <a:t>pM</a:t>
            </a:r>
            <a:endParaRPr lang="en-US" sz="2000" b="0" dirty="0" smtClean="0">
              <a:solidFill>
                <a:srgbClr val="000099"/>
              </a:solidFill>
              <a:latin typeface="Comic Sans MS" pitchFamily="66" charset="0"/>
            </a:endParaRPr>
          </a:p>
          <a:p>
            <a:endParaRPr lang="en-US" sz="2000" b="0" dirty="0" smtClean="0">
              <a:solidFill>
                <a:srgbClr val="000099"/>
              </a:solidFill>
              <a:latin typeface="Comic Sans MS" pitchFamily="66" charset="0"/>
            </a:endParaRPr>
          </a:p>
          <a:p>
            <a:r>
              <a:rPr lang="en-US" sz="2000" b="0" dirty="0" smtClean="0">
                <a:solidFill>
                  <a:srgbClr val="000099"/>
                </a:solidFill>
                <a:latin typeface="Comic Sans MS" pitchFamily="66" charset="0"/>
              </a:rPr>
              <a:t>Back of the envelope estimate:</a:t>
            </a:r>
          </a:p>
          <a:p>
            <a:endParaRPr lang="en-US" sz="2000" b="0" dirty="0">
              <a:solidFill>
                <a:srgbClr val="000099"/>
              </a:solidFill>
              <a:latin typeface="Comic Sans MS" pitchFamily="66" charset="0"/>
            </a:endParaRPr>
          </a:p>
          <a:p>
            <a:r>
              <a:rPr lang="en-US" sz="2000" b="0" dirty="0" smtClean="0">
                <a:solidFill>
                  <a:srgbClr val="000099"/>
                </a:solidFill>
                <a:latin typeface="Comic Sans MS" pitchFamily="66" charset="0"/>
              </a:rPr>
              <a:t>Assume: 30-95 km</a:t>
            </a:r>
            <a:r>
              <a:rPr lang="en-US" sz="2000" b="0" baseline="30000" dirty="0" smtClean="0">
                <a:solidFill>
                  <a:srgbClr val="000099"/>
                </a:solidFill>
                <a:latin typeface="Comic Sans MS" pitchFamily="66" charset="0"/>
              </a:rPr>
              <a:t>3</a:t>
            </a:r>
            <a:r>
              <a:rPr lang="en-US" sz="2000" b="0" dirty="0" smtClean="0">
                <a:solidFill>
                  <a:srgbClr val="000099"/>
                </a:solidFill>
                <a:latin typeface="Comic Sans MS" pitchFamily="66" charset="0"/>
              </a:rPr>
              <a:t>/</a:t>
            </a:r>
            <a:r>
              <a:rPr lang="en-US" sz="2000" b="0" dirty="0" err="1" smtClean="0">
                <a:solidFill>
                  <a:srgbClr val="000099"/>
                </a:solidFill>
                <a:latin typeface="Comic Sans MS" pitchFamily="66" charset="0"/>
              </a:rPr>
              <a:t>yr</a:t>
            </a:r>
            <a:r>
              <a:rPr lang="en-US" sz="2000" b="0" dirty="0" smtClean="0">
                <a:solidFill>
                  <a:srgbClr val="000099"/>
                </a:solidFill>
                <a:latin typeface="Comic Sans MS" pitchFamily="66" charset="0"/>
              </a:rPr>
              <a:t> melt</a:t>
            </a:r>
          </a:p>
          <a:p>
            <a:r>
              <a:rPr lang="en-US" sz="2000" b="0" dirty="0">
                <a:solidFill>
                  <a:srgbClr val="000099"/>
                </a:solidFill>
                <a:latin typeface="Comic Sans MS" pitchFamily="66" charset="0"/>
              </a:rPr>
              <a:t> </a:t>
            </a:r>
            <a:r>
              <a:rPr lang="en-US" sz="2000" b="0" dirty="0" smtClean="0">
                <a:solidFill>
                  <a:srgbClr val="000099"/>
                </a:solidFill>
                <a:latin typeface="Comic Sans MS" pitchFamily="66" charset="0"/>
              </a:rPr>
              <a:t>             4-7 </a:t>
            </a:r>
            <a:r>
              <a:rPr lang="en-US" sz="2000" b="0" dirty="0" err="1" smtClean="0">
                <a:solidFill>
                  <a:srgbClr val="000099"/>
                </a:solidFill>
                <a:latin typeface="Comic Sans MS" pitchFamily="66" charset="0"/>
              </a:rPr>
              <a:t>yr</a:t>
            </a:r>
            <a:r>
              <a:rPr lang="en-US" sz="2000" b="0" dirty="0" smtClean="0">
                <a:solidFill>
                  <a:srgbClr val="000099"/>
                </a:solidFill>
                <a:latin typeface="Comic Sans MS" pitchFamily="66" charset="0"/>
              </a:rPr>
              <a:t> ice cavity                         </a:t>
            </a:r>
          </a:p>
          <a:p>
            <a:r>
              <a:rPr lang="en-US" sz="2000" b="0" dirty="0">
                <a:solidFill>
                  <a:srgbClr val="000099"/>
                </a:solidFill>
                <a:latin typeface="Comic Sans MS" pitchFamily="66" charset="0"/>
              </a:rPr>
              <a:t> </a:t>
            </a:r>
            <a:r>
              <a:rPr lang="en-US" sz="2000" b="0" dirty="0" smtClean="0">
                <a:solidFill>
                  <a:srgbClr val="000099"/>
                </a:solidFill>
                <a:latin typeface="Comic Sans MS" pitchFamily="66" charset="0"/>
              </a:rPr>
              <a:t>                   residence time </a:t>
            </a:r>
          </a:p>
        </p:txBody>
      </p:sp>
      <p:sp>
        <p:nvSpPr>
          <p:cNvPr id="4" name="Right Arrow 3"/>
          <p:cNvSpPr/>
          <p:nvPr/>
        </p:nvSpPr>
        <p:spPr bwMode="auto">
          <a:xfrm>
            <a:off x="574548" y="5931694"/>
            <a:ext cx="565404" cy="417969"/>
          </a:xfrm>
          <a:prstGeom prst="right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smtClean="0">
              <a:ln>
                <a:noFill/>
              </a:ln>
              <a:solidFill>
                <a:schemeClr val="tx1"/>
              </a:solidFill>
              <a:effectLst/>
              <a:latin typeface="Arial" charset="0"/>
            </a:endParaRPr>
          </a:p>
        </p:txBody>
      </p:sp>
      <p:sp>
        <p:nvSpPr>
          <p:cNvPr id="7" name="Right Arrow 6"/>
          <p:cNvSpPr/>
          <p:nvPr/>
        </p:nvSpPr>
        <p:spPr bwMode="auto">
          <a:xfrm>
            <a:off x="228600" y="1981199"/>
            <a:ext cx="565404" cy="417969"/>
          </a:xfrm>
          <a:prstGeom prst="right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smtClean="0">
              <a:ln>
                <a:noFill/>
              </a:ln>
              <a:solidFill>
                <a:schemeClr val="tx1"/>
              </a:solidFill>
              <a:effectLst/>
              <a:latin typeface="Arial" charset="0"/>
            </a:endParaRPr>
          </a:p>
        </p:txBody>
      </p:sp>
    </p:spTree>
    <p:extLst>
      <p:ext uri="{BB962C8B-B14F-4D97-AF65-F5344CB8AC3E}">
        <p14:creationId xmlns="" xmlns:p14="http://schemas.microsoft.com/office/powerpoint/2010/main" val="374274095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TextBox 5"/>
          <p:cNvSpPr txBox="1">
            <a:spLocks noChangeArrowheads="1"/>
          </p:cNvSpPr>
          <p:nvPr/>
        </p:nvSpPr>
        <p:spPr bwMode="auto">
          <a:xfrm>
            <a:off x="152400" y="5334000"/>
            <a:ext cx="8839200" cy="1323439"/>
          </a:xfrm>
          <a:prstGeom prst="rect">
            <a:avLst/>
          </a:prstGeom>
          <a:noFill/>
          <a:ln w="9525">
            <a:noFill/>
            <a:miter lim="800000"/>
            <a:headEnd/>
            <a:tailEnd/>
          </a:ln>
        </p:spPr>
        <p:txBody>
          <a:bodyPr wrap="square">
            <a:spAutoFit/>
          </a:bodyPr>
          <a:lstStyle/>
          <a:p>
            <a:r>
              <a:rPr lang="en-US" sz="2000" b="0" dirty="0" smtClean="0">
                <a:solidFill>
                  <a:srgbClr val="000099"/>
                </a:solidFill>
                <a:latin typeface="Comic Sans MS" pitchFamily="66" charset="0"/>
              </a:rPr>
              <a:t>                </a:t>
            </a:r>
          </a:p>
          <a:p>
            <a:r>
              <a:rPr lang="en-US" sz="2000" b="0" dirty="0">
                <a:solidFill>
                  <a:srgbClr val="000099"/>
                </a:solidFill>
                <a:latin typeface="Comic Sans MS" pitchFamily="66" charset="0"/>
              </a:rPr>
              <a:t> </a:t>
            </a:r>
            <a:r>
              <a:rPr lang="en-US" sz="2000" b="0" dirty="0" smtClean="0">
                <a:solidFill>
                  <a:srgbClr val="000099"/>
                </a:solidFill>
                <a:latin typeface="Comic Sans MS" pitchFamily="66" charset="0"/>
              </a:rPr>
              <a:t>             Summer mixed layer thickness 10 -30m</a:t>
            </a:r>
          </a:p>
          <a:p>
            <a:r>
              <a:rPr lang="en-US" sz="2000" b="0" dirty="0" smtClean="0">
                <a:solidFill>
                  <a:srgbClr val="000099"/>
                </a:solidFill>
                <a:latin typeface="Comic Sans MS" pitchFamily="66" charset="0"/>
              </a:rPr>
              <a:t>         </a:t>
            </a:r>
          </a:p>
          <a:p>
            <a:r>
              <a:rPr lang="en-US" sz="2000" b="0" dirty="0">
                <a:solidFill>
                  <a:srgbClr val="000099"/>
                </a:solidFill>
                <a:latin typeface="Comic Sans MS" pitchFamily="66" charset="0"/>
              </a:rPr>
              <a:t> </a:t>
            </a:r>
            <a:r>
              <a:rPr lang="en-US" sz="2000" b="0" dirty="0" smtClean="0">
                <a:solidFill>
                  <a:srgbClr val="000099"/>
                </a:solidFill>
                <a:latin typeface="Comic Sans MS" pitchFamily="66" charset="0"/>
              </a:rPr>
              <a:t>             450 - 50 </a:t>
            </a:r>
            <a:r>
              <a:rPr lang="en-US" sz="2000" b="0" dirty="0" err="1" smtClean="0">
                <a:solidFill>
                  <a:srgbClr val="000099"/>
                </a:solidFill>
                <a:latin typeface="Comic Sans MS" pitchFamily="66" charset="0"/>
              </a:rPr>
              <a:t>pM</a:t>
            </a:r>
            <a:r>
              <a:rPr lang="en-US" sz="2000" b="0" dirty="0" smtClean="0">
                <a:solidFill>
                  <a:srgbClr val="000099"/>
                </a:solidFill>
                <a:latin typeface="Comic Sans MS" pitchFamily="66" charset="0"/>
              </a:rPr>
              <a:t> </a:t>
            </a:r>
          </a:p>
        </p:txBody>
      </p:sp>
      <p:sp>
        <p:nvSpPr>
          <p:cNvPr id="3" name="TextBox 2"/>
          <p:cNvSpPr txBox="1">
            <a:spLocks noChangeArrowheads="1"/>
          </p:cNvSpPr>
          <p:nvPr/>
        </p:nvSpPr>
        <p:spPr bwMode="auto">
          <a:xfrm>
            <a:off x="152400" y="152400"/>
            <a:ext cx="4328160" cy="5632311"/>
          </a:xfrm>
          <a:prstGeom prst="rect">
            <a:avLst/>
          </a:prstGeom>
          <a:noFill/>
          <a:ln w="9525">
            <a:noFill/>
            <a:miter lim="800000"/>
            <a:headEnd/>
            <a:tailEnd/>
          </a:ln>
        </p:spPr>
        <p:txBody>
          <a:bodyPr wrap="square">
            <a:spAutoFit/>
          </a:bodyPr>
          <a:lstStyle/>
          <a:p>
            <a:r>
              <a:rPr lang="en-US" sz="2000" b="0" dirty="0" smtClean="0">
                <a:solidFill>
                  <a:srgbClr val="000099"/>
                </a:solidFill>
                <a:latin typeface="Comic Sans MS" pitchFamily="66" charset="0"/>
              </a:rPr>
              <a:t>Dissolved Fe from model sea-ice </a:t>
            </a:r>
            <a:r>
              <a:rPr lang="en-US" sz="2000" b="0" dirty="0">
                <a:solidFill>
                  <a:srgbClr val="000099"/>
                </a:solidFill>
                <a:latin typeface="Comic Sans MS" pitchFamily="66" charset="0"/>
              </a:rPr>
              <a:t>m</a:t>
            </a:r>
            <a:r>
              <a:rPr lang="en-US" sz="2000" b="0" dirty="0" smtClean="0">
                <a:solidFill>
                  <a:srgbClr val="000099"/>
                </a:solidFill>
                <a:latin typeface="Comic Sans MS" pitchFamily="66" charset="0"/>
              </a:rPr>
              <a:t>elt</a:t>
            </a:r>
          </a:p>
          <a:p>
            <a:endParaRPr lang="en-US" sz="2000" b="0" dirty="0">
              <a:solidFill>
                <a:srgbClr val="000099"/>
              </a:solidFill>
              <a:latin typeface="Comic Sans MS" pitchFamily="66" charset="0"/>
            </a:endParaRPr>
          </a:p>
          <a:p>
            <a:r>
              <a:rPr lang="en-US" sz="2000" b="0" dirty="0" smtClean="0">
                <a:solidFill>
                  <a:srgbClr val="000099"/>
                </a:solidFill>
                <a:latin typeface="Comic Sans MS" pitchFamily="66" charset="0"/>
              </a:rPr>
              <a:t>Assume: 5 </a:t>
            </a:r>
            <a:r>
              <a:rPr lang="en-US" sz="2000" b="0" dirty="0" err="1" smtClean="0">
                <a:solidFill>
                  <a:srgbClr val="000099"/>
                </a:solidFill>
                <a:latin typeface="Comic Sans MS" pitchFamily="66" charset="0"/>
              </a:rPr>
              <a:t>nM</a:t>
            </a:r>
            <a:r>
              <a:rPr lang="en-US" sz="2000" b="0" dirty="0" smtClean="0">
                <a:solidFill>
                  <a:srgbClr val="000099"/>
                </a:solidFill>
                <a:latin typeface="Comic Sans MS" pitchFamily="66" charset="0"/>
              </a:rPr>
              <a:t> for sea-ice</a:t>
            </a:r>
          </a:p>
          <a:p>
            <a:endParaRPr lang="en-US" sz="2000" b="0" dirty="0">
              <a:solidFill>
                <a:srgbClr val="000099"/>
              </a:solidFill>
              <a:latin typeface="Comic Sans MS" pitchFamily="66" charset="0"/>
            </a:endParaRPr>
          </a:p>
          <a:p>
            <a:r>
              <a:rPr lang="en-US" sz="2000" b="0" dirty="0" smtClean="0">
                <a:solidFill>
                  <a:srgbClr val="000099"/>
                </a:solidFill>
                <a:latin typeface="Comic Sans MS" pitchFamily="66" charset="0"/>
              </a:rPr>
              <a:t>         Much larger estimates for sea ice melt contribution w/ greatest contribution in the west</a:t>
            </a:r>
          </a:p>
          <a:p>
            <a:endParaRPr lang="en-US" sz="2000" b="0" dirty="0" smtClean="0">
              <a:solidFill>
                <a:srgbClr val="000099"/>
              </a:solidFill>
              <a:latin typeface="Comic Sans MS" pitchFamily="66" charset="0"/>
            </a:endParaRPr>
          </a:p>
          <a:p>
            <a:r>
              <a:rPr lang="en-US" sz="2000" b="0" dirty="0" smtClean="0">
                <a:solidFill>
                  <a:srgbClr val="000099"/>
                </a:solidFill>
                <a:latin typeface="Comic Sans MS" pitchFamily="66" charset="0"/>
              </a:rPr>
              <a:t>Annual estimate for top 10m of entire continental shelf = 88 </a:t>
            </a:r>
            <a:r>
              <a:rPr lang="en-US" sz="2000" b="0" dirty="0" err="1" smtClean="0">
                <a:solidFill>
                  <a:srgbClr val="000099"/>
                </a:solidFill>
                <a:latin typeface="Comic Sans MS" pitchFamily="66" charset="0"/>
              </a:rPr>
              <a:t>pM</a:t>
            </a:r>
            <a:endParaRPr lang="en-US" sz="2000" b="0" dirty="0" smtClean="0">
              <a:solidFill>
                <a:srgbClr val="000099"/>
              </a:solidFill>
              <a:latin typeface="Comic Sans MS" pitchFamily="66" charset="0"/>
            </a:endParaRPr>
          </a:p>
          <a:p>
            <a:endParaRPr lang="en-US" sz="2000" b="0" dirty="0" smtClean="0">
              <a:solidFill>
                <a:srgbClr val="000099"/>
              </a:solidFill>
              <a:latin typeface="Comic Sans MS" pitchFamily="66" charset="0"/>
            </a:endParaRPr>
          </a:p>
          <a:p>
            <a:r>
              <a:rPr lang="en-US" sz="2000" b="0" dirty="0" smtClean="0">
                <a:solidFill>
                  <a:srgbClr val="000099"/>
                </a:solidFill>
                <a:latin typeface="Comic Sans MS" pitchFamily="66" charset="0"/>
              </a:rPr>
              <a:t>Back of the envelope estimate:</a:t>
            </a:r>
          </a:p>
          <a:p>
            <a:endParaRPr lang="en-US" sz="2000" b="0" dirty="0">
              <a:solidFill>
                <a:srgbClr val="000099"/>
              </a:solidFill>
              <a:latin typeface="Comic Sans MS" pitchFamily="66" charset="0"/>
            </a:endParaRPr>
          </a:p>
          <a:p>
            <a:r>
              <a:rPr lang="en-US" sz="2000" b="0" dirty="0" smtClean="0">
                <a:solidFill>
                  <a:srgbClr val="000099"/>
                </a:solidFill>
                <a:latin typeface="Comic Sans MS" pitchFamily="66" charset="0"/>
              </a:rPr>
              <a:t>Assume: 0.3 – 0.9 m ice thickness</a:t>
            </a:r>
          </a:p>
          <a:p>
            <a:r>
              <a:rPr lang="en-US" sz="2000" b="0" dirty="0">
                <a:solidFill>
                  <a:srgbClr val="000099"/>
                </a:solidFill>
                <a:latin typeface="Comic Sans MS" pitchFamily="66" charset="0"/>
              </a:rPr>
              <a:t> </a:t>
            </a:r>
            <a:r>
              <a:rPr lang="en-US" sz="2000" b="0" dirty="0" smtClean="0">
                <a:solidFill>
                  <a:srgbClr val="000099"/>
                </a:solidFill>
                <a:latin typeface="Comic Sans MS" pitchFamily="66" charset="0"/>
              </a:rPr>
              <a:t>             All ice removed by local                           </a:t>
            </a:r>
          </a:p>
          <a:p>
            <a:r>
              <a:rPr lang="en-US" sz="2000" b="0" dirty="0">
                <a:solidFill>
                  <a:srgbClr val="000099"/>
                </a:solidFill>
                <a:latin typeface="Comic Sans MS" pitchFamily="66" charset="0"/>
              </a:rPr>
              <a:t> </a:t>
            </a:r>
            <a:r>
              <a:rPr lang="en-US" sz="2000" b="0" dirty="0" smtClean="0">
                <a:solidFill>
                  <a:srgbClr val="000099"/>
                </a:solidFill>
                <a:latin typeface="Comic Sans MS" pitchFamily="66" charset="0"/>
              </a:rPr>
              <a:t>             melt over the shelf                        </a:t>
            </a:r>
          </a:p>
          <a:p>
            <a:r>
              <a:rPr lang="en-US" sz="2000" b="0" dirty="0">
                <a:solidFill>
                  <a:srgbClr val="000099"/>
                </a:solidFill>
                <a:latin typeface="Comic Sans MS" pitchFamily="66" charset="0"/>
              </a:rPr>
              <a:t> </a:t>
            </a:r>
            <a:r>
              <a:rPr lang="en-US" sz="2000" b="0" dirty="0" smtClean="0">
                <a:solidFill>
                  <a:srgbClr val="000099"/>
                </a:solidFill>
                <a:latin typeface="Comic Sans MS" pitchFamily="66" charset="0"/>
              </a:rPr>
              <a:t>             (known false)</a:t>
            </a:r>
          </a:p>
        </p:txBody>
      </p:sp>
      <p:sp>
        <p:nvSpPr>
          <p:cNvPr id="4" name="Right Arrow 3"/>
          <p:cNvSpPr/>
          <p:nvPr/>
        </p:nvSpPr>
        <p:spPr bwMode="auto">
          <a:xfrm>
            <a:off x="562356" y="6224230"/>
            <a:ext cx="565404" cy="417969"/>
          </a:xfrm>
          <a:prstGeom prst="right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mtClean="0">
              <a:solidFill>
                <a:srgbClr val="FFFFFF"/>
              </a:solidFill>
            </a:endParaRPr>
          </a:p>
        </p:txBody>
      </p:sp>
      <p:sp>
        <p:nvSpPr>
          <p:cNvPr id="7" name="Right Arrow 6"/>
          <p:cNvSpPr/>
          <p:nvPr/>
        </p:nvSpPr>
        <p:spPr bwMode="auto">
          <a:xfrm>
            <a:off x="243840" y="1676400"/>
            <a:ext cx="565404" cy="417969"/>
          </a:xfrm>
          <a:prstGeom prst="right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mtClean="0">
              <a:solidFill>
                <a:srgbClr val="FFFFFF"/>
              </a:solidFill>
            </a:endParaRPr>
          </a:p>
        </p:txBody>
      </p:sp>
      <p:pic>
        <p:nvPicPr>
          <p:cNvPr id="5" name="Picture 4"/>
          <p:cNvPicPr>
            <a:picLocks noChangeAspect="1"/>
          </p:cNvPicPr>
          <p:nvPr/>
        </p:nvPicPr>
        <p:blipFill rotWithShape="1">
          <a:blip r:embed="rId3" cstate="print">
            <a:extLst>
              <a:ext uri="{28A0092B-C50C-407E-A947-70E740481C1C}">
                <a14:useLocalDpi xmlns="" xmlns:a14="http://schemas.microsoft.com/office/drawing/2010/main" val="0"/>
              </a:ext>
            </a:extLst>
          </a:blip>
          <a:srcRect l="8547" t="7732" r="6905" b="14933"/>
          <a:stretch/>
        </p:blipFill>
        <p:spPr>
          <a:xfrm>
            <a:off x="4663440" y="30480"/>
            <a:ext cx="4480560" cy="5303520"/>
          </a:xfrm>
          <a:prstGeom prst="rect">
            <a:avLst/>
          </a:prstGeom>
        </p:spPr>
      </p:pic>
    </p:spTree>
    <p:extLst>
      <p:ext uri="{BB962C8B-B14F-4D97-AF65-F5344CB8AC3E}">
        <p14:creationId xmlns="" xmlns:p14="http://schemas.microsoft.com/office/powerpoint/2010/main" val="290317748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2"/>
          <p:cNvSpPr txBox="1">
            <a:spLocks noChangeArrowheads="1"/>
          </p:cNvSpPr>
          <p:nvPr/>
        </p:nvSpPr>
        <p:spPr bwMode="auto">
          <a:xfrm>
            <a:off x="152400" y="152400"/>
            <a:ext cx="4328160" cy="6247864"/>
          </a:xfrm>
          <a:prstGeom prst="rect">
            <a:avLst/>
          </a:prstGeom>
          <a:noFill/>
          <a:ln w="9525">
            <a:noFill/>
            <a:miter lim="800000"/>
            <a:headEnd/>
            <a:tailEnd/>
          </a:ln>
        </p:spPr>
        <p:txBody>
          <a:bodyPr wrap="square">
            <a:spAutoFit/>
          </a:bodyPr>
          <a:lstStyle/>
          <a:p>
            <a:r>
              <a:rPr lang="en-US" sz="2000" b="0" dirty="0" smtClean="0">
                <a:solidFill>
                  <a:srgbClr val="000099"/>
                </a:solidFill>
                <a:latin typeface="Comic Sans MS" pitchFamily="66" charset="0"/>
              </a:rPr>
              <a:t>Dissolved Fe from model MCDW transport</a:t>
            </a:r>
          </a:p>
          <a:p>
            <a:endParaRPr lang="en-US" sz="2000" b="0" dirty="0">
              <a:solidFill>
                <a:srgbClr val="000099"/>
              </a:solidFill>
              <a:latin typeface="Comic Sans MS" pitchFamily="66" charset="0"/>
            </a:endParaRPr>
          </a:p>
          <a:p>
            <a:r>
              <a:rPr lang="en-US" sz="2000" b="0" dirty="0" smtClean="0">
                <a:solidFill>
                  <a:srgbClr val="000099"/>
                </a:solidFill>
                <a:latin typeface="Comic Sans MS" pitchFamily="66" charset="0"/>
              </a:rPr>
              <a:t>Assume: 0.4 </a:t>
            </a:r>
            <a:r>
              <a:rPr lang="en-US" sz="2000" b="0" dirty="0" err="1" smtClean="0">
                <a:solidFill>
                  <a:srgbClr val="000099"/>
                </a:solidFill>
                <a:latin typeface="Comic Sans MS" pitchFamily="66" charset="0"/>
              </a:rPr>
              <a:t>nM</a:t>
            </a:r>
            <a:r>
              <a:rPr lang="en-US" sz="2000" b="0" dirty="0" smtClean="0">
                <a:solidFill>
                  <a:srgbClr val="000099"/>
                </a:solidFill>
                <a:latin typeface="Comic Sans MS" pitchFamily="66" charset="0"/>
              </a:rPr>
              <a:t> for CDW (Pete’s measurements)</a:t>
            </a:r>
          </a:p>
          <a:p>
            <a:endParaRPr lang="en-US" sz="2000" b="0" dirty="0">
              <a:solidFill>
                <a:srgbClr val="000099"/>
              </a:solidFill>
              <a:latin typeface="Comic Sans MS" pitchFamily="66" charset="0"/>
            </a:endParaRPr>
          </a:p>
          <a:p>
            <a:r>
              <a:rPr lang="en-US" sz="2000" b="0" dirty="0" smtClean="0">
                <a:solidFill>
                  <a:srgbClr val="000099"/>
                </a:solidFill>
                <a:latin typeface="Comic Sans MS" pitchFamily="66" charset="0"/>
              </a:rPr>
              <a:t>         Similar </a:t>
            </a:r>
            <a:r>
              <a:rPr lang="en-US" sz="2000" b="0" smtClean="0">
                <a:solidFill>
                  <a:srgbClr val="000099"/>
                </a:solidFill>
                <a:latin typeface="Comic Sans MS" pitchFamily="66" charset="0"/>
              </a:rPr>
              <a:t>to sea-ice </a:t>
            </a:r>
            <a:r>
              <a:rPr lang="en-US" sz="2000" b="0" dirty="0" smtClean="0">
                <a:solidFill>
                  <a:srgbClr val="000099"/>
                </a:solidFill>
                <a:latin typeface="Comic Sans MS" pitchFamily="66" charset="0"/>
              </a:rPr>
              <a:t>melt estimate over entire shelf, but smaller in west and greater in central with different temporal evolution</a:t>
            </a:r>
          </a:p>
          <a:p>
            <a:endParaRPr lang="en-US" sz="2000" b="0" dirty="0" smtClean="0">
              <a:solidFill>
                <a:srgbClr val="000099"/>
              </a:solidFill>
              <a:latin typeface="Comic Sans MS" pitchFamily="66" charset="0"/>
            </a:endParaRPr>
          </a:p>
          <a:p>
            <a:r>
              <a:rPr lang="en-US" sz="2000" b="0" dirty="0" smtClean="0">
                <a:solidFill>
                  <a:srgbClr val="000099"/>
                </a:solidFill>
                <a:latin typeface="Comic Sans MS" pitchFamily="66" charset="0"/>
              </a:rPr>
              <a:t>Annual estimate for top 10m of entire continental shelf = 76 </a:t>
            </a:r>
            <a:r>
              <a:rPr lang="en-US" sz="2000" b="0" dirty="0" err="1" smtClean="0">
                <a:solidFill>
                  <a:srgbClr val="000099"/>
                </a:solidFill>
                <a:latin typeface="Comic Sans MS" pitchFamily="66" charset="0"/>
              </a:rPr>
              <a:t>pM</a:t>
            </a:r>
            <a:endParaRPr lang="en-US" sz="2000" b="0" dirty="0" smtClean="0">
              <a:solidFill>
                <a:srgbClr val="000099"/>
              </a:solidFill>
              <a:latin typeface="Comic Sans MS" pitchFamily="66" charset="0"/>
            </a:endParaRPr>
          </a:p>
          <a:p>
            <a:endParaRPr lang="en-US" sz="2000" b="0" dirty="0" smtClean="0">
              <a:solidFill>
                <a:srgbClr val="000099"/>
              </a:solidFill>
              <a:latin typeface="Comic Sans MS" pitchFamily="66" charset="0"/>
            </a:endParaRPr>
          </a:p>
          <a:p>
            <a:r>
              <a:rPr lang="en-US" sz="2000" b="0" dirty="0" smtClean="0">
                <a:solidFill>
                  <a:srgbClr val="000099"/>
                </a:solidFill>
                <a:latin typeface="Comic Sans MS" pitchFamily="66" charset="0"/>
              </a:rPr>
              <a:t>Back of the envelope estimate:</a:t>
            </a:r>
          </a:p>
          <a:p>
            <a:endParaRPr lang="en-US" sz="2000" b="0" dirty="0">
              <a:solidFill>
                <a:srgbClr val="000099"/>
              </a:solidFill>
              <a:latin typeface="Comic Sans MS" pitchFamily="66" charset="0"/>
            </a:endParaRPr>
          </a:p>
          <a:p>
            <a:r>
              <a:rPr lang="en-US" sz="2000" b="0" dirty="0" smtClean="0">
                <a:solidFill>
                  <a:srgbClr val="000099"/>
                </a:solidFill>
                <a:latin typeface="Comic Sans MS" pitchFamily="66" charset="0"/>
              </a:rPr>
              <a:t>??? (Don’t have a good non-model estimate of CDW flux onto the shelf…yet)</a:t>
            </a:r>
          </a:p>
        </p:txBody>
      </p:sp>
      <p:sp>
        <p:nvSpPr>
          <p:cNvPr id="7" name="Right Arrow 6"/>
          <p:cNvSpPr/>
          <p:nvPr/>
        </p:nvSpPr>
        <p:spPr bwMode="auto">
          <a:xfrm>
            <a:off x="228600" y="1981199"/>
            <a:ext cx="565404" cy="417969"/>
          </a:xfrm>
          <a:prstGeom prst="right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mtClean="0">
              <a:solidFill>
                <a:srgbClr val="FFFFFF"/>
              </a:solidFill>
            </a:endParaRPr>
          </a:p>
        </p:txBody>
      </p:sp>
      <p:pic>
        <p:nvPicPr>
          <p:cNvPr id="5" name="Picture 4"/>
          <p:cNvPicPr>
            <a:picLocks noChangeAspect="1"/>
          </p:cNvPicPr>
          <p:nvPr/>
        </p:nvPicPr>
        <p:blipFill rotWithShape="1">
          <a:blip r:embed="rId3" cstate="print">
            <a:extLst>
              <a:ext uri="{28A0092B-C50C-407E-A947-70E740481C1C}">
                <a14:useLocalDpi xmlns="" xmlns:a14="http://schemas.microsoft.com/office/drawing/2010/main" val="0"/>
              </a:ext>
            </a:extLst>
          </a:blip>
          <a:srcRect l="8376" t="7999" r="7077" b="14667"/>
          <a:stretch/>
        </p:blipFill>
        <p:spPr>
          <a:xfrm>
            <a:off x="4663440" y="0"/>
            <a:ext cx="4480560" cy="5303520"/>
          </a:xfrm>
          <a:prstGeom prst="rect">
            <a:avLst/>
          </a:prstGeom>
        </p:spPr>
      </p:pic>
    </p:spTree>
    <p:extLst>
      <p:ext uri="{BB962C8B-B14F-4D97-AF65-F5344CB8AC3E}">
        <p14:creationId xmlns="" xmlns:p14="http://schemas.microsoft.com/office/powerpoint/2010/main" val="413553158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0" y="1"/>
            <a:ext cx="4978399" cy="3733799"/>
          </a:xfrm>
          <a:prstGeom prst="rect">
            <a:avLst/>
          </a:prstGeom>
        </p:spPr>
      </p:pic>
      <p:pic>
        <p:nvPicPr>
          <p:cNvPr id="3" name="Picture 2"/>
          <p:cNvPicPr>
            <a:picLocks noChangeAspect="1"/>
          </p:cNvPicPr>
          <p:nvPr/>
        </p:nvPicPr>
        <p:blipFill rotWithShape="1">
          <a:blip r:embed="rId4" cstate="print">
            <a:extLst>
              <a:ext uri="{28A0092B-C50C-407E-A947-70E740481C1C}">
                <a14:useLocalDpi xmlns="" xmlns:a14="http://schemas.microsoft.com/office/drawing/2010/main" val="0"/>
              </a:ext>
            </a:extLst>
          </a:blip>
          <a:srcRect l="5096" t="2844" r="8628" b="-2844"/>
          <a:stretch/>
        </p:blipFill>
        <p:spPr>
          <a:xfrm>
            <a:off x="4624832" y="3049"/>
            <a:ext cx="4519167" cy="6778751"/>
          </a:xfrm>
          <a:prstGeom prst="rect">
            <a:avLst/>
          </a:prstGeom>
        </p:spPr>
      </p:pic>
    </p:spTree>
    <p:extLst>
      <p:ext uri="{BB962C8B-B14F-4D97-AF65-F5344CB8AC3E}">
        <p14:creationId xmlns="" xmlns:p14="http://schemas.microsoft.com/office/powerpoint/2010/main" val="374274095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 xmlns:a14="http://schemas.microsoft.com/office/drawing/2010/main" val="0"/>
              </a:ext>
            </a:extLst>
          </a:blip>
          <a:srcRect t="4003" b="42665"/>
          <a:stretch/>
        </p:blipFill>
        <p:spPr>
          <a:xfrm>
            <a:off x="0" y="1905000"/>
            <a:ext cx="4747347" cy="3276600"/>
          </a:xfrm>
          <a:prstGeom prst="rect">
            <a:avLst/>
          </a:prstGeom>
        </p:spPr>
      </p:pic>
      <p:sp>
        <p:nvSpPr>
          <p:cNvPr id="1434626" name="Rectangle 2"/>
          <p:cNvSpPr>
            <a:spLocks noGrp="1" noChangeArrowheads="1"/>
          </p:cNvSpPr>
          <p:nvPr>
            <p:ph type="title"/>
          </p:nvPr>
        </p:nvSpPr>
        <p:spPr>
          <a:xfrm>
            <a:off x="457200" y="292100"/>
            <a:ext cx="8229600" cy="774700"/>
          </a:xfrm>
        </p:spPr>
        <p:txBody>
          <a:bodyPr/>
          <a:lstStyle/>
          <a:p>
            <a:pPr algn="ctr" eaLnBrk="1" hangingPunct="1">
              <a:defRPr/>
            </a:pPr>
            <a:r>
              <a:rPr lang="en-US" sz="3600" b="1" dirty="0" smtClean="0">
                <a:solidFill>
                  <a:srgbClr val="FFFF00"/>
                </a:solidFill>
                <a:latin typeface="Comic Sans MS" pitchFamily="66" charset="0"/>
              </a:rPr>
              <a:t>Future Plans</a:t>
            </a:r>
          </a:p>
        </p:txBody>
      </p:sp>
      <p:sp>
        <p:nvSpPr>
          <p:cNvPr id="1434627" name="Rectangle 3"/>
          <p:cNvSpPr>
            <a:spLocks noGrp="1" noChangeArrowheads="1"/>
          </p:cNvSpPr>
          <p:nvPr>
            <p:ph type="body" idx="1"/>
          </p:nvPr>
        </p:nvSpPr>
        <p:spPr>
          <a:xfrm>
            <a:off x="457200" y="1219200"/>
            <a:ext cx="8458200" cy="5334000"/>
          </a:xfrm>
        </p:spPr>
        <p:txBody>
          <a:bodyPr/>
          <a:lstStyle/>
          <a:p>
            <a:pPr eaLnBrk="1" hangingPunct="1">
              <a:lnSpc>
                <a:spcPct val="90000"/>
              </a:lnSpc>
              <a:defRPr/>
            </a:pPr>
            <a:r>
              <a:rPr lang="en-US" sz="2800" dirty="0" smtClean="0">
                <a:latin typeface="Comic Sans MS" pitchFamily="66" charset="0"/>
              </a:rPr>
              <a:t>I’ll leave most of this to Stefanie, except…</a:t>
            </a:r>
            <a:endParaRPr lang="en-US" sz="2400" dirty="0">
              <a:latin typeface="Comic Sans MS" pitchFamily="66" charset="0"/>
            </a:endParaRPr>
          </a:p>
          <a:p>
            <a:pPr eaLnBrk="1" hangingPunct="1">
              <a:lnSpc>
                <a:spcPct val="90000"/>
              </a:lnSpc>
              <a:defRPr/>
            </a:pPr>
            <a:endParaRPr lang="en-US" sz="2800" dirty="0" smtClean="0">
              <a:latin typeface="Comic Sans MS" pitchFamily="66" charset="0"/>
            </a:endParaRPr>
          </a:p>
        </p:txBody>
      </p:sp>
      <p:pic>
        <p:nvPicPr>
          <p:cNvPr id="3" name="Picture 2"/>
          <p:cNvPicPr>
            <a:picLocks noChangeAspect="1"/>
          </p:cNvPicPr>
          <p:nvPr/>
        </p:nvPicPr>
        <p:blipFill rotWithShape="1">
          <a:blip r:embed="rId4" cstate="print">
            <a:extLst>
              <a:ext uri="{28A0092B-C50C-407E-A947-70E740481C1C}">
                <a14:useLocalDpi xmlns="" xmlns:a14="http://schemas.microsoft.com/office/drawing/2010/main" val="0"/>
              </a:ext>
            </a:extLst>
          </a:blip>
          <a:srcRect t="3998" b="42664"/>
          <a:stretch/>
        </p:blipFill>
        <p:spPr>
          <a:xfrm>
            <a:off x="4396653" y="1905000"/>
            <a:ext cx="4747347" cy="3276600"/>
          </a:xfrm>
          <a:prstGeom prst="rect">
            <a:avLst/>
          </a:prstGeom>
        </p:spPr>
      </p:pic>
      <p:sp>
        <p:nvSpPr>
          <p:cNvPr id="4" name="TextBox 3"/>
          <p:cNvSpPr txBox="1"/>
          <p:nvPr/>
        </p:nvSpPr>
        <p:spPr>
          <a:xfrm>
            <a:off x="257469" y="5334000"/>
            <a:ext cx="8703024" cy="1200329"/>
          </a:xfrm>
          <a:prstGeom prst="rect">
            <a:avLst/>
          </a:prstGeom>
          <a:noFill/>
        </p:spPr>
        <p:txBody>
          <a:bodyPr wrap="none" rtlCol="0">
            <a:spAutoFit/>
          </a:bodyPr>
          <a:lstStyle/>
          <a:p>
            <a:r>
              <a:rPr lang="en-US" b="0" dirty="0" smtClean="0">
                <a:latin typeface="Comic Sans MS" pitchFamily="66" charset="0"/>
              </a:rPr>
              <a:t>Just completed new run (right panel) with bottom boundary</a:t>
            </a:r>
          </a:p>
          <a:p>
            <a:r>
              <a:rPr lang="en-US" b="0" dirty="0" smtClean="0">
                <a:latin typeface="Comic Sans MS" pitchFamily="66" charset="0"/>
              </a:rPr>
              <a:t>formulation (bottom KPP)…should have better bottom </a:t>
            </a:r>
          </a:p>
          <a:p>
            <a:r>
              <a:rPr lang="en-US" b="0" dirty="0" smtClean="0">
                <a:latin typeface="Comic Sans MS" pitchFamily="66" charset="0"/>
              </a:rPr>
              <a:t>vertical diffusivities for Pete, but haven’t looked at it yet</a:t>
            </a:r>
            <a:endParaRPr lang="en-US" b="0" dirty="0">
              <a:latin typeface="Comic Sans MS" pitchFamily="66" charset="0"/>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46914" name="Rectangle 2"/>
          <p:cNvSpPr>
            <a:spLocks noGrp="1" noChangeArrowheads="1"/>
          </p:cNvSpPr>
          <p:nvPr>
            <p:ph type="title"/>
          </p:nvPr>
        </p:nvSpPr>
        <p:spPr>
          <a:xfrm>
            <a:off x="457200" y="0"/>
            <a:ext cx="8229600" cy="990600"/>
          </a:xfrm>
        </p:spPr>
        <p:txBody>
          <a:bodyPr/>
          <a:lstStyle/>
          <a:p>
            <a:pPr algn="ctr" eaLnBrk="1" hangingPunct="1">
              <a:defRPr/>
            </a:pPr>
            <a:r>
              <a:rPr lang="en-US" sz="3600" b="1" dirty="0" smtClean="0">
                <a:solidFill>
                  <a:srgbClr val="FFFF00"/>
                </a:solidFill>
                <a:latin typeface="Comic Sans MS" pitchFamily="66" charset="0"/>
              </a:rPr>
              <a:t>Summary</a:t>
            </a:r>
          </a:p>
        </p:txBody>
      </p:sp>
      <p:sp>
        <p:nvSpPr>
          <p:cNvPr id="1446915" name="Rectangle 3"/>
          <p:cNvSpPr>
            <a:spLocks noGrp="1" noChangeArrowheads="1"/>
          </p:cNvSpPr>
          <p:nvPr>
            <p:ph type="body" idx="1"/>
          </p:nvPr>
        </p:nvSpPr>
        <p:spPr>
          <a:xfrm>
            <a:off x="457200" y="990600"/>
            <a:ext cx="8229600" cy="5486400"/>
          </a:xfrm>
        </p:spPr>
        <p:txBody>
          <a:bodyPr/>
          <a:lstStyle/>
          <a:p>
            <a:pPr eaLnBrk="1" hangingPunct="1">
              <a:lnSpc>
                <a:spcPct val="90000"/>
              </a:lnSpc>
              <a:defRPr/>
            </a:pPr>
            <a:r>
              <a:rPr lang="en-US" sz="2400" dirty="0" smtClean="0">
                <a:latin typeface="Comic Sans MS" pitchFamily="66" charset="0"/>
              </a:rPr>
              <a:t>New model run seems to do a pretty good job in simulating the sea-ice extent over the time of the PRISM cruise</a:t>
            </a:r>
          </a:p>
          <a:p>
            <a:pPr eaLnBrk="1" hangingPunct="1">
              <a:lnSpc>
                <a:spcPct val="90000"/>
              </a:lnSpc>
              <a:defRPr/>
            </a:pPr>
            <a:endParaRPr lang="en-US" sz="1200" dirty="0" smtClean="0">
              <a:latin typeface="Comic Sans MS" pitchFamily="66" charset="0"/>
            </a:endParaRPr>
          </a:p>
          <a:p>
            <a:pPr eaLnBrk="1" hangingPunct="1">
              <a:lnSpc>
                <a:spcPct val="90000"/>
              </a:lnSpc>
              <a:defRPr/>
            </a:pPr>
            <a:r>
              <a:rPr lang="en-US" sz="2400" dirty="0" smtClean="0">
                <a:latin typeface="Comic Sans MS" pitchFamily="66" charset="0"/>
              </a:rPr>
              <a:t>New model run does a pretty good job with the CDW intrusion along the east side of the </a:t>
            </a:r>
            <a:r>
              <a:rPr lang="en-US" sz="2400" dirty="0" err="1" smtClean="0">
                <a:latin typeface="Comic Sans MS" pitchFamily="66" charset="0"/>
              </a:rPr>
              <a:t>Joides</a:t>
            </a:r>
            <a:r>
              <a:rPr lang="en-US" sz="2400" dirty="0" smtClean="0">
                <a:latin typeface="Comic Sans MS" pitchFamily="66" charset="0"/>
              </a:rPr>
              <a:t> trough (except too warm?), but not so sure about the intrusion along the west side of </a:t>
            </a:r>
            <a:r>
              <a:rPr lang="en-US" sz="2400" dirty="0" err="1" smtClean="0">
                <a:latin typeface="Comic Sans MS" pitchFamily="66" charset="0"/>
              </a:rPr>
              <a:t>Mawson</a:t>
            </a:r>
            <a:r>
              <a:rPr lang="en-US" sz="2400" dirty="0" smtClean="0">
                <a:latin typeface="Comic Sans MS" pitchFamily="66" charset="0"/>
              </a:rPr>
              <a:t> Bank (too warm and maybe not getting enough MCDW on top of Bank?)</a:t>
            </a:r>
          </a:p>
          <a:p>
            <a:pPr eaLnBrk="1" hangingPunct="1">
              <a:lnSpc>
                <a:spcPct val="90000"/>
              </a:lnSpc>
              <a:defRPr/>
            </a:pPr>
            <a:endParaRPr lang="en-US" sz="1200" dirty="0">
              <a:latin typeface="Comic Sans MS" pitchFamily="66" charset="0"/>
            </a:endParaRPr>
          </a:p>
          <a:p>
            <a:pPr eaLnBrk="1" hangingPunct="1">
              <a:lnSpc>
                <a:spcPct val="90000"/>
              </a:lnSpc>
              <a:defRPr/>
            </a:pPr>
            <a:r>
              <a:rPr lang="en-US" sz="2400" dirty="0" smtClean="0">
                <a:latin typeface="Comic Sans MS" pitchFamily="66" charset="0"/>
              </a:rPr>
              <a:t>Model dyes can help define the dissolved Fe budget: Glacial melt not important, but MCDW and sea-ice melt could be significant sources</a:t>
            </a:r>
          </a:p>
          <a:p>
            <a:pPr eaLnBrk="1" hangingPunct="1">
              <a:lnSpc>
                <a:spcPct val="90000"/>
              </a:lnSpc>
              <a:defRPr/>
            </a:pPr>
            <a:endParaRPr lang="en-US" sz="1200" dirty="0">
              <a:latin typeface="Comic Sans MS" pitchFamily="66" charset="0"/>
            </a:endParaRPr>
          </a:p>
          <a:p>
            <a:pPr eaLnBrk="1" hangingPunct="1">
              <a:lnSpc>
                <a:spcPct val="90000"/>
              </a:lnSpc>
              <a:defRPr/>
            </a:pPr>
            <a:r>
              <a:rPr lang="en-US" sz="2400" dirty="0" smtClean="0">
                <a:latin typeface="Comic Sans MS" pitchFamily="66" charset="0"/>
              </a:rPr>
              <a:t>What do you want to see from the model?</a:t>
            </a:r>
          </a:p>
          <a:p>
            <a:pPr marL="0" indent="0" eaLnBrk="1" hangingPunct="1">
              <a:lnSpc>
                <a:spcPct val="90000"/>
              </a:lnSpc>
              <a:buNone/>
              <a:defRPr/>
            </a:pPr>
            <a:endParaRPr lang="en-US" sz="2400" dirty="0" smtClean="0">
              <a:latin typeface="Comic Sans MS" pitchFamily="66" charset="0"/>
            </a:endParaRPr>
          </a:p>
          <a:p>
            <a:pPr marL="0" indent="0" eaLnBrk="1" hangingPunct="1">
              <a:lnSpc>
                <a:spcPct val="90000"/>
              </a:lnSpc>
              <a:buFontTx/>
              <a:buNone/>
              <a:defRPr/>
            </a:pPr>
            <a:endParaRPr lang="en-US" sz="2800" dirty="0" smtClean="0">
              <a:latin typeface="Comic Sans MS" pitchFamily="66" charset="0"/>
            </a:endParaRPr>
          </a:p>
          <a:p>
            <a:pPr eaLnBrk="1" hangingPunct="1">
              <a:lnSpc>
                <a:spcPct val="90000"/>
              </a:lnSpc>
              <a:defRPr/>
            </a:pPr>
            <a:endParaRPr lang="en-US" sz="2800" dirty="0" smtClean="0">
              <a:latin typeface="Comic Sans MS" pitchFamily="66" charset="0"/>
            </a:endParaRPr>
          </a:p>
          <a:p>
            <a:pPr eaLnBrk="1" hangingPunct="1">
              <a:lnSpc>
                <a:spcPct val="90000"/>
              </a:lnSpc>
              <a:defRPr/>
            </a:pPr>
            <a:endParaRPr lang="en-US" sz="2800" dirty="0" smtClean="0">
              <a:latin typeface="Comic Sans MS" pitchFamily="66" charset="0"/>
            </a:endParaRPr>
          </a:p>
        </p:txBody>
      </p:sp>
    </p:spTree>
    <p:extLst>
      <p:ext uri="{BB962C8B-B14F-4D97-AF65-F5344CB8AC3E}">
        <p14:creationId xmlns="" xmlns:p14="http://schemas.microsoft.com/office/powerpoint/2010/main" val="248626505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374274095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0178" name="Picture 1" descr="dye150.gif"/>
          <p:cNvPicPr>
            <a:picLocks noChangeAspect="1"/>
          </p:cNvPicPr>
          <p:nvPr/>
        </p:nvPicPr>
        <p:blipFill>
          <a:blip r:embed="rId3" cstate="print"/>
          <a:srcRect/>
          <a:stretch>
            <a:fillRect/>
          </a:stretch>
        </p:blipFill>
        <p:spPr bwMode="auto">
          <a:xfrm>
            <a:off x="762000" y="0"/>
            <a:ext cx="7620000" cy="5715000"/>
          </a:xfrm>
          <a:prstGeom prst="rect">
            <a:avLst/>
          </a:prstGeom>
          <a:noFill/>
          <a:ln w="9525">
            <a:noFill/>
            <a:miter lim="800000"/>
            <a:headEnd/>
            <a:tailEnd/>
          </a:ln>
        </p:spPr>
      </p:pic>
      <p:sp>
        <p:nvSpPr>
          <p:cNvPr id="50179" name="TextBox 2"/>
          <p:cNvSpPr txBox="1">
            <a:spLocks noChangeArrowheads="1"/>
          </p:cNvSpPr>
          <p:nvPr/>
        </p:nvSpPr>
        <p:spPr bwMode="auto">
          <a:xfrm>
            <a:off x="2807493" y="6019800"/>
            <a:ext cx="3529013" cy="400050"/>
          </a:xfrm>
          <a:prstGeom prst="rect">
            <a:avLst/>
          </a:prstGeom>
          <a:noFill/>
          <a:ln w="9525">
            <a:noFill/>
            <a:miter lim="800000"/>
            <a:headEnd/>
            <a:tailEnd/>
          </a:ln>
        </p:spPr>
        <p:txBody>
          <a:bodyPr wrap="none">
            <a:spAutoFit/>
          </a:bodyPr>
          <a:lstStyle/>
          <a:p>
            <a:pPr algn="l" rtl="0" fontAlgn="base">
              <a:spcBef>
                <a:spcPct val="0"/>
              </a:spcBef>
              <a:spcAft>
                <a:spcPct val="0"/>
              </a:spcAft>
            </a:pPr>
            <a:r>
              <a:rPr lang="en-US" sz="2000" b="0" kern="1200" dirty="0">
                <a:solidFill>
                  <a:srgbClr val="000099"/>
                </a:solidFill>
                <a:latin typeface="Comic Sans MS" pitchFamily="66" charset="0"/>
                <a:ea typeface="+mn-ea"/>
                <a:cs typeface="+mn-cs"/>
              </a:rPr>
              <a:t>(courtesy Kim Goetz, UCSC)</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7586" name="Picture 2" descr="dye.d2877.layer13.v2.png"/>
          <p:cNvPicPr>
            <a:picLocks noChangeAspect="1"/>
          </p:cNvPicPr>
          <p:nvPr/>
        </p:nvPicPr>
        <p:blipFill>
          <a:blip r:embed="rId3" cstate="print"/>
          <a:srcRect t="7272" b="7272"/>
          <a:stretch>
            <a:fillRect/>
          </a:stretch>
        </p:blipFill>
        <p:spPr bwMode="auto">
          <a:xfrm>
            <a:off x="304800" y="228600"/>
            <a:ext cx="5791200" cy="6403975"/>
          </a:xfrm>
          <a:prstGeom prst="rect">
            <a:avLst/>
          </a:prstGeom>
          <a:noFill/>
          <a:ln w="9525">
            <a:noFill/>
            <a:miter lim="800000"/>
            <a:headEnd/>
            <a:tailEnd/>
          </a:ln>
        </p:spPr>
      </p:pic>
      <p:sp>
        <p:nvSpPr>
          <p:cNvPr id="67587" name="TextBox 3"/>
          <p:cNvSpPr txBox="1">
            <a:spLocks noChangeArrowheads="1"/>
          </p:cNvSpPr>
          <p:nvPr/>
        </p:nvSpPr>
        <p:spPr bwMode="auto">
          <a:xfrm>
            <a:off x="5943600" y="533400"/>
            <a:ext cx="3048000" cy="3170238"/>
          </a:xfrm>
          <a:prstGeom prst="rect">
            <a:avLst/>
          </a:prstGeom>
          <a:noFill/>
          <a:ln w="9525">
            <a:noFill/>
            <a:miter lim="800000"/>
            <a:headEnd/>
            <a:tailEnd/>
          </a:ln>
        </p:spPr>
        <p:txBody>
          <a:bodyPr>
            <a:spAutoFit/>
          </a:bodyPr>
          <a:lstStyle/>
          <a:p>
            <a:r>
              <a:rPr lang="en-US" sz="2000" dirty="0">
                <a:solidFill>
                  <a:schemeClr val="bg1"/>
                </a:solidFill>
                <a:latin typeface="Comic Sans MS" pitchFamily="66" charset="0"/>
              </a:rPr>
              <a:t>Model dye concentration (mid-depth) </a:t>
            </a:r>
          </a:p>
          <a:p>
            <a:endParaRPr lang="en-US" sz="2000" dirty="0">
              <a:solidFill>
                <a:schemeClr val="bg1"/>
              </a:solidFill>
              <a:latin typeface="Comic Sans MS" pitchFamily="66" charset="0"/>
            </a:endParaRPr>
          </a:p>
          <a:p>
            <a:r>
              <a:rPr lang="en-US" sz="2000" dirty="0">
                <a:solidFill>
                  <a:schemeClr val="bg1"/>
                </a:solidFill>
                <a:latin typeface="Comic Sans MS" pitchFamily="66" charset="0"/>
              </a:rPr>
              <a:t>vs. </a:t>
            </a:r>
          </a:p>
          <a:p>
            <a:endParaRPr lang="en-US" sz="2000" dirty="0">
              <a:solidFill>
                <a:schemeClr val="bg1"/>
              </a:solidFill>
              <a:latin typeface="Comic Sans MS" pitchFamily="66" charset="0"/>
            </a:endParaRPr>
          </a:p>
          <a:p>
            <a:r>
              <a:rPr lang="en-US" sz="2000" dirty="0">
                <a:solidFill>
                  <a:schemeClr val="bg1"/>
                </a:solidFill>
                <a:latin typeface="Comic Sans MS" pitchFamily="66" charset="0"/>
              </a:rPr>
              <a:t>observations of </a:t>
            </a:r>
            <a:r>
              <a:rPr lang="en-US" sz="2000" dirty="0">
                <a:solidFill>
                  <a:srgbClr val="FF0000"/>
                </a:solidFill>
                <a:latin typeface="Comic Sans MS" pitchFamily="66" charset="0"/>
              </a:rPr>
              <a:t>MCDW (red squares) </a:t>
            </a:r>
            <a:r>
              <a:rPr lang="en-US" sz="2000" dirty="0">
                <a:solidFill>
                  <a:schemeClr val="bg1"/>
                </a:solidFill>
                <a:latin typeface="Comic Sans MS" pitchFamily="66" charset="0"/>
              </a:rPr>
              <a:t>or </a:t>
            </a:r>
            <a:r>
              <a:rPr lang="en-US" sz="2000" dirty="0">
                <a:solidFill>
                  <a:srgbClr val="FF9933"/>
                </a:solidFill>
                <a:latin typeface="Comic Sans MS" pitchFamily="66" charset="0"/>
              </a:rPr>
              <a:t>no-MCDW (orange diamonds)</a:t>
            </a:r>
            <a:endParaRPr lang="en-US" sz="2000" dirty="0">
              <a:solidFill>
                <a:schemeClr val="bg1"/>
              </a:solidFill>
              <a:latin typeface="Comic Sans MS" pitchFamily="66"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13410" name="Rectangle 2"/>
          <p:cNvSpPr>
            <a:spLocks noGrp="1" noChangeArrowheads="1"/>
          </p:cNvSpPr>
          <p:nvPr>
            <p:ph type="title"/>
          </p:nvPr>
        </p:nvSpPr>
        <p:spPr>
          <a:xfrm>
            <a:off x="457200" y="152400"/>
            <a:ext cx="8229600" cy="914400"/>
          </a:xfrm>
        </p:spPr>
        <p:txBody>
          <a:bodyPr/>
          <a:lstStyle/>
          <a:p>
            <a:pPr algn="ctr" eaLnBrk="1" hangingPunct="1">
              <a:defRPr/>
            </a:pPr>
            <a:r>
              <a:rPr lang="en-US" sz="3600" b="1" dirty="0" smtClean="0">
                <a:solidFill>
                  <a:srgbClr val="FFFF00"/>
                </a:solidFill>
                <a:latin typeface="Comic Sans MS" pitchFamily="66" charset="0"/>
              </a:rPr>
              <a:t>Ross Sea Model</a:t>
            </a:r>
          </a:p>
        </p:txBody>
      </p:sp>
      <p:sp>
        <p:nvSpPr>
          <p:cNvPr id="913411" name="Rectangle 3"/>
          <p:cNvSpPr>
            <a:spLocks noGrp="1" noChangeArrowheads="1"/>
          </p:cNvSpPr>
          <p:nvPr>
            <p:ph type="body" idx="1"/>
          </p:nvPr>
        </p:nvSpPr>
        <p:spPr>
          <a:xfrm>
            <a:off x="457200" y="990600"/>
            <a:ext cx="8458200" cy="5715000"/>
          </a:xfrm>
        </p:spPr>
        <p:txBody>
          <a:bodyPr/>
          <a:lstStyle/>
          <a:p>
            <a:pPr eaLnBrk="1" hangingPunct="1">
              <a:lnSpc>
                <a:spcPct val="90000"/>
              </a:lnSpc>
              <a:defRPr/>
            </a:pPr>
            <a:r>
              <a:rPr lang="en-US" sz="2800" dirty="0" smtClean="0">
                <a:latin typeface="Comic Sans MS" pitchFamily="66" charset="0"/>
              </a:rPr>
              <a:t>ROMS: </a:t>
            </a:r>
            <a:r>
              <a:rPr lang="en-US" sz="2800" b="1" dirty="0" smtClean="0">
                <a:latin typeface="Comic Sans MS" pitchFamily="66" charset="0"/>
              </a:rPr>
              <a:t>5 km </a:t>
            </a:r>
            <a:r>
              <a:rPr lang="en-US" sz="2800" dirty="0" smtClean="0">
                <a:latin typeface="Comic Sans MS" pitchFamily="66" charset="0"/>
              </a:rPr>
              <a:t>horizontal resolution, 24 levels (see other talks on resolution issues)</a:t>
            </a:r>
          </a:p>
          <a:p>
            <a:pPr eaLnBrk="1" hangingPunct="1">
              <a:lnSpc>
                <a:spcPct val="90000"/>
              </a:lnSpc>
              <a:defRPr/>
            </a:pPr>
            <a:r>
              <a:rPr lang="en-US" sz="2800" dirty="0" smtClean="0">
                <a:latin typeface="Comic Sans MS" pitchFamily="66" charset="0"/>
              </a:rPr>
              <a:t>Ice shelves (mechanical and thermodynamic)</a:t>
            </a:r>
          </a:p>
          <a:p>
            <a:pPr eaLnBrk="1" hangingPunct="1">
              <a:lnSpc>
                <a:spcPct val="90000"/>
              </a:lnSpc>
              <a:defRPr/>
            </a:pPr>
            <a:r>
              <a:rPr lang="en-US" sz="2800" dirty="0" smtClean="0">
                <a:latin typeface="Comic Sans MS" pitchFamily="66" charset="0"/>
              </a:rPr>
              <a:t>Dynamic sea-ice</a:t>
            </a:r>
          </a:p>
          <a:p>
            <a:pPr eaLnBrk="1" hangingPunct="1">
              <a:lnSpc>
                <a:spcPct val="90000"/>
              </a:lnSpc>
              <a:defRPr/>
            </a:pPr>
            <a:r>
              <a:rPr lang="en-US" sz="2800" dirty="0" smtClean="0">
                <a:latin typeface="Comic Sans MS" pitchFamily="66" charset="0"/>
              </a:rPr>
              <a:t>Different </a:t>
            </a:r>
            <a:r>
              <a:rPr lang="en-US" sz="2800" dirty="0">
                <a:latin typeface="Comic Sans MS" pitchFamily="66" charset="0"/>
              </a:rPr>
              <a:t>wind forcing, but typically either from Antarctic </a:t>
            </a:r>
            <a:r>
              <a:rPr lang="en-US" sz="2800" dirty="0" err="1">
                <a:latin typeface="Comic Sans MS" pitchFamily="66" charset="0"/>
              </a:rPr>
              <a:t>Mesoscale</a:t>
            </a:r>
            <a:r>
              <a:rPr lang="en-US" sz="2800" dirty="0">
                <a:latin typeface="Comic Sans MS" pitchFamily="66" charset="0"/>
              </a:rPr>
              <a:t> Prediction System (AMPS) or </a:t>
            </a:r>
            <a:r>
              <a:rPr lang="en-US" sz="2800" dirty="0" smtClean="0">
                <a:latin typeface="Comic Sans MS" pitchFamily="66" charset="0"/>
              </a:rPr>
              <a:t>ERA-Interim</a:t>
            </a:r>
          </a:p>
          <a:p>
            <a:pPr eaLnBrk="1" hangingPunct="1">
              <a:lnSpc>
                <a:spcPct val="90000"/>
              </a:lnSpc>
              <a:defRPr/>
            </a:pPr>
            <a:r>
              <a:rPr lang="en-US" sz="2800" dirty="0" smtClean="0">
                <a:latin typeface="Comic Sans MS" pitchFamily="66" charset="0"/>
              </a:rPr>
              <a:t>Lateral boundary conditions from WOA, OCCAM and SSM/I ice concentrations</a:t>
            </a:r>
          </a:p>
          <a:p>
            <a:pPr eaLnBrk="1" hangingPunct="1">
              <a:lnSpc>
                <a:spcPct val="90000"/>
              </a:lnSpc>
              <a:defRPr/>
            </a:pPr>
            <a:r>
              <a:rPr lang="en-US" sz="2800" dirty="0" smtClean="0">
                <a:latin typeface="Comic Sans MS" pitchFamily="66" charset="0"/>
              </a:rPr>
              <a:t>Bathymetry from BEDMAP and Davey</a:t>
            </a:r>
          </a:p>
          <a:p>
            <a:pPr eaLnBrk="1" hangingPunct="1">
              <a:lnSpc>
                <a:spcPct val="90000"/>
              </a:lnSpc>
              <a:defRPr/>
            </a:pPr>
            <a:r>
              <a:rPr lang="en-US" sz="2800" dirty="0" smtClean="0">
                <a:latin typeface="Comic Sans MS" pitchFamily="66" charset="0"/>
              </a:rPr>
              <a:t>Experiments w/ dye representing </a:t>
            </a:r>
            <a:r>
              <a:rPr lang="en-US" sz="2800" dirty="0" smtClean="0">
                <a:latin typeface="Comic Sans MS" pitchFamily="66" charset="0"/>
              </a:rPr>
              <a:t>CDW</a:t>
            </a:r>
          </a:p>
          <a:p>
            <a:pPr eaLnBrk="1" hangingPunct="1">
              <a:lnSpc>
                <a:spcPct val="90000"/>
              </a:lnSpc>
              <a:defRPr/>
            </a:pPr>
            <a:r>
              <a:rPr lang="en-US" sz="2800" dirty="0" smtClean="0">
                <a:latin typeface="Comic Sans MS" pitchFamily="66" charset="0"/>
              </a:rPr>
              <a:t>No tides in this version (coming soon…)</a:t>
            </a:r>
            <a:endParaRPr lang="en-US" sz="2800" dirty="0" smtClean="0">
              <a:latin typeface="Comic Sans MS" pitchFamily="66" charset="0"/>
            </a:endParaRPr>
          </a:p>
        </p:txBody>
      </p:sp>
    </p:spTree>
    <p:extLst>
      <p:ext uri="{BB962C8B-B14F-4D97-AF65-F5344CB8AC3E}">
        <p14:creationId xmlns="" xmlns:p14="http://schemas.microsoft.com/office/powerpoint/2010/main" val="61843800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0658"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36550" y="228600"/>
            <a:ext cx="8466138" cy="5029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70659" name="Rectangle 2"/>
          <p:cNvSpPr>
            <a:spLocks noChangeArrowheads="1"/>
          </p:cNvSpPr>
          <p:nvPr/>
        </p:nvSpPr>
        <p:spPr bwMode="auto">
          <a:xfrm>
            <a:off x="6477000" y="6172200"/>
            <a:ext cx="2103438"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sz="1800" b="0" smtClean="0">
                <a:solidFill>
                  <a:srgbClr val="0051F2"/>
                </a:solidFill>
                <a:latin typeface="Comic Sans MS" pitchFamily="66" charset="0"/>
              </a:rPr>
              <a:t>Smith et al., 2012</a:t>
            </a:r>
          </a:p>
        </p:txBody>
      </p:sp>
    </p:spTree>
    <p:extLst>
      <p:ext uri="{BB962C8B-B14F-4D97-AF65-F5344CB8AC3E}">
        <p14:creationId xmlns="" xmlns:p14="http://schemas.microsoft.com/office/powerpoint/2010/main" val="157508170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42082" name="Rectangle 2"/>
          <p:cNvSpPr>
            <a:spLocks noGrp="1" noChangeArrowheads="1"/>
          </p:cNvSpPr>
          <p:nvPr>
            <p:ph type="title"/>
          </p:nvPr>
        </p:nvSpPr>
        <p:spPr>
          <a:xfrm>
            <a:off x="457200" y="292100"/>
            <a:ext cx="8229600" cy="774700"/>
          </a:xfrm>
        </p:spPr>
        <p:txBody>
          <a:bodyPr/>
          <a:lstStyle/>
          <a:p>
            <a:pPr algn="ctr" eaLnBrk="1" hangingPunct="1">
              <a:defRPr/>
            </a:pPr>
            <a:r>
              <a:rPr lang="en-US" sz="3600" b="1" dirty="0" smtClean="0">
                <a:solidFill>
                  <a:srgbClr val="FFFF00"/>
                </a:solidFill>
                <a:latin typeface="Comic Sans MS" pitchFamily="66" charset="0"/>
              </a:rPr>
              <a:t>Dynamic Sea Ice Model</a:t>
            </a:r>
            <a:r>
              <a:rPr lang="en-US" sz="3600" b="1" dirty="0" smtClean="0">
                <a:solidFill>
                  <a:srgbClr val="FFFF00"/>
                </a:solidFill>
              </a:rPr>
              <a:t> </a:t>
            </a:r>
          </a:p>
        </p:txBody>
      </p:sp>
      <p:sp>
        <p:nvSpPr>
          <p:cNvPr id="942083" name="Rectangle 3"/>
          <p:cNvSpPr>
            <a:spLocks noGrp="1" noChangeArrowheads="1"/>
          </p:cNvSpPr>
          <p:nvPr>
            <p:ph type="body" idx="1"/>
          </p:nvPr>
        </p:nvSpPr>
        <p:spPr>
          <a:xfrm>
            <a:off x="457200" y="1143000"/>
            <a:ext cx="8229600" cy="4876800"/>
          </a:xfrm>
        </p:spPr>
        <p:txBody>
          <a:bodyPr/>
          <a:lstStyle/>
          <a:p>
            <a:pPr eaLnBrk="1" hangingPunct="1">
              <a:defRPr/>
            </a:pPr>
            <a:r>
              <a:rPr lang="en-US" sz="2800" dirty="0" err="1" smtClean="0">
                <a:latin typeface="Comic Sans MS" pitchFamily="66" charset="0"/>
              </a:rPr>
              <a:t>Budgell</a:t>
            </a:r>
            <a:r>
              <a:rPr lang="en-US" sz="2800" dirty="0" smtClean="0">
                <a:latin typeface="Comic Sans MS" pitchFamily="66" charset="0"/>
              </a:rPr>
              <a:t> (2005) model (built into ROMS)</a:t>
            </a:r>
          </a:p>
          <a:p>
            <a:pPr lvl="1" eaLnBrk="1" hangingPunct="1">
              <a:defRPr/>
            </a:pPr>
            <a:r>
              <a:rPr lang="en-US" sz="2400" dirty="0" smtClean="0">
                <a:latin typeface="Comic Sans MS" pitchFamily="66" charset="0"/>
              </a:rPr>
              <a:t>Thermodynamics based on Mellor and </a:t>
            </a:r>
            <a:r>
              <a:rPr lang="en-US" sz="2400" dirty="0" err="1" smtClean="0">
                <a:latin typeface="Comic Sans MS" pitchFamily="66" charset="0"/>
              </a:rPr>
              <a:t>Kantha</a:t>
            </a:r>
            <a:r>
              <a:rPr lang="en-US" sz="2400" dirty="0" smtClean="0">
                <a:latin typeface="Comic Sans MS" pitchFamily="66" charset="0"/>
              </a:rPr>
              <a:t> (1989) with two ice layers, a snow layer, surface melt ponds and a molecular sub layer at the ice/ocean interface</a:t>
            </a:r>
          </a:p>
          <a:p>
            <a:pPr lvl="1" eaLnBrk="1" hangingPunct="1">
              <a:defRPr/>
            </a:pPr>
            <a:r>
              <a:rPr lang="en-US" sz="2400" dirty="0" smtClean="0">
                <a:latin typeface="Comic Sans MS" pitchFamily="66" charset="0"/>
              </a:rPr>
              <a:t>Dynamics based on an elastic-viscous-plastic </a:t>
            </a:r>
            <a:r>
              <a:rPr lang="en-US" sz="2400" dirty="0" err="1" smtClean="0">
                <a:latin typeface="Comic Sans MS" pitchFamily="66" charset="0"/>
              </a:rPr>
              <a:t>rheology</a:t>
            </a:r>
            <a:r>
              <a:rPr lang="en-US" sz="2400" dirty="0" smtClean="0">
                <a:latin typeface="Comic Sans MS" pitchFamily="66" charset="0"/>
              </a:rPr>
              <a:t> after </a:t>
            </a:r>
            <a:r>
              <a:rPr lang="en-US" sz="2400" dirty="0" err="1" smtClean="0">
                <a:latin typeface="Comic Sans MS" pitchFamily="66" charset="0"/>
              </a:rPr>
              <a:t>Hunke</a:t>
            </a:r>
            <a:r>
              <a:rPr lang="en-US" sz="2400" dirty="0" smtClean="0">
                <a:latin typeface="Comic Sans MS" pitchFamily="66" charset="0"/>
              </a:rPr>
              <a:t> and </a:t>
            </a:r>
            <a:r>
              <a:rPr lang="en-US" sz="2400" dirty="0" err="1" smtClean="0">
                <a:latin typeface="Comic Sans MS" pitchFamily="66" charset="0"/>
              </a:rPr>
              <a:t>Dukowicz</a:t>
            </a:r>
            <a:r>
              <a:rPr lang="en-US" sz="2400" dirty="0" smtClean="0">
                <a:latin typeface="Comic Sans MS" pitchFamily="66" charset="0"/>
              </a:rPr>
              <a:t> (1997) and </a:t>
            </a:r>
            <a:r>
              <a:rPr lang="en-US" sz="2400" dirty="0" err="1" smtClean="0">
                <a:latin typeface="Comic Sans MS" pitchFamily="66" charset="0"/>
              </a:rPr>
              <a:t>Hunke</a:t>
            </a:r>
            <a:r>
              <a:rPr lang="en-US" sz="2400" dirty="0" smtClean="0">
                <a:latin typeface="Comic Sans MS" pitchFamily="66" charset="0"/>
              </a:rPr>
              <a:t> (2001)</a:t>
            </a:r>
          </a:p>
          <a:p>
            <a:pPr lvl="1" eaLnBrk="1" hangingPunct="1">
              <a:buFont typeface="Tahoma" pitchFamily="34" charset="0"/>
              <a:buNone/>
              <a:defRPr/>
            </a:pPr>
            <a:endParaRPr lang="en-US" sz="1000" dirty="0" smtClean="0">
              <a:latin typeface="Comic Sans MS" pitchFamily="66" charset="0"/>
            </a:endParaRPr>
          </a:p>
          <a:p>
            <a:pPr eaLnBrk="1" hangingPunct="1">
              <a:defRPr/>
            </a:pPr>
            <a:r>
              <a:rPr lang="en-US" sz="2800" dirty="0" smtClean="0">
                <a:latin typeface="Comic Sans MS" pitchFamily="66" charset="0"/>
              </a:rPr>
              <a:t>Los Alamos CICE available, but not using yet due to time constraints</a:t>
            </a:r>
          </a:p>
        </p:txBody>
      </p:sp>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42082" name="Rectangle 2"/>
          <p:cNvSpPr>
            <a:spLocks noGrp="1" noChangeArrowheads="1"/>
          </p:cNvSpPr>
          <p:nvPr>
            <p:ph type="title"/>
          </p:nvPr>
        </p:nvSpPr>
        <p:spPr>
          <a:xfrm>
            <a:off x="457200" y="292100"/>
            <a:ext cx="8229600" cy="774700"/>
          </a:xfrm>
        </p:spPr>
        <p:txBody>
          <a:bodyPr/>
          <a:lstStyle/>
          <a:p>
            <a:pPr algn="ctr" eaLnBrk="1" hangingPunct="1">
              <a:defRPr/>
            </a:pPr>
            <a:r>
              <a:rPr lang="en-US" sz="3600" b="1" smtClean="0">
                <a:solidFill>
                  <a:srgbClr val="FFFF00"/>
                </a:solidFill>
                <a:latin typeface="Comic Sans MS" pitchFamily="66" charset="0"/>
              </a:rPr>
              <a:t>Ice Shelf Modeling</a:t>
            </a:r>
            <a:r>
              <a:rPr lang="en-US" sz="3600" b="1" smtClean="0">
                <a:solidFill>
                  <a:srgbClr val="FFFF00"/>
                </a:solidFill>
              </a:rPr>
              <a:t> </a:t>
            </a:r>
          </a:p>
        </p:txBody>
      </p:sp>
      <p:sp>
        <p:nvSpPr>
          <p:cNvPr id="942083" name="Rectangle 3"/>
          <p:cNvSpPr>
            <a:spLocks noGrp="1" noChangeArrowheads="1"/>
          </p:cNvSpPr>
          <p:nvPr>
            <p:ph type="body" idx="1"/>
          </p:nvPr>
        </p:nvSpPr>
        <p:spPr>
          <a:xfrm>
            <a:off x="457200" y="1143000"/>
            <a:ext cx="8229600" cy="4876800"/>
          </a:xfrm>
        </p:spPr>
        <p:txBody>
          <a:bodyPr/>
          <a:lstStyle/>
          <a:p>
            <a:pPr eaLnBrk="1" hangingPunct="1">
              <a:defRPr/>
            </a:pPr>
            <a:r>
              <a:rPr lang="en-US" sz="2800" dirty="0" smtClean="0">
                <a:latin typeface="Comic Sans MS" pitchFamily="66" charset="0"/>
              </a:rPr>
              <a:t>Ice Shelf does not change in time in model</a:t>
            </a:r>
            <a:endParaRPr lang="en-US" sz="2000" dirty="0" smtClean="0">
              <a:latin typeface="Comic Sans MS" pitchFamily="66" charset="0"/>
            </a:endParaRPr>
          </a:p>
          <a:p>
            <a:pPr eaLnBrk="1" hangingPunct="1">
              <a:defRPr/>
            </a:pPr>
            <a:r>
              <a:rPr lang="en-US" sz="2800" dirty="0" smtClean="0">
                <a:latin typeface="Comic Sans MS" pitchFamily="66" charset="0"/>
              </a:rPr>
              <a:t>Three equation viscous sub-layer model for heat and salt fluxes (Holland and Jenkins, 1999)</a:t>
            </a:r>
          </a:p>
          <a:p>
            <a:pPr lvl="1" eaLnBrk="1" hangingPunct="1">
              <a:defRPr/>
            </a:pPr>
            <a:r>
              <a:rPr lang="en-US" sz="2400" dirty="0" smtClean="0">
                <a:latin typeface="Comic Sans MS" pitchFamily="66" charset="0"/>
              </a:rPr>
              <a:t>Conservation of Heat</a:t>
            </a:r>
          </a:p>
          <a:p>
            <a:pPr lvl="1" eaLnBrk="1" hangingPunct="1">
              <a:defRPr/>
            </a:pPr>
            <a:r>
              <a:rPr lang="en-US" sz="2400" dirty="0" smtClean="0">
                <a:latin typeface="Comic Sans MS" pitchFamily="66" charset="0"/>
              </a:rPr>
              <a:t>Conservation of Salt</a:t>
            </a:r>
          </a:p>
          <a:p>
            <a:pPr lvl="1" eaLnBrk="1" hangingPunct="1">
              <a:defRPr/>
            </a:pPr>
            <a:r>
              <a:rPr lang="en-US" sz="2400" dirty="0" smtClean="0">
                <a:latin typeface="Comic Sans MS" pitchFamily="66" charset="0"/>
              </a:rPr>
              <a:t>Freezing point of sea water (function of pressure and salinity)</a:t>
            </a:r>
          </a:p>
          <a:p>
            <a:pPr eaLnBrk="1" hangingPunct="1">
              <a:defRPr/>
            </a:pPr>
            <a:r>
              <a:rPr lang="en-US" sz="2800" dirty="0" smtClean="0">
                <a:latin typeface="Comic Sans MS" pitchFamily="66" charset="0"/>
              </a:rPr>
              <a:t>PGF calculation assumes the ice shelf has no flexural rigidity and pressure at the base comes from the floating ice</a:t>
            </a:r>
            <a:endParaRPr lang="en-US" dirty="0" smtClean="0">
              <a:latin typeface="Comic Sans MS" pitchFamily="66" charset="0"/>
            </a:endParaRPr>
          </a:p>
        </p:txBody>
      </p:sp>
    </p:spTree>
    <p:extLst>
      <p:ext uri="{BB962C8B-B14F-4D97-AF65-F5344CB8AC3E}">
        <p14:creationId xmlns="" xmlns:p14="http://schemas.microsoft.com/office/powerpoint/2010/main" val="1506509020"/>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8610" name="Picture 36" descr="bathy.ross.3.png"/>
          <p:cNvPicPr>
            <a:picLocks noChangeAspect="1"/>
          </p:cNvPicPr>
          <p:nvPr/>
        </p:nvPicPr>
        <p:blipFill>
          <a:blip r:embed="rId3" cstate="print">
            <a:extLst>
              <a:ext uri="{28A0092B-C50C-407E-A947-70E740481C1C}">
                <a14:useLocalDpi xmlns="" xmlns:a14="http://schemas.microsoft.com/office/drawing/2010/main" val="0"/>
              </a:ext>
            </a:extLst>
          </a:blip>
          <a:srcRect l="11765" t="11053" r="11765" b="7127"/>
          <a:stretch>
            <a:fillRect/>
          </a:stretch>
        </p:blipFill>
        <p:spPr bwMode="auto">
          <a:xfrm>
            <a:off x="0" y="0"/>
            <a:ext cx="4902200" cy="6788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8611" name="Picture 6" descr="antarctica.png"/>
          <p:cNvPicPr>
            <a:picLocks noChangeAspect="1"/>
          </p:cNvPicPr>
          <p:nvPr/>
        </p:nvPicPr>
        <p:blipFill>
          <a:blip r:embed="rId4" cstate="print">
            <a:extLst>
              <a:ext uri="{28A0092B-C50C-407E-A947-70E740481C1C}">
                <a14:useLocalDpi xmlns="" xmlns:a14="http://schemas.microsoft.com/office/drawing/2010/main" val="0"/>
              </a:ext>
            </a:extLst>
          </a:blip>
          <a:srcRect t="9091" b="9091"/>
          <a:stretch>
            <a:fillRect/>
          </a:stretch>
        </p:blipFill>
        <p:spPr bwMode="auto">
          <a:xfrm>
            <a:off x="5165725" y="381000"/>
            <a:ext cx="3671888" cy="3886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400194908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13410" name="Rectangle 2"/>
          <p:cNvSpPr>
            <a:spLocks noGrp="1" noChangeArrowheads="1"/>
          </p:cNvSpPr>
          <p:nvPr>
            <p:ph type="title"/>
          </p:nvPr>
        </p:nvSpPr>
        <p:spPr>
          <a:xfrm>
            <a:off x="457200" y="152400"/>
            <a:ext cx="8229600" cy="914400"/>
          </a:xfrm>
        </p:spPr>
        <p:txBody>
          <a:bodyPr/>
          <a:lstStyle/>
          <a:p>
            <a:pPr algn="ctr" eaLnBrk="1" hangingPunct="1">
              <a:defRPr/>
            </a:pPr>
            <a:r>
              <a:rPr lang="en-US" sz="3600" b="1" dirty="0" smtClean="0">
                <a:solidFill>
                  <a:srgbClr val="FFFF00"/>
                </a:solidFill>
                <a:latin typeface="Comic Sans MS" pitchFamily="66" charset="0"/>
              </a:rPr>
              <a:t>New Model Run for PRISM</a:t>
            </a:r>
          </a:p>
        </p:txBody>
      </p:sp>
      <p:sp>
        <p:nvSpPr>
          <p:cNvPr id="913411" name="Rectangle 3"/>
          <p:cNvSpPr>
            <a:spLocks noGrp="1" noChangeArrowheads="1"/>
          </p:cNvSpPr>
          <p:nvPr>
            <p:ph type="body" idx="1"/>
          </p:nvPr>
        </p:nvSpPr>
        <p:spPr>
          <a:xfrm>
            <a:off x="457200" y="990600"/>
            <a:ext cx="8458200" cy="5715000"/>
          </a:xfrm>
        </p:spPr>
        <p:txBody>
          <a:bodyPr/>
          <a:lstStyle/>
          <a:p>
            <a:pPr eaLnBrk="1" hangingPunct="1">
              <a:lnSpc>
                <a:spcPct val="90000"/>
              </a:lnSpc>
              <a:defRPr/>
            </a:pPr>
            <a:r>
              <a:rPr lang="en-US" sz="2800" dirty="0" smtClean="0">
                <a:latin typeface="Comic Sans MS" pitchFamily="66" charset="0"/>
              </a:rPr>
              <a:t>Sept. 15, 2010 – Feb. 29, 2012</a:t>
            </a:r>
          </a:p>
          <a:p>
            <a:pPr eaLnBrk="1" hangingPunct="1">
              <a:lnSpc>
                <a:spcPct val="90000"/>
              </a:lnSpc>
              <a:defRPr/>
            </a:pPr>
            <a:r>
              <a:rPr lang="en-US" sz="2800" dirty="0" smtClean="0">
                <a:latin typeface="Comic Sans MS" pitchFamily="66" charset="0"/>
              </a:rPr>
              <a:t>Model fields saved every 5 days for entire run and every day from Sept. 15, 2011 (finer temporal resolution available upon request)</a:t>
            </a:r>
          </a:p>
          <a:p>
            <a:pPr eaLnBrk="1" hangingPunct="1">
              <a:lnSpc>
                <a:spcPct val="90000"/>
              </a:lnSpc>
              <a:defRPr/>
            </a:pPr>
            <a:r>
              <a:rPr lang="en-US" sz="2800" dirty="0" smtClean="0">
                <a:latin typeface="Comic Sans MS" pitchFamily="66" charset="0"/>
              </a:rPr>
              <a:t>Forced with 6-hourly winds and air temperatures from the new higher resolution (0.75°) ERA-Interim product</a:t>
            </a:r>
          </a:p>
          <a:p>
            <a:pPr eaLnBrk="1" hangingPunct="1">
              <a:lnSpc>
                <a:spcPct val="90000"/>
              </a:lnSpc>
              <a:defRPr/>
            </a:pPr>
            <a:r>
              <a:rPr lang="en-US" sz="2800" dirty="0" smtClean="0">
                <a:latin typeface="Comic Sans MS" pitchFamily="66" charset="0"/>
              </a:rPr>
              <a:t>Had to switch to coarser (25-km) SSMIS sea-ice from AMSR-E (12.5-km)</a:t>
            </a:r>
          </a:p>
          <a:p>
            <a:pPr eaLnBrk="1" hangingPunct="1">
              <a:lnSpc>
                <a:spcPct val="90000"/>
              </a:lnSpc>
              <a:defRPr/>
            </a:pPr>
            <a:r>
              <a:rPr lang="en-US" sz="2800" dirty="0" smtClean="0">
                <a:latin typeface="Comic Sans MS" pitchFamily="66" charset="0"/>
              </a:rPr>
              <a:t>Fixed small bug in the sea-ice code</a:t>
            </a:r>
          </a:p>
          <a:p>
            <a:pPr eaLnBrk="1" hangingPunct="1">
              <a:lnSpc>
                <a:spcPct val="90000"/>
              </a:lnSpc>
              <a:defRPr/>
            </a:pPr>
            <a:r>
              <a:rPr lang="en-US" sz="2800" dirty="0">
                <a:latin typeface="Comic Sans MS" pitchFamily="66" charset="0"/>
              </a:rPr>
              <a:t>T</a:t>
            </a:r>
            <a:r>
              <a:rPr lang="en-US" sz="2800" dirty="0" smtClean="0">
                <a:latin typeface="Comic Sans MS" pitchFamily="66" charset="0"/>
              </a:rPr>
              <a:t>wo new dye tracers: Ice </a:t>
            </a:r>
            <a:r>
              <a:rPr lang="en-US" sz="2800" dirty="0">
                <a:latin typeface="Comic Sans MS" pitchFamily="66" charset="0"/>
              </a:rPr>
              <a:t>s</a:t>
            </a:r>
            <a:r>
              <a:rPr lang="en-US" sz="2800" dirty="0" smtClean="0">
                <a:latin typeface="Comic Sans MS" pitchFamily="66" charset="0"/>
              </a:rPr>
              <a:t>helf </a:t>
            </a:r>
            <a:r>
              <a:rPr lang="en-US" sz="2800" dirty="0" err="1" smtClean="0">
                <a:latin typeface="Comic Sans MS" pitchFamily="66" charset="0"/>
              </a:rPr>
              <a:t>meltwater</a:t>
            </a:r>
            <a:r>
              <a:rPr lang="en-US" sz="2800" dirty="0" smtClean="0">
                <a:latin typeface="Comic Sans MS" pitchFamily="66" charset="0"/>
              </a:rPr>
              <a:t> and sea-ice </a:t>
            </a:r>
            <a:r>
              <a:rPr lang="en-US" sz="2800" dirty="0" err="1" smtClean="0">
                <a:latin typeface="Comic Sans MS" pitchFamily="66" charset="0"/>
              </a:rPr>
              <a:t>meltwater</a:t>
            </a:r>
            <a:endParaRPr lang="en-US" sz="2800" dirty="0" smtClean="0">
              <a:latin typeface="Comic Sans MS" pitchFamily="66" charset="0"/>
            </a:endParaRPr>
          </a:p>
        </p:txBody>
      </p:sp>
    </p:spTree>
    <p:extLst>
      <p:ext uri="{BB962C8B-B14F-4D97-AF65-F5344CB8AC3E}">
        <p14:creationId xmlns="" xmlns:p14="http://schemas.microsoft.com/office/powerpoint/2010/main" val="222151460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1524000" y="0"/>
            <a:ext cx="7620000" cy="5715000"/>
          </a:xfrm>
          <a:prstGeom prst="rect">
            <a:avLst/>
          </a:prstGeom>
        </p:spPr>
      </p:pic>
      <p:sp>
        <p:nvSpPr>
          <p:cNvPr id="4" name="Text Box 8"/>
          <p:cNvSpPr txBox="1">
            <a:spLocks noChangeArrowheads="1"/>
          </p:cNvSpPr>
          <p:nvPr/>
        </p:nvSpPr>
        <p:spPr bwMode="auto">
          <a:xfrm>
            <a:off x="101600" y="304800"/>
            <a:ext cx="2108200" cy="1754326"/>
          </a:xfrm>
          <a:prstGeom prst="rect">
            <a:avLst/>
          </a:prstGeom>
          <a:noFill/>
          <a:ln w="9525">
            <a:noFill/>
            <a:miter lim="800000"/>
            <a:headEnd/>
            <a:tailEnd/>
          </a:ln>
        </p:spPr>
        <p:txBody>
          <a:bodyPr wrap="square">
            <a:spAutoFit/>
          </a:bodyPr>
          <a:lstStyle/>
          <a:p>
            <a:pPr>
              <a:spcBef>
                <a:spcPct val="50000"/>
              </a:spcBef>
            </a:pPr>
            <a:r>
              <a:rPr lang="en-US" dirty="0" smtClean="0">
                <a:solidFill>
                  <a:srgbClr val="000099"/>
                </a:solidFill>
                <a:latin typeface="Comic Sans MS" pitchFamily="66" charset="0"/>
              </a:rPr>
              <a:t>CDW dye at 300 m: </a:t>
            </a:r>
          </a:p>
          <a:p>
            <a:pPr>
              <a:spcBef>
                <a:spcPct val="50000"/>
              </a:spcBef>
            </a:pPr>
            <a:r>
              <a:rPr lang="en-US" dirty="0" smtClean="0">
                <a:solidFill>
                  <a:srgbClr val="000099"/>
                </a:solidFill>
                <a:latin typeface="Comic Sans MS" pitchFamily="66" charset="0"/>
              </a:rPr>
              <a:t>9/15/2010 </a:t>
            </a:r>
            <a:r>
              <a:rPr lang="en-US" dirty="0">
                <a:solidFill>
                  <a:srgbClr val="000099"/>
                </a:solidFill>
                <a:latin typeface="Comic Sans MS" pitchFamily="66" charset="0"/>
              </a:rPr>
              <a:t>– </a:t>
            </a:r>
            <a:r>
              <a:rPr lang="en-US" dirty="0" smtClean="0">
                <a:solidFill>
                  <a:srgbClr val="000099"/>
                </a:solidFill>
                <a:latin typeface="Comic Sans MS" pitchFamily="66" charset="0"/>
              </a:rPr>
              <a:t>2/22/2012</a:t>
            </a:r>
            <a:endParaRPr lang="en-US" dirty="0">
              <a:solidFill>
                <a:srgbClr val="000099"/>
              </a:solidFill>
              <a:latin typeface="Comic Sans MS" pitchFamily="66" charset="0"/>
            </a:endParaRPr>
          </a:p>
        </p:txBody>
      </p:sp>
    </p:spTree>
    <p:extLst>
      <p:ext uri="{BB962C8B-B14F-4D97-AF65-F5344CB8AC3E}">
        <p14:creationId xmlns="" xmlns:p14="http://schemas.microsoft.com/office/powerpoint/2010/main" val="357705292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1524000" y="0"/>
            <a:ext cx="7620000" cy="5715000"/>
          </a:xfrm>
          <a:prstGeom prst="rect">
            <a:avLst/>
          </a:prstGeom>
        </p:spPr>
      </p:pic>
      <p:sp>
        <p:nvSpPr>
          <p:cNvPr id="3" name="Text Box 8"/>
          <p:cNvSpPr txBox="1">
            <a:spLocks noChangeArrowheads="1"/>
          </p:cNvSpPr>
          <p:nvPr/>
        </p:nvSpPr>
        <p:spPr bwMode="auto">
          <a:xfrm>
            <a:off x="101600" y="304800"/>
            <a:ext cx="2108200" cy="1754326"/>
          </a:xfrm>
          <a:prstGeom prst="rect">
            <a:avLst/>
          </a:prstGeom>
          <a:noFill/>
          <a:ln w="9525">
            <a:noFill/>
            <a:miter lim="800000"/>
            <a:headEnd/>
            <a:tailEnd/>
          </a:ln>
        </p:spPr>
        <p:txBody>
          <a:bodyPr wrap="square">
            <a:spAutoFit/>
          </a:bodyPr>
          <a:lstStyle/>
          <a:p>
            <a:pPr>
              <a:spcBef>
                <a:spcPct val="50000"/>
              </a:spcBef>
            </a:pPr>
            <a:r>
              <a:rPr lang="en-US" dirty="0" smtClean="0">
                <a:solidFill>
                  <a:srgbClr val="000099"/>
                </a:solidFill>
                <a:latin typeface="Comic Sans MS" pitchFamily="66" charset="0"/>
              </a:rPr>
              <a:t>Glacial melt dye at 1 m: </a:t>
            </a:r>
          </a:p>
          <a:p>
            <a:pPr>
              <a:spcBef>
                <a:spcPct val="50000"/>
              </a:spcBef>
            </a:pPr>
            <a:r>
              <a:rPr lang="en-US" dirty="0" smtClean="0">
                <a:solidFill>
                  <a:srgbClr val="000099"/>
                </a:solidFill>
                <a:latin typeface="Comic Sans MS" pitchFamily="66" charset="0"/>
              </a:rPr>
              <a:t>9/15/2010 </a:t>
            </a:r>
            <a:r>
              <a:rPr lang="en-US" dirty="0">
                <a:solidFill>
                  <a:srgbClr val="000099"/>
                </a:solidFill>
                <a:latin typeface="Comic Sans MS" pitchFamily="66" charset="0"/>
              </a:rPr>
              <a:t>– </a:t>
            </a:r>
            <a:r>
              <a:rPr lang="en-US" dirty="0" smtClean="0">
                <a:solidFill>
                  <a:srgbClr val="000099"/>
                </a:solidFill>
                <a:latin typeface="Comic Sans MS" pitchFamily="66" charset="0"/>
              </a:rPr>
              <a:t>2/22/2012</a:t>
            </a:r>
            <a:endParaRPr lang="en-US" dirty="0">
              <a:solidFill>
                <a:srgbClr val="000099"/>
              </a:solidFill>
              <a:latin typeface="Comic Sans MS" pitchFamily="66" charset="0"/>
            </a:endParaRPr>
          </a:p>
        </p:txBody>
      </p:sp>
    </p:spTree>
    <p:extLst>
      <p:ext uri="{BB962C8B-B14F-4D97-AF65-F5344CB8AC3E}">
        <p14:creationId xmlns="" xmlns:p14="http://schemas.microsoft.com/office/powerpoint/2010/main" val="44751741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1524000" y="0"/>
            <a:ext cx="7620000" cy="5715000"/>
          </a:xfrm>
          <a:prstGeom prst="rect">
            <a:avLst/>
          </a:prstGeom>
        </p:spPr>
      </p:pic>
      <p:sp>
        <p:nvSpPr>
          <p:cNvPr id="3" name="Text Box 8"/>
          <p:cNvSpPr txBox="1">
            <a:spLocks noChangeArrowheads="1"/>
          </p:cNvSpPr>
          <p:nvPr/>
        </p:nvSpPr>
        <p:spPr bwMode="auto">
          <a:xfrm>
            <a:off x="101600" y="304800"/>
            <a:ext cx="2108200" cy="1754326"/>
          </a:xfrm>
          <a:prstGeom prst="rect">
            <a:avLst/>
          </a:prstGeom>
          <a:noFill/>
          <a:ln w="9525">
            <a:noFill/>
            <a:miter lim="800000"/>
            <a:headEnd/>
            <a:tailEnd/>
          </a:ln>
        </p:spPr>
        <p:txBody>
          <a:bodyPr wrap="square">
            <a:spAutoFit/>
          </a:bodyPr>
          <a:lstStyle/>
          <a:p>
            <a:pPr>
              <a:spcBef>
                <a:spcPct val="50000"/>
              </a:spcBef>
            </a:pPr>
            <a:r>
              <a:rPr lang="en-US" dirty="0" smtClean="0">
                <a:solidFill>
                  <a:srgbClr val="000099"/>
                </a:solidFill>
                <a:latin typeface="Comic Sans MS" pitchFamily="66" charset="0"/>
              </a:rPr>
              <a:t>Sea-ice melt dye at 1 m: </a:t>
            </a:r>
          </a:p>
          <a:p>
            <a:pPr>
              <a:spcBef>
                <a:spcPct val="50000"/>
              </a:spcBef>
            </a:pPr>
            <a:r>
              <a:rPr lang="en-US" dirty="0" smtClean="0">
                <a:solidFill>
                  <a:srgbClr val="000099"/>
                </a:solidFill>
                <a:latin typeface="Comic Sans MS" pitchFamily="66" charset="0"/>
              </a:rPr>
              <a:t>9/15/2010 </a:t>
            </a:r>
            <a:r>
              <a:rPr lang="en-US" dirty="0">
                <a:solidFill>
                  <a:srgbClr val="000099"/>
                </a:solidFill>
                <a:latin typeface="Comic Sans MS" pitchFamily="66" charset="0"/>
              </a:rPr>
              <a:t>– </a:t>
            </a:r>
            <a:r>
              <a:rPr lang="en-US" dirty="0" smtClean="0">
                <a:solidFill>
                  <a:srgbClr val="000099"/>
                </a:solidFill>
                <a:latin typeface="Comic Sans MS" pitchFamily="66" charset="0"/>
              </a:rPr>
              <a:t>2/22/2012</a:t>
            </a:r>
            <a:endParaRPr lang="en-US" dirty="0">
              <a:solidFill>
                <a:srgbClr val="000099"/>
              </a:solidFill>
              <a:latin typeface="Comic Sans MS" pitchFamily="66" charset="0"/>
            </a:endParaRPr>
          </a:p>
        </p:txBody>
      </p:sp>
    </p:spTree>
    <p:extLst>
      <p:ext uri="{BB962C8B-B14F-4D97-AF65-F5344CB8AC3E}">
        <p14:creationId xmlns="" xmlns:p14="http://schemas.microsoft.com/office/powerpoint/2010/main" val="13824851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 xmlns:a14="http://schemas.microsoft.com/office/drawing/2010/main" val="0"/>
              </a:ext>
            </a:extLst>
          </a:blip>
          <a:srcRect t="2665" b="24000"/>
          <a:stretch/>
        </p:blipFill>
        <p:spPr>
          <a:xfrm>
            <a:off x="76200" y="6096"/>
            <a:ext cx="4817604" cy="4572000"/>
          </a:xfrm>
          <a:prstGeom prst="rect">
            <a:avLst/>
          </a:prstGeom>
        </p:spPr>
      </p:pic>
      <p:sp>
        <p:nvSpPr>
          <p:cNvPr id="39938" name="TextBox 2"/>
          <p:cNvSpPr txBox="1">
            <a:spLocks noChangeArrowheads="1"/>
          </p:cNvSpPr>
          <p:nvPr/>
        </p:nvSpPr>
        <p:spPr bwMode="auto">
          <a:xfrm>
            <a:off x="609600" y="4572000"/>
            <a:ext cx="7772400" cy="1938992"/>
          </a:xfrm>
          <a:prstGeom prst="rect">
            <a:avLst/>
          </a:prstGeom>
          <a:noFill/>
          <a:ln w="9525">
            <a:noFill/>
            <a:miter lim="800000"/>
            <a:headEnd/>
            <a:tailEnd/>
          </a:ln>
        </p:spPr>
        <p:txBody>
          <a:bodyPr wrap="square">
            <a:spAutoFit/>
          </a:bodyPr>
          <a:lstStyle/>
          <a:p>
            <a:r>
              <a:rPr lang="en-US" sz="2000" dirty="0" smtClean="0">
                <a:solidFill>
                  <a:srgbClr val="000099"/>
                </a:solidFill>
                <a:latin typeface="Comic Sans MS" pitchFamily="66" charset="0"/>
              </a:rPr>
              <a:t>Entire model domain                 Continental shelf only</a:t>
            </a:r>
          </a:p>
          <a:p>
            <a:r>
              <a:rPr lang="en-US" sz="2000" dirty="0" smtClean="0">
                <a:solidFill>
                  <a:srgbClr val="000099"/>
                </a:solidFill>
                <a:latin typeface="Comic Sans MS" pitchFamily="66" charset="0"/>
              </a:rPr>
              <a:t>(r</a:t>
            </a:r>
            <a:r>
              <a:rPr lang="en-US" sz="2000" baseline="30000" dirty="0" smtClean="0">
                <a:solidFill>
                  <a:srgbClr val="000099"/>
                </a:solidFill>
                <a:latin typeface="Comic Sans MS" pitchFamily="66" charset="0"/>
              </a:rPr>
              <a:t>2 </a:t>
            </a:r>
            <a:r>
              <a:rPr lang="en-US" sz="2000" dirty="0" smtClean="0">
                <a:solidFill>
                  <a:srgbClr val="000099"/>
                </a:solidFill>
                <a:latin typeface="Comic Sans MS" pitchFamily="66" charset="0"/>
              </a:rPr>
              <a:t>= 0.91)                            (</a:t>
            </a:r>
            <a:r>
              <a:rPr lang="en-US" sz="2000" dirty="0">
                <a:solidFill>
                  <a:srgbClr val="000099"/>
                </a:solidFill>
                <a:latin typeface="Comic Sans MS" pitchFamily="66" charset="0"/>
              </a:rPr>
              <a:t>r</a:t>
            </a:r>
            <a:r>
              <a:rPr lang="en-US" sz="2000" baseline="30000" dirty="0">
                <a:solidFill>
                  <a:srgbClr val="000099"/>
                </a:solidFill>
                <a:latin typeface="Comic Sans MS" pitchFamily="66" charset="0"/>
              </a:rPr>
              <a:t>2 </a:t>
            </a:r>
            <a:r>
              <a:rPr lang="en-US" sz="2000" dirty="0">
                <a:solidFill>
                  <a:srgbClr val="000099"/>
                </a:solidFill>
                <a:latin typeface="Comic Sans MS" pitchFamily="66" charset="0"/>
              </a:rPr>
              <a:t>= </a:t>
            </a:r>
            <a:r>
              <a:rPr lang="en-US" sz="2000" dirty="0" smtClean="0">
                <a:solidFill>
                  <a:srgbClr val="000099"/>
                </a:solidFill>
                <a:latin typeface="Comic Sans MS" pitchFamily="66" charset="0"/>
              </a:rPr>
              <a:t>0.90)</a:t>
            </a:r>
          </a:p>
          <a:p>
            <a:endParaRPr lang="en-US" sz="2000" dirty="0">
              <a:solidFill>
                <a:srgbClr val="000099"/>
              </a:solidFill>
              <a:latin typeface="Comic Sans MS" pitchFamily="66" charset="0"/>
            </a:endParaRPr>
          </a:p>
          <a:p>
            <a:r>
              <a:rPr lang="en-US" sz="2000" dirty="0" smtClean="0">
                <a:solidFill>
                  <a:srgbClr val="000099"/>
                </a:solidFill>
                <a:latin typeface="Comic Sans MS" pitchFamily="66" charset="0"/>
              </a:rPr>
              <a:t>Monthly </a:t>
            </a:r>
            <a:r>
              <a:rPr lang="en-US" sz="2000" dirty="0">
                <a:solidFill>
                  <a:srgbClr val="000099"/>
                </a:solidFill>
                <a:latin typeface="Comic Sans MS" pitchFamily="66" charset="0"/>
              </a:rPr>
              <a:t>modeled sea-ice area (</a:t>
            </a:r>
            <a:r>
              <a:rPr lang="en-US" sz="2000" dirty="0">
                <a:solidFill>
                  <a:srgbClr val="FF0000"/>
                </a:solidFill>
                <a:latin typeface="Comic Sans MS" pitchFamily="66" charset="0"/>
              </a:rPr>
              <a:t>red line</a:t>
            </a:r>
            <a:r>
              <a:rPr lang="en-US" sz="2000" dirty="0">
                <a:solidFill>
                  <a:srgbClr val="000099"/>
                </a:solidFill>
                <a:latin typeface="Comic Sans MS" pitchFamily="66" charset="0"/>
              </a:rPr>
              <a:t>) vs. </a:t>
            </a:r>
            <a:r>
              <a:rPr lang="en-US" sz="2000" dirty="0" smtClean="0">
                <a:solidFill>
                  <a:srgbClr val="000099"/>
                </a:solidFill>
                <a:latin typeface="Comic Sans MS" pitchFamily="66" charset="0"/>
              </a:rPr>
              <a:t>SSMIS </a:t>
            </a:r>
            <a:r>
              <a:rPr lang="en-US" sz="2000" dirty="0">
                <a:solidFill>
                  <a:srgbClr val="000099"/>
                </a:solidFill>
                <a:latin typeface="Comic Sans MS" pitchFamily="66" charset="0"/>
              </a:rPr>
              <a:t>sea-ice (blue line) </a:t>
            </a:r>
            <a:r>
              <a:rPr lang="en-US" sz="2000" dirty="0" smtClean="0">
                <a:solidFill>
                  <a:srgbClr val="000099"/>
                </a:solidFill>
                <a:latin typeface="Comic Sans MS" pitchFamily="66" charset="0"/>
              </a:rPr>
              <a:t>area.</a:t>
            </a:r>
            <a:endParaRPr lang="en-US" sz="2000" dirty="0">
              <a:solidFill>
                <a:srgbClr val="000099"/>
              </a:solidFill>
              <a:latin typeface="Comic Sans MS" pitchFamily="66" charset="0"/>
            </a:endParaRPr>
          </a:p>
          <a:p>
            <a:endParaRPr lang="en-US" sz="2000" dirty="0">
              <a:solidFill>
                <a:srgbClr val="000099"/>
              </a:solidFill>
              <a:latin typeface="Comic Sans MS" pitchFamily="66" charset="0"/>
            </a:endParaRPr>
          </a:p>
        </p:txBody>
      </p:sp>
      <p:pic>
        <p:nvPicPr>
          <p:cNvPr id="3" name="Picture 2"/>
          <p:cNvPicPr>
            <a:picLocks noChangeAspect="1"/>
          </p:cNvPicPr>
          <p:nvPr/>
        </p:nvPicPr>
        <p:blipFill rotWithShape="1">
          <a:blip r:embed="rId4" cstate="print">
            <a:extLst>
              <a:ext uri="{28A0092B-C50C-407E-A947-70E740481C1C}">
                <a14:useLocalDpi xmlns="" xmlns:a14="http://schemas.microsoft.com/office/drawing/2010/main" val="0"/>
              </a:ext>
            </a:extLst>
          </a:blip>
          <a:srcRect t="2665" b="24000"/>
          <a:stretch/>
        </p:blipFill>
        <p:spPr>
          <a:xfrm>
            <a:off x="4406690" y="21336"/>
            <a:ext cx="4737310" cy="4495800"/>
          </a:xfrm>
          <a:prstGeom prst="rect">
            <a:avLst/>
          </a:prstGeom>
        </p:spPr>
      </p:pic>
    </p:spTree>
    <p:extLst>
      <p:ext uri="{BB962C8B-B14F-4D97-AF65-F5344CB8AC3E}">
        <p14:creationId xmlns="" xmlns:p14="http://schemas.microsoft.com/office/powerpoint/2010/main" val="2520270131"/>
      </p:ext>
    </p:extLst>
  </p:cSld>
  <p:clrMapOvr>
    <a:masterClrMapping/>
  </p:clrMapOvr>
  <p:timing>
    <p:tnLst>
      <p:par>
        <p:cTn id="1" dur="indefinite" restart="never" nodeType="tmRoot"/>
      </p:par>
    </p:tnLst>
  </p:timing>
</p:sld>
</file>

<file path=ppt/theme/theme1.xml><?xml version="1.0" encoding="utf-8"?>
<a:theme xmlns:a="http://schemas.openxmlformats.org/drawingml/2006/main" name="Ocean">
  <a:themeElements>
    <a:clrScheme name="">
      <a:dk1>
        <a:srgbClr val="000000"/>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fontScheme name="Ocea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defRPr>
        </a:defPPr>
      </a:lstStyle>
    </a:lnDef>
  </a:objectDefaults>
  <a:extraClrSchemeLst>
    <a:extraClrScheme>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
      <a:clrScheme name="Ocean 9">
        <a:dk1>
          <a:srgbClr val="010199"/>
        </a:dk1>
        <a:lt1>
          <a:srgbClr val="FFFFFF"/>
        </a:lt1>
        <a:dk2>
          <a:srgbClr val="0000CC"/>
        </a:dk2>
        <a:lt2>
          <a:srgbClr val="FFFFFF"/>
        </a:lt2>
        <a:accent1>
          <a:srgbClr val="33CCCC"/>
        </a:accent1>
        <a:accent2>
          <a:srgbClr val="00C600"/>
        </a:accent2>
        <a:accent3>
          <a:srgbClr val="AAAAE2"/>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10">
        <a:dk1>
          <a:srgbClr val="010199"/>
        </a:dk1>
        <a:lt1>
          <a:srgbClr val="FFFFFF"/>
        </a:lt1>
        <a:dk2>
          <a:srgbClr val="000066"/>
        </a:dk2>
        <a:lt2>
          <a:srgbClr val="FFFFFF"/>
        </a:lt2>
        <a:accent1>
          <a:srgbClr val="33CCCC"/>
        </a:accent1>
        <a:accent2>
          <a:srgbClr val="00C600"/>
        </a:accent2>
        <a:accent3>
          <a:srgbClr val="AAAAB8"/>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11">
        <a:dk1>
          <a:srgbClr val="010199"/>
        </a:dk1>
        <a:lt1>
          <a:srgbClr val="FFFFFF"/>
        </a:lt1>
        <a:dk2>
          <a:srgbClr val="0000FF"/>
        </a:dk2>
        <a:lt2>
          <a:srgbClr val="FFFFFF"/>
        </a:lt2>
        <a:accent1>
          <a:srgbClr val="33CCCC"/>
        </a:accent1>
        <a:accent2>
          <a:srgbClr val="00C600"/>
        </a:accent2>
        <a:accent3>
          <a:srgbClr val="AAAAFF"/>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12">
        <a:dk1>
          <a:srgbClr val="010199"/>
        </a:dk1>
        <a:lt1>
          <a:srgbClr val="FFFFFF"/>
        </a:lt1>
        <a:dk2>
          <a:srgbClr val="00007A"/>
        </a:dk2>
        <a:lt2>
          <a:srgbClr val="FFFFFF"/>
        </a:lt2>
        <a:accent1>
          <a:srgbClr val="33CCCC"/>
        </a:accent1>
        <a:accent2>
          <a:srgbClr val="00C600"/>
        </a:accent2>
        <a:accent3>
          <a:srgbClr val="AAAABE"/>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13">
        <a:dk1>
          <a:srgbClr val="010199"/>
        </a:dk1>
        <a:lt1>
          <a:srgbClr val="FFFFFF"/>
        </a:lt1>
        <a:dk2>
          <a:srgbClr val="000061"/>
        </a:dk2>
        <a:lt2>
          <a:srgbClr val="FFFFFF"/>
        </a:lt2>
        <a:accent1>
          <a:srgbClr val="33CCCC"/>
        </a:accent1>
        <a:accent2>
          <a:srgbClr val="00C600"/>
        </a:accent2>
        <a:accent3>
          <a:srgbClr val="AAAAB7"/>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14">
        <a:dk1>
          <a:srgbClr val="010199"/>
        </a:dk1>
        <a:lt1>
          <a:srgbClr val="FFFFFF"/>
        </a:lt1>
        <a:dk2>
          <a:srgbClr val="00001E"/>
        </a:dk2>
        <a:lt2>
          <a:srgbClr val="FFFFFF"/>
        </a:lt2>
        <a:accent1>
          <a:srgbClr val="33CCCC"/>
        </a:accent1>
        <a:accent2>
          <a:srgbClr val="00C600"/>
        </a:accent2>
        <a:accent3>
          <a:srgbClr val="AAAAAB"/>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15">
        <a:dk1>
          <a:srgbClr val="010199"/>
        </a:dk1>
        <a:lt1>
          <a:srgbClr val="FFFFFF"/>
        </a:lt1>
        <a:dk2>
          <a:srgbClr val="00007A"/>
        </a:dk2>
        <a:lt2>
          <a:srgbClr val="FF3300"/>
        </a:lt2>
        <a:accent1>
          <a:srgbClr val="33CCCC"/>
        </a:accent1>
        <a:accent2>
          <a:srgbClr val="00C600"/>
        </a:accent2>
        <a:accent3>
          <a:srgbClr val="AAAABE"/>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16">
        <a:dk1>
          <a:srgbClr val="010199"/>
        </a:dk1>
        <a:lt1>
          <a:srgbClr val="FFFFFF"/>
        </a:lt1>
        <a:dk2>
          <a:srgbClr val="00007A"/>
        </a:dk2>
        <a:lt2>
          <a:srgbClr val="FFCC00"/>
        </a:lt2>
        <a:accent1>
          <a:srgbClr val="33CCCC"/>
        </a:accent1>
        <a:accent2>
          <a:srgbClr val="00C600"/>
        </a:accent2>
        <a:accent3>
          <a:srgbClr val="AAAABE"/>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8_Ocean">
  <a:themeElements>
    <a:clrScheme name="">
      <a:dk1>
        <a:srgbClr val="000000"/>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fontScheme name="Ocea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defRPr>
        </a:defPPr>
      </a:lstStyle>
    </a:lnDef>
  </a:objectDefaults>
  <a:extraClrSchemeLst>
    <a:extraClrScheme>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
      <a:clrScheme name="Ocean 9">
        <a:dk1>
          <a:srgbClr val="010199"/>
        </a:dk1>
        <a:lt1>
          <a:srgbClr val="FFFFFF"/>
        </a:lt1>
        <a:dk2>
          <a:srgbClr val="0000CC"/>
        </a:dk2>
        <a:lt2>
          <a:srgbClr val="FFFFFF"/>
        </a:lt2>
        <a:accent1>
          <a:srgbClr val="33CCCC"/>
        </a:accent1>
        <a:accent2>
          <a:srgbClr val="00C600"/>
        </a:accent2>
        <a:accent3>
          <a:srgbClr val="AAAAE2"/>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10">
        <a:dk1>
          <a:srgbClr val="010199"/>
        </a:dk1>
        <a:lt1>
          <a:srgbClr val="FFFFFF"/>
        </a:lt1>
        <a:dk2>
          <a:srgbClr val="000066"/>
        </a:dk2>
        <a:lt2>
          <a:srgbClr val="FFFFFF"/>
        </a:lt2>
        <a:accent1>
          <a:srgbClr val="33CCCC"/>
        </a:accent1>
        <a:accent2>
          <a:srgbClr val="00C600"/>
        </a:accent2>
        <a:accent3>
          <a:srgbClr val="AAAAB8"/>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11">
        <a:dk1>
          <a:srgbClr val="010199"/>
        </a:dk1>
        <a:lt1>
          <a:srgbClr val="FFFFFF"/>
        </a:lt1>
        <a:dk2>
          <a:srgbClr val="0000FF"/>
        </a:dk2>
        <a:lt2>
          <a:srgbClr val="FFFFFF"/>
        </a:lt2>
        <a:accent1>
          <a:srgbClr val="33CCCC"/>
        </a:accent1>
        <a:accent2>
          <a:srgbClr val="00C600"/>
        </a:accent2>
        <a:accent3>
          <a:srgbClr val="AAAAFF"/>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12">
        <a:dk1>
          <a:srgbClr val="010199"/>
        </a:dk1>
        <a:lt1>
          <a:srgbClr val="FFFFFF"/>
        </a:lt1>
        <a:dk2>
          <a:srgbClr val="00007A"/>
        </a:dk2>
        <a:lt2>
          <a:srgbClr val="FFFFFF"/>
        </a:lt2>
        <a:accent1>
          <a:srgbClr val="33CCCC"/>
        </a:accent1>
        <a:accent2>
          <a:srgbClr val="00C600"/>
        </a:accent2>
        <a:accent3>
          <a:srgbClr val="AAAABE"/>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13">
        <a:dk1>
          <a:srgbClr val="010199"/>
        </a:dk1>
        <a:lt1>
          <a:srgbClr val="FFFFFF"/>
        </a:lt1>
        <a:dk2>
          <a:srgbClr val="000061"/>
        </a:dk2>
        <a:lt2>
          <a:srgbClr val="FFFFFF"/>
        </a:lt2>
        <a:accent1>
          <a:srgbClr val="33CCCC"/>
        </a:accent1>
        <a:accent2>
          <a:srgbClr val="00C600"/>
        </a:accent2>
        <a:accent3>
          <a:srgbClr val="AAAAB7"/>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14">
        <a:dk1>
          <a:srgbClr val="010199"/>
        </a:dk1>
        <a:lt1>
          <a:srgbClr val="FFFFFF"/>
        </a:lt1>
        <a:dk2>
          <a:srgbClr val="00001E"/>
        </a:dk2>
        <a:lt2>
          <a:srgbClr val="FFFFFF"/>
        </a:lt2>
        <a:accent1>
          <a:srgbClr val="33CCCC"/>
        </a:accent1>
        <a:accent2>
          <a:srgbClr val="00C600"/>
        </a:accent2>
        <a:accent3>
          <a:srgbClr val="AAAAAB"/>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15">
        <a:dk1>
          <a:srgbClr val="010199"/>
        </a:dk1>
        <a:lt1>
          <a:srgbClr val="FFFFFF"/>
        </a:lt1>
        <a:dk2>
          <a:srgbClr val="00007A"/>
        </a:dk2>
        <a:lt2>
          <a:srgbClr val="FF3300"/>
        </a:lt2>
        <a:accent1>
          <a:srgbClr val="33CCCC"/>
        </a:accent1>
        <a:accent2>
          <a:srgbClr val="00C600"/>
        </a:accent2>
        <a:accent3>
          <a:srgbClr val="AAAABE"/>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16">
        <a:dk1>
          <a:srgbClr val="010199"/>
        </a:dk1>
        <a:lt1>
          <a:srgbClr val="FFFFFF"/>
        </a:lt1>
        <a:dk2>
          <a:srgbClr val="00007A"/>
        </a:dk2>
        <a:lt2>
          <a:srgbClr val="FFCC00"/>
        </a:lt2>
        <a:accent1>
          <a:srgbClr val="33CCCC"/>
        </a:accent1>
        <a:accent2>
          <a:srgbClr val="00C600"/>
        </a:accent2>
        <a:accent3>
          <a:srgbClr val="AAAABE"/>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1_Ocean">
  <a:themeElements>
    <a:clrScheme name="">
      <a:dk1>
        <a:srgbClr val="000000"/>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fontScheme name="Ocea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defRPr>
        </a:defPPr>
      </a:lstStyle>
    </a:lnDef>
  </a:objectDefaults>
  <a:extraClrSchemeLst>
    <a:extraClrScheme>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
      <a:clrScheme name="Ocean 9">
        <a:dk1>
          <a:srgbClr val="010199"/>
        </a:dk1>
        <a:lt1>
          <a:srgbClr val="FFFFFF"/>
        </a:lt1>
        <a:dk2>
          <a:srgbClr val="0000CC"/>
        </a:dk2>
        <a:lt2>
          <a:srgbClr val="FFFFFF"/>
        </a:lt2>
        <a:accent1>
          <a:srgbClr val="33CCCC"/>
        </a:accent1>
        <a:accent2>
          <a:srgbClr val="00C600"/>
        </a:accent2>
        <a:accent3>
          <a:srgbClr val="AAAAE2"/>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10">
        <a:dk1>
          <a:srgbClr val="010199"/>
        </a:dk1>
        <a:lt1>
          <a:srgbClr val="FFFFFF"/>
        </a:lt1>
        <a:dk2>
          <a:srgbClr val="000066"/>
        </a:dk2>
        <a:lt2>
          <a:srgbClr val="FFFFFF"/>
        </a:lt2>
        <a:accent1>
          <a:srgbClr val="33CCCC"/>
        </a:accent1>
        <a:accent2>
          <a:srgbClr val="00C600"/>
        </a:accent2>
        <a:accent3>
          <a:srgbClr val="AAAAB8"/>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11">
        <a:dk1>
          <a:srgbClr val="010199"/>
        </a:dk1>
        <a:lt1>
          <a:srgbClr val="FFFFFF"/>
        </a:lt1>
        <a:dk2>
          <a:srgbClr val="0000FF"/>
        </a:dk2>
        <a:lt2>
          <a:srgbClr val="FFFFFF"/>
        </a:lt2>
        <a:accent1>
          <a:srgbClr val="33CCCC"/>
        </a:accent1>
        <a:accent2>
          <a:srgbClr val="00C600"/>
        </a:accent2>
        <a:accent3>
          <a:srgbClr val="AAAAFF"/>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12">
        <a:dk1>
          <a:srgbClr val="010199"/>
        </a:dk1>
        <a:lt1>
          <a:srgbClr val="FFFFFF"/>
        </a:lt1>
        <a:dk2>
          <a:srgbClr val="00007A"/>
        </a:dk2>
        <a:lt2>
          <a:srgbClr val="FFFFFF"/>
        </a:lt2>
        <a:accent1>
          <a:srgbClr val="33CCCC"/>
        </a:accent1>
        <a:accent2>
          <a:srgbClr val="00C600"/>
        </a:accent2>
        <a:accent3>
          <a:srgbClr val="AAAABE"/>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13">
        <a:dk1>
          <a:srgbClr val="010199"/>
        </a:dk1>
        <a:lt1>
          <a:srgbClr val="FFFFFF"/>
        </a:lt1>
        <a:dk2>
          <a:srgbClr val="000061"/>
        </a:dk2>
        <a:lt2>
          <a:srgbClr val="FFFFFF"/>
        </a:lt2>
        <a:accent1>
          <a:srgbClr val="33CCCC"/>
        </a:accent1>
        <a:accent2>
          <a:srgbClr val="00C600"/>
        </a:accent2>
        <a:accent3>
          <a:srgbClr val="AAAAB7"/>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14">
        <a:dk1>
          <a:srgbClr val="010199"/>
        </a:dk1>
        <a:lt1>
          <a:srgbClr val="FFFFFF"/>
        </a:lt1>
        <a:dk2>
          <a:srgbClr val="00001E"/>
        </a:dk2>
        <a:lt2>
          <a:srgbClr val="FFFFFF"/>
        </a:lt2>
        <a:accent1>
          <a:srgbClr val="33CCCC"/>
        </a:accent1>
        <a:accent2>
          <a:srgbClr val="00C600"/>
        </a:accent2>
        <a:accent3>
          <a:srgbClr val="AAAAAB"/>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15">
        <a:dk1>
          <a:srgbClr val="010199"/>
        </a:dk1>
        <a:lt1>
          <a:srgbClr val="FFFFFF"/>
        </a:lt1>
        <a:dk2>
          <a:srgbClr val="00007A"/>
        </a:dk2>
        <a:lt2>
          <a:srgbClr val="FF3300"/>
        </a:lt2>
        <a:accent1>
          <a:srgbClr val="33CCCC"/>
        </a:accent1>
        <a:accent2>
          <a:srgbClr val="00C600"/>
        </a:accent2>
        <a:accent3>
          <a:srgbClr val="AAAABE"/>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16">
        <a:dk1>
          <a:srgbClr val="010199"/>
        </a:dk1>
        <a:lt1>
          <a:srgbClr val="FFFFFF"/>
        </a:lt1>
        <a:dk2>
          <a:srgbClr val="00007A"/>
        </a:dk2>
        <a:lt2>
          <a:srgbClr val="FFCC00"/>
        </a:lt2>
        <a:accent1>
          <a:srgbClr val="33CCCC"/>
        </a:accent1>
        <a:accent2>
          <a:srgbClr val="00C600"/>
        </a:accent2>
        <a:accent3>
          <a:srgbClr val="AAAABE"/>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2_Ocean">
  <a:themeElements>
    <a:clrScheme name="">
      <a:dk1>
        <a:srgbClr val="000000"/>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fontScheme name="Ocea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defRPr>
        </a:defPPr>
      </a:lstStyle>
    </a:lnDef>
  </a:objectDefaults>
  <a:extraClrSchemeLst>
    <a:extraClrScheme>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
      <a:clrScheme name="Ocean 9">
        <a:dk1>
          <a:srgbClr val="010199"/>
        </a:dk1>
        <a:lt1>
          <a:srgbClr val="FFFFFF"/>
        </a:lt1>
        <a:dk2>
          <a:srgbClr val="0000CC"/>
        </a:dk2>
        <a:lt2>
          <a:srgbClr val="FFFFFF"/>
        </a:lt2>
        <a:accent1>
          <a:srgbClr val="33CCCC"/>
        </a:accent1>
        <a:accent2>
          <a:srgbClr val="00C600"/>
        </a:accent2>
        <a:accent3>
          <a:srgbClr val="AAAAE2"/>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10">
        <a:dk1>
          <a:srgbClr val="010199"/>
        </a:dk1>
        <a:lt1>
          <a:srgbClr val="FFFFFF"/>
        </a:lt1>
        <a:dk2>
          <a:srgbClr val="000066"/>
        </a:dk2>
        <a:lt2>
          <a:srgbClr val="FFFFFF"/>
        </a:lt2>
        <a:accent1>
          <a:srgbClr val="33CCCC"/>
        </a:accent1>
        <a:accent2>
          <a:srgbClr val="00C600"/>
        </a:accent2>
        <a:accent3>
          <a:srgbClr val="AAAAB8"/>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11">
        <a:dk1>
          <a:srgbClr val="010199"/>
        </a:dk1>
        <a:lt1>
          <a:srgbClr val="FFFFFF"/>
        </a:lt1>
        <a:dk2>
          <a:srgbClr val="0000FF"/>
        </a:dk2>
        <a:lt2>
          <a:srgbClr val="FFFFFF"/>
        </a:lt2>
        <a:accent1>
          <a:srgbClr val="33CCCC"/>
        </a:accent1>
        <a:accent2>
          <a:srgbClr val="00C600"/>
        </a:accent2>
        <a:accent3>
          <a:srgbClr val="AAAAFF"/>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12">
        <a:dk1>
          <a:srgbClr val="010199"/>
        </a:dk1>
        <a:lt1>
          <a:srgbClr val="FFFFFF"/>
        </a:lt1>
        <a:dk2>
          <a:srgbClr val="00007A"/>
        </a:dk2>
        <a:lt2>
          <a:srgbClr val="FFFFFF"/>
        </a:lt2>
        <a:accent1>
          <a:srgbClr val="33CCCC"/>
        </a:accent1>
        <a:accent2>
          <a:srgbClr val="00C600"/>
        </a:accent2>
        <a:accent3>
          <a:srgbClr val="AAAABE"/>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13">
        <a:dk1>
          <a:srgbClr val="010199"/>
        </a:dk1>
        <a:lt1>
          <a:srgbClr val="FFFFFF"/>
        </a:lt1>
        <a:dk2>
          <a:srgbClr val="000061"/>
        </a:dk2>
        <a:lt2>
          <a:srgbClr val="FFFFFF"/>
        </a:lt2>
        <a:accent1>
          <a:srgbClr val="33CCCC"/>
        </a:accent1>
        <a:accent2>
          <a:srgbClr val="00C600"/>
        </a:accent2>
        <a:accent3>
          <a:srgbClr val="AAAAB7"/>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14">
        <a:dk1>
          <a:srgbClr val="010199"/>
        </a:dk1>
        <a:lt1>
          <a:srgbClr val="FFFFFF"/>
        </a:lt1>
        <a:dk2>
          <a:srgbClr val="00001E"/>
        </a:dk2>
        <a:lt2>
          <a:srgbClr val="FFFFFF"/>
        </a:lt2>
        <a:accent1>
          <a:srgbClr val="33CCCC"/>
        </a:accent1>
        <a:accent2>
          <a:srgbClr val="00C600"/>
        </a:accent2>
        <a:accent3>
          <a:srgbClr val="AAAAAB"/>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15">
        <a:dk1>
          <a:srgbClr val="010199"/>
        </a:dk1>
        <a:lt1>
          <a:srgbClr val="FFFFFF"/>
        </a:lt1>
        <a:dk2>
          <a:srgbClr val="00007A"/>
        </a:dk2>
        <a:lt2>
          <a:srgbClr val="FF3300"/>
        </a:lt2>
        <a:accent1>
          <a:srgbClr val="33CCCC"/>
        </a:accent1>
        <a:accent2>
          <a:srgbClr val="00C600"/>
        </a:accent2>
        <a:accent3>
          <a:srgbClr val="AAAABE"/>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16">
        <a:dk1>
          <a:srgbClr val="010199"/>
        </a:dk1>
        <a:lt1>
          <a:srgbClr val="FFFFFF"/>
        </a:lt1>
        <a:dk2>
          <a:srgbClr val="00007A"/>
        </a:dk2>
        <a:lt2>
          <a:srgbClr val="FFCC00"/>
        </a:lt2>
        <a:accent1>
          <a:srgbClr val="33CCCC"/>
        </a:accent1>
        <a:accent2>
          <a:srgbClr val="00C600"/>
        </a:accent2>
        <a:accent3>
          <a:srgbClr val="AAAABE"/>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20_Ocean">
  <a:themeElements>
    <a:clrScheme name="">
      <a:dk1>
        <a:srgbClr val="000000"/>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fontScheme name="Ocea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defRPr>
        </a:defPPr>
      </a:lstStyle>
    </a:lnDef>
  </a:objectDefaults>
  <a:extraClrSchemeLst>
    <a:extraClrScheme>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
      <a:clrScheme name="Ocean 9">
        <a:dk1>
          <a:srgbClr val="010199"/>
        </a:dk1>
        <a:lt1>
          <a:srgbClr val="FFFFFF"/>
        </a:lt1>
        <a:dk2>
          <a:srgbClr val="0000CC"/>
        </a:dk2>
        <a:lt2>
          <a:srgbClr val="FFFFFF"/>
        </a:lt2>
        <a:accent1>
          <a:srgbClr val="33CCCC"/>
        </a:accent1>
        <a:accent2>
          <a:srgbClr val="00C600"/>
        </a:accent2>
        <a:accent3>
          <a:srgbClr val="AAAAE2"/>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10">
        <a:dk1>
          <a:srgbClr val="010199"/>
        </a:dk1>
        <a:lt1>
          <a:srgbClr val="FFFFFF"/>
        </a:lt1>
        <a:dk2>
          <a:srgbClr val="000066"/>
        </a:dk2>
        <a:lt2>
          <a:srgbClr val="FFFFFF"/>
        </a:lt2>
        <a:accent1>
          <a:srgbClr val="33CCCC"/>
        </a:accent1>
        <a:accent2>
          <a:srgbClr val="00C600"/>
        </a:accent2>
        <a:accent3>
          <a:srgbClr val="AAAAB8"/>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11">
        <a:dk1>
          <a:srgbClr val="010199"/>
        </a:dk1>
        <a:lt1>
          <a:srgbClr val="FFFFFF"/>
        </a:lt1>
        <a:dk2>
          <a:srgbClr val="0000FF"/>
        </a:dk2>
        <a:lt2>
          <a:srgbClr val="FFFFFF"/>
        </a:lt2>
        <a:accent1>
          <a:srgbClr val="33CCCC"/>
        </a:accent1>
        <a:accent2>
          <a:srgbClr val="00C600"/>
        </a:accent2>
        <a:accent3>
          <a:srgbClr val="AAAAFF"/>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12">
        <a:dk1>
          <a:srgbClr val="010199"/>
        </a:dk1>
        <a:lt1>
          <a:srgbClr val="FFFFFF"/>
        </a:lt1>
        <a:dk2>
          <a:srgbClr val="00007A"/>
        </a:dk2>
        <a:lt2>
          <a:srgbClr val="FFFFFF"/>
        </a:lt2>
        <a:accent1>
          <a:srgbClr val="33CCCC"/>
        </a:accent1>
        <a:accent2>
          <a:srgbClr val="00C600"/>
        </a:accent2>
        <a:accent3>
          <a:srgbClr val="AAAABE"/>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13">
        <a:dk1>
          <a:srgbClr val="010199"/>
        </a:dk1>
        <a:lt1>
          <a:srgbClr val="FFFFFF"/>
        </a:lt1>
        <a:dk2>
          <a:srgbClr val="000061"/>
        </a:dk2>
        <a:lt2>
          <a:srgbClr val="FFFFFF"/>
        </a:lt2>
        <a:accent1>
          <a:srgbClr val="33CCCC"/>
        </a:accent1>
        <a:accent2>
          <a:srgbClr val="00C600"/>
        </a:accent2>
        <a:accent3>
          <a:srgbClr val="AAAAB7"/>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14">
        <a:dk1>
          <a:srgbClr val="010199"/>
        </a:dk1>
        <a:lt1>
          <a:srgbClr val="FFFFFF"/>
        </a:lt1>
        <a:dk2>
          <a:srgbClr val="00001E"/>
        </a:dk2>
        <a:lt2>
          <a:srgbClr val="FFFFFF"/>
        </a:lt2>
        <a:accent1>
          <a:srgbClr val="33CCCC"/>
        </a:accent1>
        <a:accent2>
          <a:srgbClr val="00C600"/>
        </a:accent2>
        <a:accent3>
          <a:srgbClr val="AAAAAB"/>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15">
        <a:dk1>
          <a:srgbClr val="010199"/>
        </a:dk1>
        <a:lt1>
          <a:srgbClr val="FFFFFF"/>
        </a:lt1>
        <a:dk2>
          <a:srgbClr val="00007A"/>
        </a:dk2>
        <a:lt2>
          <a:srgbClr val="FF3300"/>
        </a:lt2>
        <a:accent1>
          <a:srgbClr val="33CCCC"/>
        </a:accent1>
        <a:accent2>
          <a:srgbClr val="00C600"/>
        </a:accent2>
        <a:accent3>
          <a:srgbClr val="AAAABE"/>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16">
        <a:dk1>
          <a:srgbClr val="010199"/>
        </a:dk1>
        <a:lt1>
          <a:srgbClr val="FFFFFF"/>
        </a:lt1>
        <a:dk2>
          <a:srgbClr val="00007A"/>
        </a:dk2>
        <a:lt2>
          <a:srgbClr val="FFCC00"/>
        </a:lt2>
        <a:accent1>
          <a:srgbClr val="33CCCC"/>
        </a:accent1>
        <a:accent2>
          <a:srgbClr val="00C600"/>
        </a:accent2>
        <a:accent3>
          <a:srgbClr val="AAAABE"/>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21_Ocean">
  <a:themeElements>
    <a:clrScheme name="">
      <a:dk1>
        <a:srgbClr val="000000"/>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fontScheme name="Ocea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defRPr>
        </a:defPPr>
      </a:lstStyle>
    </a:lnDef>
  </a:objectDefaults>
  <a:extraClrSchemeLst>
    <a:extraClrScheme>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
      <a:clrScheme name="Ocean 9">
        <a:dk1>
          <a:srgbClr val="010199"/>
        </a:dk1>
        <a:lt1>
          <a:srgbClr val="FFFFFF"/>
        </a:lt1>
        <a:dk2>
          <a:srgbClr val="0000CC"/>
        </a:dk2>
        <a:lt2>
          <a:srgbClr val="FFFFFF"/>
        </a:lt2>
        <a:accent1>
          <a:srgbClr val="33CCCC"/>
        </a:accent1>
        <a:accent2>
          <a:srgbClr val="00C600"/>
        </a:accent2>
        <a:accent3>
          <a:srgbClr val="AAAAE2"/>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10">
        <a:dk1>
          <a:srgbClr val="010199"/>
        </a:dk1>
        <a:lt1>
          <a:srgbClr val="FFFFFF"/>
        </a:lt1>
        <a:dk2>
          <a:srgbClr val="000066"/>
        </a:dk2>
        <a:lt2>
          <a:srgbClr val="FFFFFF"/>
        </a:lt2>
        <a:accent1>
          <a:srgbClr val="33CCCC"/>
        </a:accent1>
        <a:accent2>
          <a:srgbClr val="00C600"/>
        </a:accent2>
        <a:accent3>
          <a:srgbClr val="AAAAB8"/>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11">
        <a:dk1>
          <a:srgbClr val="010199"/>
        </a:dk1>
        <a:lt1>
          <a:srgbClr val="FFFFFF"/>
        </a:lt1>
        <a:dk2>
          <a:srgbClr val="0000FF"/>
        </a:dk2>
        <a:lt2>
          <a:srgbClr val="FFFFFF"/>
        </a:lt2>
        <a:accent1>
          <a:srgbClr val="33CCCC"/>
        </a:accent1>
        <a:accent2>
          <a:srgbClr val="00C600"/>
        </a:accent2>
        <a:accent3>
          <a:srgbClr val="AAAAFF"/>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12">
        <a:dk1>
          <a:srgbClr val="010199"/>
        </a:dk1>
        <a:lt1>
          <a:srgbClr val="FFFFFF"/>
        </a:lt1>
        <a:dk2>
          <a:srgbClr val="00007A"/>
        </a:dk2>
        <a:lt2>
          <a:srgbClr val="FFFFFF"/>
        </a:lt2>
        <a:accent1>
          <a:srgbClr val="33CCCC"/>
        </a:accent1>
        <a:accent2>
          <a:srgbClr val="00C600"/>
        </a:accent2>
        <a:accent3>
          <a:srgbClr val="AAAABE"/>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13">
        <a:dk1>
          <a:srgbClr val="010199"/>
        </a:dk1>
        <a:lt1>
          <a:srgbClr val="FFFFFF"/>
        </a:lt1>
        <a:dk2>
          <a:srgbClr val="000061"/>
        </a:dk2>
        <a:lt2>
          <a:srgbClr val="FFFFFF"/>
        </a:lt2>
        <a:accent1>
          <a:srgbClr val="33CCCC"/>
        </a:accent1>
        <a:accent2>
          <a:srgbClr val="00C600"/>
        </a:accent2>
        <a:accent3>
          <a:srgbClr val="AAAAB7"/>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14">
        <a:dk1>
          <a:srgbClr val="010199"/>
        </a:dk1>
        <a:lt1>
          <a:srgbClr val="FFFFFF"/>
        </a:lt1>
        <a:dk2>
          <a:srgbClr val="00001E"/>
        </a:dk2>
        <a:lt2>
          <a:srgbClr val="FFFFFF"/>
        </a:lt2>
        <a:accent1>
          <a:srgbClr val="33CCCC"/>
        </a:accent1>
        <a:accent2>
          <a:srgbClr val="00C600"/>
        </a:accent2>
        <a:accent3>
          <a:srgbClr val="AAAAAB"/>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15">
        <a:dk1>
          <a:srgbClr val="010199"/>
        </a:dk1>
        <a:lt1>
          <a:srgbClr val="FFFFFF"/>
        </a:lt1>
        <a:dk2>
          <a:srgbClr val="00007A"/>
        </a:dk2>
        <a:lt2>
          <a:srgbClr val="FF3300"/>
        </a:lt2>
        <a:accent1>
          <a:srgbClr val="33CCCC"/>
        </a:accent1>
        <a:accent2>
          <a:srgbClr val="00C600"/>
        </a:accent2>
        <a:accent3>
          <a:srgbClr val="AAAABE"/>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16">
        <a:dk1>
          <a:srgbClr val="010199"/>
        </a:dk1>
        <a:lt1>
          <a:srgbClr val="FFFFFF"/>
        </a:lt1>
        <a:dk2>
          <a:srgbClr val="00007A"/>
        </a:dk2>
        <a:lt2>
          <a:srgbClr val="FFCC00"/>
        </a:lt2>
        <a:accent1>
          <a:srgbClr val="33CCCC"/>
        </a:accent1>
        <a:accent2>
          <a:srgbClr val="00C600"/>
        </a:accent2>
        <a:accent3>
          <a:srgbClr val="AAAABE"/>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2_Ocean">
  <a:themeElements>
    <a:clrScheme name="">
      <a:dk1>
        <a:srgbClr val="000000"/>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fontScheme name="Ocea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defRPr>
        </a:defPPr>
      </a:lstStyle>
    </a:lnDef>
  </a:objectDefaults>
  <a:extraClrSchemeLst>
    <a:extraClrScheme>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
      <a:clrScheme name="Ocean 9">
        <a:dk1>
          <a:srgbClr val="010199"/>
        </a:dk1>
        <a:lt1>
          <a:srgbClr val="FFFFFF"/>
        </a:lt1>
        <a:dk2>
          <a:srgbClr val="0000CC"/>
        </a:dk2>
        <a:lt2>
          <a:srgbClr val="FFFFFF"/>
        </a:lt2>
        <a:accent1>
          <a:srgbClr val="33CCCC"/>
        </a:accent1>
        <a:accent2>
          <a:srgbClr val="00C600"/>
        </a:accent2>
        <a:accent3>
          <a:srgbClr val="AAAAE2"/>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10">
        <a:dk1>
          <a:srgbClr val="010199"/>
        </a:dk1>
        <a:lt1>
          <a:srgbClr val="FFFFFF"/>
        </a:lt1>
        <a:dk2>
          <a:srgbClr val="000066"/>
        </a:dk2>
        <a:lt2>
          <a:srgbClr val="FFFFFF"/>
        </a:lt2>
        <a:accent1>
          <a:srgbClr val="33CCCC"/>
        </a:accent1>
        <a:accent2>
          <a:srgbClr val="00C600"/>
        </a:accent2>
        <a:accent3>
          <a:srgbClr val="AAAAB8"/>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11">
        <a:dk1>
          <a:srgbClr val="010199"/>
        </a:dk1>
        <a:lt1>
          <a:srgbClr val="FFFFFF"/>
        </a:lt1>
        <a:dk2>
          <a:srgbClr val="0000FF"/>
        </a:dk2>
        <a:lt2>
          <a:srgbClr val="FFFFFF"/>
        </a:lt2>
        <a:accent1>
          <a:srgbClr val="33CCCC"/>
        </a:accent1>
        <a:accent2>
          <a:srgbClr val="00C600"/>
        </a:accent2>
        <a:accent3>
          <a:srgbClr val="AAAAFF"/>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12">
        <a:dk1>
          <a:srgbClr val="010199"/>
        </a:dk1>
        <a:lt1>
          <a:srgbClr val="FFFFFF"/>
        </a:lt1>
        <a:dk2>
          <a:srgbClr val="00007A"/>
        </a:dk2>
        <a:lt2>
          <a:srgbClr val="FFFFFF"/>
        </a:lt2>
        <a:accent1>
          <a:srgbClr val="33CCCC"/>
        </a:accent1>
        <a:accent2>
          <a:srgbClr val="00C600"/>
        </a:accent2>
        <a:accent3>
          <a:srgbClr val="AAAABE"/>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13">
        <a:dk1>
          <a:srgbClr val="010199"/>
        </a:dk1>
        <a:lt1>
          <a:srgbClr val="FFFFFF"/>
        </a:lt1>
        <a:dk2>
          <a:srgbClr val="000061"/>
        </a:dk2>
        <a:lt2>
          <a:srgbClr val="FFFFFF"/>
        </a:lt2>
        <a:accent1>
          <a:srgbClr val="33CCCC"/>
        </a:accent1>
        <a:accent2>
          <a:srgbClr val="00C600"/>
        </a:accent2>
        <a:accent3>
          <a:srgbClr val="AAAAB7"/>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14">
        <a:dk1>
          <a:srgbClr val="010199"/>
        </a:dk1>
        <a:lt1>
          <a:srgbClr val="FFFFFF"/>
        </a:lt1>
        <a:dk2>
          <a:srgbClr val="00001E"/>
        </a:dk2>
        <a:lt2>
          <a:srgbClr val="FFFFFF"/>
        </a:lt2>
        <a:accent1>
          <a:srgbClr val="33CCCC"/>
        </a:accent1>
        <a:accent2>
          <a:srgbClr val="00C600"/>
        </a:accent2>
        <a:accent3>
          <a:srgbClr val="AAAAAB"/>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15">
        <a:dk1>
          <a:srgbClr val="010199"/>
        </a:dk1>
        <a:lt1>
          <a:srgbClr val="FFFFFF"/>
        </a:lt1>
        <a:dk2>
          <a:srgbClr val="00007A"/>
        </a:dk2>
        <a:lt2>
          <a:srgbClr val="FF3300"/>
        </a:lt2>
        <a:accent1>
          <a:srgbClr val="33CCCC"/>
        </a:accent1>
        <a:accent2>
          <a:srgbClr val="00C600"/>
        </a:accent2>
        <a:accent3>
          <a:srgbClr val="AAAABE"/>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16">
        <a:dk1>
          <a:srgbClr val="010199"/>
        </a:dk1>
        <a:lt1>
          <a:srgbClr val="FFFFFF"/>
        </a:lt1>
        <a:dk2>
          <a:srgbClr val="00007A"/>
        </a:dk2>
        <a:lt2>
          <a:srgbClr val="FFCC00"/>
        </a:lt2>
        <a:accent1>
          <a:srgbClr val="33CCCC"/>
        </a:accent1>
        <a:accent2>
          <a:srgbClr val="00C600"/>
        </a:accent2>
        <a:accent3>
          <a:srgbClr val="AAAABE"/>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5_Ocean">
  <a:themeElements>
    <a:clrScheme name="">
      <a:dk1>
        <a:srgbClr val="000000"/>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fontScheme name="Ocea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defRPr>
        </a:defPPr>
      </a:lstStyle>
    </a:lnDef>
  </a:objectDefaults>
  <a:extraClrSchemeLst>
    <a:extraClrScheme>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
      <a:clrScheme name="Ocean 9">
        <a:dk1>
          <a:srgbClr val="010199"/>
        </a:dk1>
        <a:lt1>
          <a:srgbClr val="FFFFFF"/>
        </a:lt1>
        <a:dk2>
          <a:srgbClr val="0000CC"/>
        </a:dk2>
        <a:lt2>
          <a:srgbClr val="FFFFFF"/>
        </a:lt2>
        <a:accent1>
          <a:srgbClr val="33CCCC"/>
        </a:accent1>
        <a:accent2>
          <a:srgbClr val="00C600"/>
        </a:accent2>
        <a:accent3>
          <a:srgbClr val="AAAAE2"/>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10">
        <a:dk1>
          <a:srgbClr val="010199"/>
        </a:dk1>
        <a:lt1>
          <a:srgbClr val="FFFFFF"/>
        </a:lt1>
        <a:dk2>
          <a:srgbClr val="000066"/>
        </a:dk2>
        <a:lt2>
          <a:srgbClr val="FFFFFF"/>
        </a:lt2>
        <a:accent1>
          <a:srgbClr val="33CCCC"/>
        </a:accent1>
        <a:accent2>
          <a:srgbClr val="00C600"/>
        </a:accent2>
        <a:accent3>
          <a:srgbClr val="AAAAB8"/>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11">
        <a:dk1>
          <a:srgbClr val="010199"/>
        </a:dk1>
        <a:lt1>
          <a:srgbClr val="FFFFFF"/>
        </a:lt1>
        <a:dk2>
          <a:srgbClr val="0000FF"/>
        </a:dk2>
        <a:lt2>
          <a:srgbClr val="FFFFFF"/>
        </a:lt2>
        <a:accent1>
          <a:srgbClr val="33CCCC"/>
        </a:accent1>
        <a:accent2>
          <a:srgbClr val="00C600"/>
        </a:accent2>
        <a:accent3>
          <a:srgbClr val="AAAAFF"/>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12">
        <a:dk1>
          <a:srgbClr val="010199"/>
        </a:dk1>
        <a:lt1>
          <a:srgbClr val="FFFFFF"/>
        </a:lt1>
        <a:dk2>
          <a:srgbClr val="00007A"/>
        </a:dk2>
        <a:lt2>
          <a:srgbClr val="FFFFFF"/>
        </a:lt2>
        <a:accent1>
          <a:srgbClr val="33CCCC"/>
        </a:accent1>
        <a:accent2>
          <a:srgbClr val="00C600"/>
        </a:accent2>
        <a:accent3>
          <a:srgbClr val="AAAABE"/>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13">
        <a:dk1>
          <a:srgbClr val="010199"/>
        </a:dk1>
        <a:lt1>
          <a:srgbClr val="FFFFFF"/>
        </a:lt1>
        <a:dk2>
          <a:srgbClr val="000061"/>
        </a:dk2>
        <a:lt2>
          <a:srgbClr val="FFFFFF"/>
        </a:lt2>
        <a:accent1>
          <a:srgbClr val="33CCCC"/>
        </a:accent1>
        <a:accent2>
          <a:srgbClr val="00C600"/>
        </a:accent2>
        <a:accent3>
          <a:srgbClr val="AAAAB7"/>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14">
        <a:dk1>
          <a:srgbClr val="010199"/>
        </a:dk1>
        <a:lt1>
          <a:srgbClr val="FFFFFF"/>
        </a:lt1>
        <a:dk2>
          <a:srgbClr val="00001E"/>
        </a:dk2>
        <a:lt2>
          <a:srgbClr val="FFFFFF"/>
        </a:lt2>
        <a:accent1>
          <a:srgbClr val="33CCCC"/>
        </a:accent1>
        <a:accent2>
          <a:srgbClr val="00C600"/>
        </a:accent2>
        <a:accent3>
          <a:srgbClr val="AAAAAB"/>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15">
        <a:dk1>
          <a:srgbClr val="010199"/>
        </a:dk1>
        <a:lt1>
          <a:srgbClr val="FFFFFF"/>
        </a:lt1>
        <a:dk2>
          <a:srgbClr val="00007A"/>
        </a:dk2>
        <a:lt2>
          <a:srgbClr val="FF3300"/>
        </a:lt2>
        <a:accent1>
          <a:srgbClr val="33CCCC"/>
        </a:accent1>
        <a:accent2>
          <a:srgbClr val="00C600"/>
        </a:accent2>
        <a:accent3>
          <a:srgbClr val="AAAABE"/>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16">
        <a:dk1>
          <a:srgbClr val="010199"/>
        </a:dk1>
        <a:lt1>
          <a:srgbClr val="FFFFFF"/>
        </a:lt1>
        <a:dk2>
          <a:srgbClr val="00007A"/>
        </a:dk2>
        <a:lt2>
          <a:srgbClr val="FFCC00"/>
        </a:lt2>
        <a:accent1>
          <a:srgbClr val="33CCCC"/>
        </a:accent1>
        <a:accent2>
          <a:srgbClr val="00C600"/>
        </a:accent2>
        <a:accent3>
          <a:srgbClr val="AAAABE"/>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7_Ocean">
  <a:themeElements>
    <a:clrScheme name="">
      <a:dk1>
        <a:srgbClr val="000000"/>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fontScheme name="Ocea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defRPr>
        </a:defPPr>
      </a:lstStyle>
    </a:lnDef>
  </a:objectDefaults>
  <a:extraClrSchemeLst>
    <a:extraClrScheme>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
      <a:clrScheme name="Ocean 9">
        <a:dk1>
          <a:srgbClr val="010199"/>
        </a:dk1>
        <a:lt1>
          <a:srgbClr val="FFFFFF"/>
        </a:lt1>
        <a:dk2>
          <a:srgbClr val="0000CC"/>
        </a:dk2>
        <a:lt2>
          <a:srgbClr val="FFFFFF"/>
        </a:lt2>
        <a:accent1>
          <a:srgbClr val="33CCCC"/>
        </a:accent1>
        <a:accent2>
          <a:srgbClr val="00C600"/>
        </a:accent2>
        <a:accent3>
          <a:srgbClr val="AAAAE2"/>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10">
        <a:dk1>
          <a:srgbClr val="010199"/>
        </a:dk1>
        <a:lt1>
          <a:srgbClr val="FFFFFF"/>
        </a:lt1>
        <a:dk2>
          <a:srgbClr val="000066"/>
        </a:dk2>
        <a:lt2>
          <a:srgbClr val="FFFFFF"/>
        </a:lt2>
        <a:accent1>
          <a:srgbClr val="33CCCC"/>
        </a:accent1>
        <a:accent2>
          <a:srgbClr val="00C600"/>
        </a:accent2>
        <a:accent3>
          <a:srgbClr val="AAAAB8"/>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11">
        <a:dk1>
          <a:srgbClr val="010199"/>
        </a:dk1>
        <a:lt1>
          <a:srgbClr val="FFFFFF"/>
        </a:lt1>
        <a:dk2>
          <a:srgbClr val="0000FF"/>
        </a:dk2>
        <a:lt2>
          <a:srgbClr val="FFFFFF"/>
        </a:lt2>
        <a:accent1>
          <a:srgbClr val="33CCCC"/>
        </a:accent1>
        <a:accent2>
          <a:srgbClr val="00C600"/>
        </a:accent2>
        <a:accent3>
          <a:srgbClr val="AAAAFF"/>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12">
        <a:dk1>
          <a:srgbClr val="010199"/>
        </a:dk1>
        <a:lt1>
          <a:srgbClr val="FFFFFF"/>
        </a:lt1>
        <a:dk2>
          <a:srgbClr val="00007A"/>
        </a:dk2>
        <a:lt2>
          <a:srgbClr val="FFFFFF"/>
        </a:lt2>
        <a:accent1>
          <a:srgbClr val="33CCCC"/>
        </a:accent1>
        <a:accent2>
          <a:srgbClr val="00C600"/>
        </a:accent2>
        <a:accent3>
          <a:srgbClr val="AAAABE"/>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13">
        <a:dk1>
          <a:srgbClr val="010199"/>
        </a:dk1>
        <a:lt1>
          <a:srgbClr val="FFFFFF"/>
        </a:lt1>
        <a:dk2>
          <a:srgbClr val="000061"/>
        </a:dk2>
        <a:lt2>
          <a:srgbClr val="FFFFFF"/>
        </a:lt2>
        <a:accent1>
          <a:srgbClr val="33CCCC"/>
        </a:accent1>
        <a:accent2>
          <a:srgbClr val="00C600"/>
        </a:accent2>
        <a:accent3>
          <a:srgbClr val="AAAAB7"/>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14">
        <a:dk1>
          <a:srgbClr val="010199"/>
        </a:dk1>
        <a:lt1>
          <a:srgbClr val="FFFFFF"/>
        </a:lt1>
        <a:dk2>
          <a:srgbClr val="00001E"/>
        </a:dk2>
        <a:lt2>
          <a:srgbClr val="FFFFFF"/>
        </a:lt2>
        <a:accent1>
          <a:srgbClr val="33CCCC"/>
        </a:accent1>
        <a:accent2>
          <a:srgbClr val="00C600"/>
        </a:accent2>
        <a:accent3>
          <a:srgbClr val="AAAAAB"/>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15">
        <a:dk1>
          <a:srgbClr val="010199"/>
        </a:dk1>
        <a:lt1>
          <a:srgbClr val="FFFFFF"/>
        </a:lt1>
        <a:dk2>
          <a:srgbClr val="00007A"/>
        </a:dk2>
        <a:lt2>
          <a:srgbClr val="FF3300"/>
        </a:lt2>
        <a:accent1>
          <a:srgbClr val="33CCCC"/>
        </a:accent1>
        <a:accent2>
          <a:srgbClr val="00C600"/>
        </a:accent2>
        <a:accent3>
          <a:srgbClr val="AAAABE"/>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16">
        <a:dk1>
          <a:srgbClr val="010199"/>
        </a:dk1>
        <a:lt1>
          <a:srgbClr val="FFFFFF"/>
        </a:lt1>
        <a:dk2>
          <a:srgbClr val="00007A"/>
        </a:dk2>
        <a:lt2>
          <a:srgbClr val="FFCC00"/>
        </a:lt2>
        <a:accent1>
          <a:srgbClr val="33CCCC"/>
        </a:accent1>
        <a:accent2>
          <a:srgbClr val="00C600"/>
        </a:accent2>
        <a:accent3>
          <a:srgbClr val="AAAABE"/>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25_Ocean">
  <a:themeElements>
    <a:clrScheme name="">
      <a:dk1>
        <a:srgbClr val="000000"/>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fontScheme name="Ocea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defRPr>
        </a:defPPr>
      </a:lstStyle>
    </a:lnDef>
  </a:objectDefaults>
  <a:extraClrSchemeLst>
    <a:extraClrScheme>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
      <a:clrScheme name="Ocean 9">
        <a:dk1>
          <a:srgbClr val="010199"/>
        </a:dk1>
        <a:lt1>
          <a:srgbClr val="FFFFFF"/>
        </a:lt1>
        <a:dk2>
          <a:srgbClr val="0000CC"/>
        </a:dk2>
        <a:lt2>
          <a:srgbClr val="FFFFFF"/>
        </a:lt2>
        <a:accent1>
          <a:srgbClr val="33CCCC"/>
        </a:accent1>
        <a:accent2>
          <a:srgbClr val="00C600"/>
        </a:accent2>
        <a:accent3>
          <a:srgbClr val="AAAAE2"/>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10">
        <a:dk1>
          <a:srgbClr val="010199"/>
        </a:dk1>
        <a:lt1>
          <a:srgbClr val="FFFFFF"/>
        </a:lt1>
        <a:dk2>
          <a:srgbClr val="000066"/>
        </a:dk2>
        <a:lt2>
          <a:srgbClr val="FFFFFF"/>
        </a:lt2>
        <a:accent1>
          <a:srgbClr val="33CCCC"/>
        </a:accent1>
        <a:accent2>
          <a:srgbClr val="00C600"/>
        </a:accent2>
        <a:accent3>
          <a:srgbClr val="AAAAB8"/>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11">
        <a:dk1>
          <a:srgbClr val="010199"/>
        </a:dk1>
        <a:lt1>
          <a:srgbClr val="FFFFFF"/>
        </a:lt1>
        <a:dk2>
          <a:srgbClr val="0000FF"/>
        </a:dk2>
        <a:lt2>
          <a:srgbClr val="FFFFFF"/>
        </a:lt2>
        <a:accent1>
          <a:srgbClr val="33CCCC"/>
        </a:accent1>
        <a:accent2>
          <a:srgbClr val="00C600"/>
        </a:accent2>
        <a:accent3>
          <a:srgbClr val="AAAAFF"/>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12">
        <a:dk1>
          <a:srgbClr val="010199"/>
        </a:dk1>
        <a:lt1>
          <a:srgbClr val="FFFFFF"/>
        </a:lt1>
        <a:dk2>
          <a:srgbClr val="00007A"/>
        </a:dk2>
        <a:lt2>
          <a:srgbClr val="FFFFFF"/>
        </a:lt2>
        <a:accent1>
          <a:srgbClr val="33CCCC"/>
        </a:accent1>
        <a:accent2>
          <a:srgbClr val="00C600"/>
        </a:accent2>
        <a:accent3>
          <a:srgbClr val="AAAABE"/>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13">
        <a:dk1>
          <a:srgbClr val="010199"/>
        </a:dk1>
        <a:lt1>
          <a:srgbClr val="FFFFFF"/>
        </a:lt1>
        <a:dk2>
          <a:srgbClr val="000061"/>
        </a:dk2>
        <a:lt2>
          <a:srgbClr val="FFFFFF"/>
        </a:lt2>
        <a:accent1>
          <a:srgbClr val="33CCCC"/>
        </a:accent1>
        <a:accent2>
          <a:srgbClr val="00C600"/>
        </a:accent2>
        <a:accent3>
          <a:srgbClr val="AAAAB7"/>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14">
        <a:dk1>
          <a:srgbClr val="010199"/>
        </a:dk1>
        <a:lt1>
          <a:srgbClr val="FFFFFF"/>
        </a:lt1>
        <a:dk2>
          <a:srgbClr val="00001E"/>
        </a:dk2>
        <a:lt2>
          <a:srgbClr val="FFFFFF"/>
        </a:lt2>
        <a:accent1>
          <a:srgbClr val="33CCCC"/>
        </a:accent1>
        <a:accent2>
          <a:srgbClr val="00C600"/>
        </a:accent2>
        <a:accent3>
          <a:srgbClr val="AAAAAB"/>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15">
        <a:dk1>
          <a:srgbClr val="010199"/>
        </a:dk1>
        <a:lt1>
          <a:srgbClr val="FFFFFF"/>
        </a:lt1>
        <a:dk2>
          <a:srgbClr val="00007A"/>
        </a:dk2>
        <a:lt2>
          <a:srgbClr val="FF3300"/>
        </a:lt2>
        <a:accent1>
          <a:srgbClr val="33CCCC"/>
        </a:accent1>
        <a:accent2>
          <a:srgbClr val="00C600"/>
        </a:accent2>
        <a:accent3>
          <a:srgbClr val="AAAABE"/>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16">
        <a:dk1>
          <a:srgbClr val="010199"/>
        </a:dk1>
        <a:lt1>
          <a:srgbClr val="FFFFFF"/>
        </a:lt1>
        <a:dk2>
          <a:srgbClr val="00007A"/>
        </a:dk2>
        <a:lt2>
          <a:srgbClr val="FFCC00"/>
        </a:lt2>
        <a:accent1>
          <a:srgbClr val="33CCCC"/>
        </a:accent1>
        <a:accent2>
          <a:srgbClr val="00C600"/>
        </a:accent2>
        <a:accent3>
          <a:srgbClr val="AAAABE"/>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_Ocean">
  <a:themeElements>
    <a:clrScheme name="">
      <a:dk1>
        <a:srgbClr val="000000"/>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fontScheme name="Ocea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defRPr>
        </a:defPPr>
      </a:lstStyle>
    </a:lnDef>
  </a:objectDefaults>
  <a:extraClrSchemeLst>
    <a:extraClrScheme>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
      <a:clrScheme name="Ocean 9">
        <a:dk1>
          <a:srgbClr val="010199"/>
        </a:dk1>
        <a:lt1>
          <a:srgbClr val="FFFFFF"/>
        </a:lt1>
        <a:dk2>
          <a:srgbClr val="0000CC"/>
        </a:dk2>
        <a:lt2>
          <a:srgbClr val="FFFFFF"/>
        </a:lt2>
        <a:accent1>
          <a:srgbClr val="33CCCC"/>
        </a:accent1>
        <a:accent2>
          <a:srgbClr val="00C600"/>
        </a:accent2>
        <a:accent3>
          <a:srgbClr val="AAAAE2"/>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10">
        <a:dk1>
          <a:srgbClr val="010199"/>
        </a:dk1>
        <a:lt1>
          <a:srgbClr val="FFFFFF"/>
        </a:lt1>
        <a:dk2>
          <a:srgbClr val="000066"/>
        </a:dk2>
        <a:lt2>
          <a:srgbClr val="FFFFFF"/>
        </a:lt2>
        <a:accent1>
          <a:srgbClr val="33CCCC"/>
        </a:accent1>
        <a:accent2>
          <a:srgbClr val="00C600"/>
        </a:accent2>
        <a:accent3>
          <a:srgbClr val="AAAAB8"/>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11">
        <a:dk1>
          <a:srgbClr val="010199"/>
        </a:dk1>
        <a:lt1>
          <a:srgbClr val="FFFFFF"/>
        </a:lt1>
        <a:dk2>
          <a:srgbClr val="0000FF"/>
        </a:dk2>
        <a:lt2>
          <a:srgbClr val="FFFFFF"/>
        </a:lt2>
        <a:accent1>
          <a:srgbClr val="33CCCC"/>
        </a:accent1>
        <a:accent2>
          <a:srgbClr val="00C600"/>
        </a:accent2>
        <a:accent3>
          <a:srgbClr val="AAAAFF"/>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12">
        <a:dk1>
          <a:srgbClr val="010199"/>
        </a:dk1>
        <a:lt1>
          <a:srgbClr val="FFFFFF"/>
        </a:lt1>
        <a:dk2>
          <a:srgbClr val="00007A"/>
        </a:dk2>
        <a:lt2>
          <a:srgbClr val="FFFFFF"/>
        </a:lt2>
        <a:accent1>
          <a:srgbClr val="33CCCC"/>
        </a:accent1>
        <a:accent2>
          <a:srgbClr val="00C600"/>
        </a:accent2>
        <a:accent3>
          <a:srgbClr val="AAAABE"/>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13">
        <a:dk1>
          <a:srgbClr val="010199"/>
        </a:dk1>
        <a:lt1>
          <a:srgbClr val="FFFFFF"/>
        </a:lt1>
        <a:dk2>
          <a:srgbClr val="000061"/>
        </a:dk2>
        <a:lt2>
          <a:srgbClr val="FFFFFF"/>
        </a:lt2>
        <a:accent1>
          <a:srgbClr val="33CCCC"/>
        </a:accent1>
        <a:accent2>
          <a:srgbClr val="00C600"/>
        </a:accent2>
        <a:accent3>
          <a:srgbClr val="AAAAB7"/>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14">
        <a:dk1>
          <a:srgbClr val="010199"/>
        </a:dk1>
        <a:lt1>
          <a:srgbClr val="FFFFFF"/>
        </a:lt1>
        <a:dk2>
          <a:srgbClr val="00001E"/>
        </a:dk2>
        <a:lt2>
          <a:srgbClr val="FFFFFF"/>
        </a:lt2>
        <a:accent1>
          <a:srgbClr val="33CCCC"/>
        </a:accent1>
        <a:accent2>
          <a:srgbClr val="00C600"/>
        </a:accent2>
        <a:accent3>
          <a:srgbClr val="AAAAAB"/>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15">
        <a:dk1>
          <a:srgbClr val="010199"/>
        </a:dk1>
        <a:lt1>
          <a:srgbClr val="FFFFFF"/>
        </a:lt1>
        <a:dk2>
          <a:srgbClr val="00007A"/>
        </a:dk2>
        <a:lt2>
          <a:srgbClr val="FF3300"/>
        </a:lt2>
        <a:accent1>
          <a:srgbClr val="33CCCC"/>
        </a:accent1>
        <a:accent2>
          <a:srgbClr val="00C600"/>
        </a:accent2>
        <a:accent3>
          <a:srgbClr val="AAAABE"/>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16">
        <a:dk1>
          <a:srgbClr val="010199"/>
        </a:dk1>
        <a:lt1>
          <a:srgbClr val="FFFFFF"/>
        </a:lt1>
        <a:dk2>
          <a:srgbClr val="00007A"/>
        </a:dk2>
        <a:lt2>
          <a:srgbClr val="FFCC00"/>
        </a:lt2>
        <a:accent1>
          <a:srgbClr val="33CCCC"/>
        </a:accent1>
        <a:accent2>
          <a:srgbClr val="00C600"/>
        </a:accent2>
        <a:accent3>
          <a:srgbClr val="AAAABE"/>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3_Ocean">
  <a:themeElements>
    <a:clrScheme name="">
      <a:dk1>
        <a:srgbClr val="000000"/>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fontScheme name="Ocea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defRPr>
        </a:defPPr>
      </a:lstStyle>
    </a:lnDef>
  </a:objectDefaults>
  <a:extraClrSchemeLst>
    <a:extraClrScheme>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
      <a:clrScheme name="Ocean 9">
        <a:dk1>
          <a:srgbClr val="010199"/>
        </a:dk1>
        <a:lt1>
          <a:srgbClr val="FFFFFF"/>
        </a:lt1>
        <a:dk2>
          <a:srgbClr val="0000CC"/>
        </a:dk2>
        <a:lt2>
          <a:srgbClr val="FFFFFF"/>
        </a:lt2>
        <a:accent1>
          <a:srgbClr val="33CCCC"/>
        </a:accent1>
        <a:accent2>
          <a:srgbClr val="00C600"/>
        </a:accent2>
        <a:accent3>
          <a:srgbClr val="AAAAE2"/>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10">
        <a:dk1>
          <a:srgbClr val="010199"/>
        </a:dk1>
        <a:lt1>
          <a:srgbClr val="FFFFFF"/>
        </a:lt1>
        <a:dk2>
          <a:srgbClr val="000066"/>
        </a:dk2>
        <a:lt2>
          <a:srgbClr val="FFFFFF"/>
        </a:lt2>
        <a:accent1>
          <a:srgbClr val="33CCCC"/>
        </a:accent1>
        <a:accent2>
          <a:srgbClr val="00C600"/>
        </a:accent2>
        <a:accent3>
          <a:srgbClr val="AAAAB8"/>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11">
        <a:dk1>
          <a:srgbClr val="010199"/>
        </a:dk1>
        <a:lt1>
          <a:srgbClr val="FFFFFF"/>
        </a:lt1>
        <a:dk2>
          <a:srgbClr val="0000FF"/>
        </a:dk2>
        <a:lt2>
          <a:srgbClr val="FFFFFF"/>
        </a:lt2>
        <a:accent1>
          <a:srgbClr val="33CCCC"/>
        </a:accent1>
        <a:accent2>
          <a:srgbClr val="00C600"/>
        </a:accent2>
        <a:accent3>
          <a:srgbClr val="AAAAFF"/>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12">
        <a:dk1>
          <a:srgbClr val="010199"/>
        </a:dk1>
        <a:lt1>
          <a:srgbClr val="FFFFFF"/>
        </a:lt1>
        <a:dk2>
          <a:srgbClr val="00007A"/>
        </a:dk2>
        <a:lt2>
          <a:srgbClr val="FFFFFF"/>
        </a:lt2>
        <a:accent1>
          <a:srgbClr val="33CCCC"/>
        </a:accent1>
        <a:accent2>
          <a:srgbClr val="00C600"/>
        </a:accent2>
        <a:accent3>
          <a:srgbClr val="AAAABE"/>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13">
        <a:dk1>
          <a:srgbClr val="010199"/>
        </a:dk1>
        <a:lt1>
          <a:srgbClr val="FFFFFF"/>
        </a:lt1>
        <a:dk2>
          <a:srgbClr val="000061"/>
        </a:dk2>
        <a:lt2>
          <a:srgbClr val="FFFFFF"/>
        </a:lt2>
        <a:accent1>
          <a:srgbClr val="33CCCC"/>
        </a:accent1>
        <a:accent2>
          <a:srgbClr val="00C600"/>
        </a:accent2>
        <a:accent3>
          <a:srgbClr val="AAAAB7"/>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14">
        <a:dk1>
          <a:srgbClr val="010199"/>
        </a:dk1>
        <a:lt1>
          <a:srgbClr val="FFFFFF"/>
        </a:lt1>
        <a:dk2>
          <a:srgbClr val="00001E"/>
        </a:dk2>
        <a:lt2>
          <a:srgbClr val="FFFFFF"/>
        </a:lt2>
        <a:accent1>
          <a:srgbClr val="33CCCC"/>
        </a:accent1>
        <a:accent2>
          <a:srgbClr val="00C600"/>
        </a:accent2>
        <a:accent3>
          <a:srgbClr val="AAAAAB"/>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15">
        <a:dk1>
          <a:srgbClr val="010199"/>
        </a:dk1>
        <a:lt1>
          <a:srgbClr val="FFFFFF"/>
        </a:lt1>
        <a:dk2>
          <a:srgbClr val="00007A"/>
        </a:dk2>
        <a:lt2>
          <a:srgbClr val="FF3300"/>
        </a:lt2>
        <a:accent1>
          <a:srgbClr val="33CCCC"/>
        </a:accent1>
        <a:accent2>
          <a:srgbClr val="00C600"/>
        </a:accent2>
        <a:accent3>
          <a:srgbClr val="AAAABE"/>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16">
        <a:dk1>
          <a:srgbClr val="010199"/>
        </a:dk1>
        <a:lt1>
          <a:srgbClr val="FFFFFF"/>
        </a:lt1>
        <a:dk2>
          <a:srgbClr val="00007A"/>
        </a:dk2>
        <a:lt2>
          <a:srgbClr val="FFCC00"/>
        </a:lt2>
        <a:accent1>
          <a:srgbClr val="33CCCC"/>
        </a:accent1>
        <a:accent2>
          <a:srgbClr val="00C600"/>
        </a:accent2>
        <a:accent3>
          <a:srgbClr val="AAAABE"/>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7_Ocean">
  <a:themeElements>
    <a:clrScheme name="">
      <a:dk1>
        <a:srgbClr val="000000"/>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fontScheme name="Ocea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defRPr>
        </a:defPPr>
      </a:lstStyle>
    </a:lnDef>
  </a:objectDefaults>
  <a:extraClrSchemeLst>
    <a:extraClrScheme>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
      <a:clrScheme name="Ocean 9">
        <a:dk1>
          <a:srgbClr val="010199"/>
        </a:dk1>
        <a:lt1>
          <a:srgbClr val="FFFFFF"/>
        </a:lt1>
        <a:dk2>
          <a:srgbClr val="0000CC"/>
        </a:dk2>
        <a:lt2>
          <a:srgbClr val="FFFFFF"/>
        </a:lt2>
        <a:accent1>
          <a:srgbClr val="33CCCC"/>
        </a:accent1>
        <a:accent2>
          <a:srgbClr val="00C600"/>
        </a:accent2>
        <a:accent3>
          <a:srgbClr val="AAAAE2"/>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10">
        <a:dk1>
          <a:srgbClr val="010199"/>
        </a:dk1>
        <a:lt1>
          <a:srgbClr val="FFFFFF"/>
        </a:lt1>
        <a:dk2>
          <a:srgbClr val="000066"/>
        </a:dk2>
        <a:lt2>
          <a:srgbClr val="FFFFFF"/>
        </a:lt2>
        <a:accent1>
          <a:srgbClr val="33CCCC"/>
        </a:accent1>
        <a:accent2>
          <a:srgbClr val="00C600"/>
        </a:accent2>
        <a:accent3>
          <a:srgbClr val="AAAAB8"/>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11">
        <a:dk1>
          <a:srgbClr val="010199"/>
        </a:dk1>
        <a:lt1>
          <a:srgbClr val="FFFFFF"/>
        </a:lt1>
        <a:dk2>
          <a:srgbClr val="0000FF"/>
        </a:dk2>
        <a:lt2>
          <a:srgbClr val="FFFFFF"/>
        </a:lt2>
        <a:accent1>
          <a:srgbClr val="33CCCC"/>
        </a:accent1>
        <a:accent2>
          <a:srgbClr val="00C600"/>
        </a:accent2>
        <a:accent3>
          <a:srgbClr val="AAAAFF"/>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12">
        <a:dk1>
          <a:srgbClr val="010199"/>
        </a:dk1>
        <a:lt1>
          <a:srgbClr val="FFFFFF"/>
        </a:lt1>
        <a:dk2>
          <a:srgbClr val="00007A"/>
        </a:dk2>
        <a:lt2>
          <a:srgbClr val="FFFFFF"/>
        </a:lt2>
        <a:accent1>
          <a:srgbClr val="33CCCC"/>
        </a:accent1>
        <a:accent2>
          <a:srgbClr val="00C600"/>
        </a:accent2>
        <a:accent3>
          <a:srgbClr val="AAAABE"/>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13">
        <a:dk1>
          <a:srgbClr val="010199"/>
        </a:dk1>
        <a:lt1>
          <a:srgbClr val="FFFFFF"/>
        </a:lt1>
        <a:dk2>
          <a:srgbClr val="000061"/>
        </a:dk2>
        <a:lt2>
          <a:srgbClr val="FFFFFF"/>
        </a:lt2>
        <a:accent1>
          <a:srgbClr val="33CCCC"/>
        </a:accent1>
        <a:accent2>
          <a:srgbClr val="00C600"/>
        </a:accent2>
        <a:accent3>
          <a:srgbClr val="AAAAB7"/>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14">
        <a:dk1>
          <a:srgbClr val="010199"/>
        </a:dk1>
        <a:lt1>
          <a:srgbClr val="FFFFFF"/>
        </a:lt1>
        <a:dk2>
          <a:srgbClr val="00001E"/>
        </a:dk2>
        <a:lt2>
          <a:srgbClr val="FFFFFF"/>
        </a:lt2>
        <a:accent1>
          <a:srgbClr val="33CCCC"/>
        </a:accent1>
        <a:accent2>
          <a:srgbClr val="00C600"/>
        </a:accent2>
        <a:accent3>
          <a:srgbClr val="AAAAAB"/>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15">
        <a:dk1>
          <a:srgbClr val="010199"/>
        </a:dk1>
        <a:lt1>
          <a:srgbClr val="FFFFFF"/>
        </a:lt1>
        <a:dk2>
          <a:srgbClr val="00007A"/>
        </a:dk2>
        <a:lt2>
          <a:srgbClr val="FF3300"/>
        </a:lt2>
        <a:accent1>
          <a:srgbClr val="33CCCC"/>
        </a:accent1>
        <a:accent2>
          <a:srgbClr val="00C600"/>
        </a:accent2>
        <a:accent3>
          <a:srgbClr val="AAAABE"/>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16">
        <a:dk1>
          <a:srgbClr val="010199"/>
        </a:dk1>
        <a:lt1>
          <a:srgbClr val="FFFFFF"/>
        </a:lt1>
        <a:dk2>
          <a:srgbClr val="00007A"/>
        </a:dk2>
        <a:lt2>
          <a:srgbClr val="FFCC00"/>
        </a:lt2>
        <a:accent1>
          <a:srgbClr val="33CCCC"/>
        </a:accent1>
        <a:accent2>
          <a:srgbClr val="00C600"/>
        </a:accent2>
        <a:accent3>
          <a:srgbClr val="AAAABE"/>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9_Ocean">
  <a:themeElements>
    <a:clrScheme name="">
      <a:dk1>
        <a:srgbClr val="000000"/>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fontScheme name="Ocea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eaVert"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rgbClr val="FF0000"/>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eaVert"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rgbClr val="FF0000"/>
            </a:solidFill>
            <a:effectLst/>
            <a:latin typeface="Arial" charset="0"/>
          </a:defRPr>
        </a:defPPr>
      </a:lstStyle>
    </a:lnDef>
  </a:objectDefaults>
  <a:extraClrSchemeLst>
    <a:extraClrScheme>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
      <a:clrScheme name="Ocean 9">
        <a:dk1>
          <a:srgbClr val="010199"/>
        </a:dk1>
        <a:lt1>
          <a:srgbClr val="FFFFFF"/>
        </a:lt1>
        <a:dk2>
          <a:srgbClr val="0000CC"/>
        </a:dk2>
        <a:lt2>
          <a:srgbClr val="FFFFFF"/>
        </a:lt2>
        <a:accent1>
          <a:srgbClr val="33CCCC"/>
        </a:accent1>
        <a:accent2>
          <a:srgbClr val="00C600"/>
        </a:accent2>
        <a:accent3>
          <a:srgbClr val="AAAAE2"/>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10">
        <a:dk1>
          <a:srgbClr val="010199"/>
        </a:dk1>
        <a:lt1>
          <a:srgbClr val="FFFFFF"/>
        </a:lt1>
        <a:dk2>
          <a:srgbClr val="000066"/>
        </a:dk2>
        <a:lt2>
          <a:srgbClr val="FFFFFF"/>
        </a:lt2>
        <a:accent1>
          <a:srgbClr val="33CCCC"/>
        </a:accent1>
        <a:accent2>
          <a:srgbClr val="00C600"/>
        </a:accent2>
        <a:accent3>
          <a:srgbClr val="AAAAB8"/>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11">
        <a:dk1>
          <a:srgbClr val="010199"/>
        </a:dk1>
        <a:lt1>
          <a:srgbClr val="FFFFFF"/>
        </a:lt1>
        <a:dk2>
          <a:srgbClr val="0000FF"/>
        </a:dk2>
        <a:lt2>
          <a:srgbClr val="FFFFFF"/>
        </a:lt2>
        <a:accent1>
          <a:srgbClr val="33CCCC"/>
        </a:accent1>
        <a:accent2>
          <a:srgbClr val="00C600"/>
        </a:accent2>
        <a:accent3>
          <a:srgbClr val="AAAAFF"/>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12">
        <a:dk1>
          <a:srgbClr val="010199"/>
        </a:dk1>
        <a:lt1>
          <a:srgbClr val="FFFFFF"/>
        </a:lt1>
        <a:dk2>
          <a:srgbClr val="00007A"/>
        </a:dk2>
        <a:lt2>
          <a:srgbClr val="FFFFFF"/>
        </a:lt2>
        <a:accent1>
          <a:srgbClr val="33CCCC"/>
        </a:accent1>
        <a:accent2>
          <a:srgbClr val="00C600"/>
        </a:accent2>
        <a:accent3>
          <a:srgbClr val="AAAABE"/>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13">
        <a:dk1>
          <a:srgbClr val="010199"/>
        </a:dk1>
        <a:lt1>
          <a:srgbClr val="FFFFFF"/>
        </a:lt1>
        <a:dk2>
          <a:srgbClr val="000061"/>
        </a:dk2>
        <a:lt2>
          <a:srgbClr val="FFFFFF"/>
        </a:lt2>
        <a:accent1>
          <a:srgbClr val="33CCCC"/>
        </a:accent1>
        <a:accent2>
          <a:srgbClr val="00C600"/>
        </a:accent2>
        <a:accent3>
          <a:srgbClr val="AAAAB7"/>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14">
        <a:dk1>
          <a:srgbClr val="010199"/>
        </a:dk1>
        <a:lt1>
          <a:srgbClr val="FFFFFF"/>
        </a:lt1>
        <a:dk2>
          <a:srgbClr val="00001E"/>
        </a:dk2>
        <a:lt2>
          <a:srgbClr val="FFFFFF"/>
        </a:lt2>
        <a:accent1>
          <a:srgbClr val="33CCCC"/>
        </a:accent1>
        <a:accent2>
          <a:srgbClr val="00C600"/>
        </a:accent2>
        <a:accent3>
          <a:srgbClr val="AAAAAB"/>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15">
        <a:dk1>
          <a:srgbClr val="010199"/>
        </a:dk1>
        <a:lt1>
          <a:srgbClr val="FFFFFF"/>
        </a:lt1>
        <a:dk2>
          <a:srgbClr val="00007A"/>
        </a:dk2>
        <a:lt2>
          <a:srgbClr val="FF3300"/>
        </a:lt2>
        <a:accent1>
          <a:srgbClr val="33CCCC"/>
        </a:accent1>
        <a:accent2>
          <a:srgbClr val="00C600"/>
        </a:accent2>
        <a:accent3>
          <a:srgbClr val="AAAABE"/>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16">
        <a:dk1>
          <a:srgbClr val="010199"/>
        </a:dk1>
        <a:lt1>
          <a:srgbClr val="FFFFFF"/>
        </a:lt1>
        <a:dk2>
          <a:srgbClr val="00007A"/>
        </a:dk2>
        <a:lt2>
          <a:srgbClr val="FFCC00"/>
        </a:lt2>
        <a:accent1>
          <a:srgbClr val="33CCCC"/>
        </a:accent1>
        <a:accent2>
          <a:srgbClr val="00C600"/>
        </a:accent2>
        <a:accent3>
          <a:srgbClr val="AAAABE"/>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6_Ocean">
  <a:themeElements>
    <a:clrScheme name="">
      <a:dk1>
        <a:srgbClr val="000000"/>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fontScheme name="Ocea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pitchFamily="34" charset="0"/>
          </a:defRPr>
        </a:defPPr>
      </a:lstStyle>
    </a:lnDef>
  </a:objectDefaults>
  <a:extraClrSchemeLst>
    <a:extraClrScheme>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
      <a:clrScheme name="Ocean 9">
        <a:dk1>
          <a:srgbClr val="010199"/>
        </a:dk1>
        <a:lt1>
          <a:srgbClr val="FFFFFF"/>
        </a:lt1>
        <a:dk2>
          <a:srgbClr val="0000CC"/>
        </a:dk2>
        <a:lt2>
          <a:srgbClr val="FFFFFF"/>
        </a:lt2>
        <a:accent1>
          <a:srgbClr val="33CCCC"/>
        </a:accent1>
        <a:accent2>
          <a:srgbClr val="00C600"/>
        </a:accent2>
        <a:accent3>
          <a:srgbClr val="AAAAE2"/>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10">
        <a:dk1>
          <a:srgbClr val="010199"/>
        </a:dk1>
        <a:lt1>
          <a:srgbClr val="FFFFFF"/>
        </a:lt1>
        <a:dk2>
          <a:srgbClr val="000066"/>
        </a:dk2>
        <a:lt2>
          <a:srgbClr val="FFFFFF"/>
        </a:lt2>
        <a:accent1>
          <a:srgbClr val="33CCCC"/>
        </a:accent1>
        <a:accent2>
          <a:srgbClr val="00C600"/>
        </a:accent2>
        <a:accent3>
          <a:srgbClr val="AAAAB8"/>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11">
        <a:dk1>
          <a:srgbClr val="010199"/>
        </a:dk1>
        <a:lt1>
          <a:srgbClr val="FFFFFF"/>
        </a:lt1>
        <a:dk2>
          <a:srgbClr val="0000FF"/>
        </a:dk2>
        <a:lt2>
          <a:srgbClr val="FFFFFF"/>
        </a:lt2>
        <a:accent1>
          <a:srgbClr val="33CCCC"/>
        </a:accent1>
        <a:accent2>
          <a:srgbClr val="00C600"/>
        </a:accent2>
        <a:accent3>
          <a:srgbClr val="AAAAFF"/>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12">
        <a:dk1>
          <a:srgbClr val="010199"/>
        </a:dk1>
        <a:lt1>
          <a:srgbClr val="FFFFFF"/>
        </a:lt1>
        <a:dk2>
          <a:srgbClr val="00007A"/>
        </a:dk2>
        <a:lt2>
          <a:srgbClr val="FFFFFF"/>
        </a:lt2>
        <a:accent1>
          <a:srgbClr val="33CCCC"/>
        </a:accent1>
        <a:accent2>
          <a:srgbClr val="00C600"/>
        </a:accent2>
        <a:accent3>
          <a:srgbClr val="AAAABE"/>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13">
        <a:dk1>
          <a:srgbClr val="010199"/>
        </a:dk1>
        <a:lt1>
          <a:srgbClr val="FFFFFF"/>
        </a:lt1>
        <a:dk2>
          <a:srgbClr val="000061"/>
        </a:dk2>
        <a:lt2>
          <a:srgbClr val="FFFFFF"/>
        </a:lt2>
        <a:accent1>
          <a:srgbClr val="33CCCC"/>
        </a:accent1>
        <a:accent2>
          <a:srgbClr val="00C600"/>
        </a:accent2>
        <a:accent3>
          <a:srgbClr val="AAAAB7"/>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14">
        <a:dk1>
          <a:srgbClr val="010199"/>
        </a:dk1>
        <a:lt1>
          <a:srgbClr val="FFFFFF"/>
        </a:lt1>
        <a:dk2>
          <a:srgbClr val="00001E"/>
        </a:dk2>
        <a:lt2>
          <a:srgbClr val="FFFFFF"/>
        </a:lt2>
        <a:accent1>
          <a:srgbClr val="33CCCC"/>
        </a:accent1>
        <a:accent2>
          <a:srgbClr val="00C600"/>
        </a:accent2>
        <a:accent3>
          <a:srgbClr val="AAAAAB"/>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15">
        <a:dk1>
          <a:srgbClr val="010199"/>
        </a:dk1>
        <a:lt1>
          <a:srgbClr val="FFFFFF"/>
        </a:lt1>
        <a:dk2>
          <a:srgbClr val="00007A"/>
        </a:dk2>
        <a:lt2>
          <a:srgbClr val="FF3300"/>
        </a:lt2>
        <a:accent1>
          <a:srgbClr val="33CCCC"/>
        </a:accent1>
        <a:accent2>
          <a:srgbClr val="00C600"/>
        </a:accent2>
        <a:accent3>
          <a:srgbClr val="AAAABE"/>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16">
        <a:dk1>
          <a:srgbClr val="010199"/>
        </a:dk1>
        <a:lt1>
          <a:srgbClr val="FFFFFF"/>
        </a:lt1>
        <a:dk2>
          <a:srgbClr val="00007A"/>
        </a:dk2>
        <a:lt2>
          <a:srgbClr val="FFCC00"/>
        </a:lt2>
        <a:accent1>
          <a:srgbClr val="33CCCC"/>
        </a:accent1>
        <a:accent2>
          <a:srgbClr val="00C600"/>
        </a:accent2>
        <a:accent3>
          <a:srgbClr val="AAAABE"/>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0_Ocean">
  <a:themeElements>
    <a:clrScheme name="">
      <a:dk1>
        <a:srgbClr val="000000"/>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fontScheme name="Ocea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eaVert"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rgbClr val="FF0000"/>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eaVert"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rgbClr val="FF0000"/>
            </a:solidFill>
            <a:effectLst/>
            <a:latin typeface="Arial" charset="0"/>
          </a:defRPr>
        </a:defPPr>
      </a:lstStyle>
    </a:lnDef>
  </a:objectDefaults>
  <a:extraClrSchemeLst>
    <a:extraClrScheme>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
      <a:clrScheme name="Ocean 9">
        <a:dk1>
          <a:srgbClr val="010199"/>
        </a:dk1>
        <a:lt1>
          <a:srgbClr val="FFFFFF"/>
        </a:lt1>
        <a:dk2>
          <a:srgbClr val="0000CC"/>
        </a:dk2>
        <a:lt2>
          <a:srgbClr val="FFFFFF"/>
        </a:lt2>
        <a:accent1>
          <a:srgbClr val="33CCCC"/>
        </a:accent1>
        <a:accent2>
          <a:srgbClr val="00C600"/>
        </a:accent2>
        <a:accent3>
          <a:srgbClr val="AAAAE2"/>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10">
        <a:dk1>
          <a:srgbClr val="010199"/>
        </a:dk1>
        <a:lt1>
          <a:srgbClr val="FFFFFF"/>
        </a:lt1>
        <a:dk2>
          <a:srgbClr val="000066"/>
        </a:dk2>
        <a:lt2>
          <a:srgbClr val="FFFFFF"/>
        </a:lt2>
        <a:accent1>
          <a:srgbClr val="33CCCC"/>
        </a:accent1>
        <a:accent2>
          <a:srgbClr val="00C600"/>
        </a:accent2>
        <a:accent3>
          <a:srgbClr val="AAAAB8"/>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11">
        <a:dk1>
          <a:srgbClr val="010199"/>
        </a:dk1>
        <a:lt1>
          <a:srgbClr val="FFFFFF"/>
        </a:lt1>
        <a:dk2>
          <a:srgbClr val="0000FF"/>
        </a:dk2>
        <a:lt2>
          <a:srgbClr val="FFFFFF"/>
        </a:lt2>
        <a:accent1>
          <a:srgbClr val="33CCCC"/>
        </a:accent1>
        <a:accent2>
          <a:srgbClr val="00C600"/>
        </a:accent2>
        <a:accent3>
          <a:srgbClr val="AAAAFF"/>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12">
        <a:dk1>
          <a:srgbClr val="010199"/>
        </a:dk1>
        <a:lt1>
          <a:srgbClr val="FFFFFF"/>
        </a:lt1>
        <a:dk2>
          <a:srgbClr val="00007A"/>
        </a:dk2>
        <a:lt2>
          <a:srgbClr val="FFFFFF"/>
        </a:lt2>
        <a:accent1>
          <a:srgbClr val="33CCCC"/>
        </a:accent1>
        <a:accent2>
          <a:srgbClr val="00C600"/>
        </a:accent2>
        <a:accent3>
          <a:srgbClr val="AAAABE"/>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13">
        <a:dk1>
          <a:srgbClr val="010199"/>
        </a:dk1>
        <a:lt1>
          <a:srgbClr val="FFFFFF"/>
        </a:lt1>
        <a:dk2>
          <a:srgbClr val="000061"/>
        </a:dk2>
        <a:lt2>
          <a:srgbClr val="FFFFFF"/>
        </a:lt2>
        <a:accent1>
          <a:srgbClr val="33CCCC"/>
        </a:accent1>
        <a:accent2>
          <a:srgbClr val="00C600"/>
        </a:accent2>
        <a:accent3>
          <a:srgbClr val="AAAAB7"/>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14">
        <a:dk1>
          <a:srgbClr val="010199"/>
        </a:dk1>
        <a:lt1>
          <a:srgbClr val="FFFFFF"/>
        </a:lt1>
        <a:dk2>
          <a:srgbClr val="00001E"/>
        </a:dk2>
        <a:lt2>
          <a:srgbClr val="FFFFFF"/>
        </a:lt2>
        <a:accent1>
          <a:srgbClr val="33CCCC"/>
        </a:accent1>
        <a:accent2>
          <a:srgbClr val="00C600"/>
        </a:accent2>
        <a:accent3>
          <a:srgbClr val="AAAAAB"/>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15">
        <a:dk1>
          <a:srgbClr val="010199"/>
        </a:dk1>
        <a:lt1>
          <a:srgbClr val="FFFFFF"/>
        </a:lt1>
        <a:dk2>
          <a:srgbClr val="00007A"/>
        </a:dk2>
        <a:lt2>
          <a:srgbClr val="FF3300"/>
        </a:lt2>
        <a:accent1>
          <a:srgbClr val="33CCCC"/>
        </a:accent1>
        <a:accent2>
          <a:srgbClr val="00C600"/>
        </a:accent2>
        <a:accent3>
          <a:srgbClr val="AAAABE"/>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16">
        <a:dk1>
          <a:srgbClr val="010199"/>
        </a:dk1>
        <a:lt1>
          <a:srgbClr val="FFFFFF"/>
        </a:lt1>
        <a:dk2>
          <a:srgbClr val="00007A"/>
        </a:dk2>
        <a:lt2>
          <a:srgbClr val="FFCC00"/>
        </a:lt2>
        <a:accent1>
          <a:srgbClr val="33CCCC"/>
        </a:accent1>
        <a:accent2>
          <a:srgbClr val="00C600"/>
        </a:accent2>
        <a:accent3>
          <a:srgbClr val="AAAABE"/>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3_Ocean">
  <a:themeElements>
    <a:clrScheme name="">
      <a:dk1>
        <a:srgbClr val="000000"/>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fontScheme name="Ocea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defRPr>
        </a:defPPr>
      </a:lstStyle>
    </a:lnDef>
  </a:objectDefaults>
  <a:extraClrSchemeLst>
    <a:extraClrScheme>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
      <a:clrScheme name="Ocean 9">
        <a:dk1>
          <a:srgbClr val="010199"/>
        </a:dk1>
        <a:lt1>
          <a:srgbClr val="FFFFFF"/>
        </a:lt1>
        <a:dk2>
          <a:srgbClr val="0000CC"/>
        </a:dk2>
        <a:lt2>
          <a:srgbClr val="FFFFFF"/>
        </a:lt2>
        <a:accent1>
          <a:srgbClr val="33CCCC"/>
        </a:accent1>
        <a:accent2>
          <a:srgbClr val="00C600"/>
        </a:accent2>
        <a:accent3>
          <a:srgbClr val="AAAAE2"/>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10">
        <a:dk1>
          <a:srgbClr val="010199"/>
        </a:dk1>
        <a:lt1>
          <a:srgbClr val="FFFFFF"/>
        </a:lt1>
        <a:dk2>
          <a:srgbClr val="000066"/>
        </a:dk2>
        <a:lt2>
          <a:srgbClr val="FFFFFF"/>
        </a:lt2>
        <a:accent1>
          <a:srgbClr val="33CCCC"/>
        </a:accent1>
        <a:accent2>
          <a:srgbClr val="00C600"/>
        </a:accent2>
        <a:accent3>
          <a:srgbClr val="AAAAB8"/>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11">
        <a:dk1>
          <a:srgbClr val="010199"/>
        </a:dk1>
        <a:lt1>
          <a:srgbClr val="FFFFFF"/>
        </a:lt1>
        <a:dk2>
          <a:srgbClr val="0000FF"/>
        </a:dk2>
        <a:lt2>
          <a:srgbClr val="FFFFFF"/>
        </a:lt2>
        <a:accent1>
          <a:srgbClr val="33CCCC"/>
        </a:accent1>
        <a:accent2>
          <a:srgbClr val="00C600"/>
        </a:accent2>
        <a:accent3>
          <a:srgbClr val="AAAAFF"/>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12">
        <a:dk1>
          <a:srgbClr val="010199"/>
        </a:dk1>
        <a:lt1>
          <a:srgbClr val="FFFFFF"/>
        </a:lt1>
        <a:dk2>
          <a:srgbClr val="00007A"/>
        </a:dk2>
        <a:lt2>
          <a:srgbClr val="FFFFFF"/>
        </a:lt2>
        <a:accent1>
          <a:srgbClr val="33CCCC"/>
        </a:accent1>
        <a:accent2>
          <a:srgbClr val="00C600"/>
        </a:accent2>
        <a:accent3>
          <a:srgbClr val="AAAABE"/>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13">
        <a:dk1>
          <a:srgbClr val="010199"/>
        </a:dk1>
        <a:lt1>
          <a:srgbClr val="FFFFFF"/>
        </a:lt1>
        <a:dk2>
          <a:srgbClr val="000061"/>
        </a:dk2>
        <a:lt2>
          <a:srgbClr val="FFFFFF"/>
        </a:lt2>
        <a:accent1>
          <a:srgbClr val="33CCCC"/>
        </a:accent1>
        <a:accent2>
          <a:srgbClr val="00C600"/>
        </a:accent2>
        <a:accent3>
          <a:srgbClr val="AAAAB7"/>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14">
        <a:dk1>
          <a:srgbClr val="010199"/>
        </a:dk1>
        <a:lt1>
          <a:srgbClr val="FFFFFF"/>
        </a:lt1>
        <a:dk2>
          <a:srgbClr val="00001E"/>
        </a:dk2>
        <a:lt2>
          <a:srgbClr val="FFFFFF"/>
        </a:lt2>
        <a:accent1>
          <a:srgbClr val="33CCCC"/>
        </a:accent1>
        <a:accent2>
          <a:srgbClr val="00C600"/>
        </a:accent2>
        <a:accent3>
          <a:srgbClr val="AAAAAB"/>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15">
        <a:dk1>
          <a:srgbClr val="010199"/>
        </a:dk1>
        <a:lt1>
          <a:srgbClr val="FFFFFF"/>
        </a:lt1>
        <a:dk2>
          <a:srgbClr val="00007A"/>
        </a:dk2>
        <a:lt2>
          <a:srgbClr val="FF3300"/>
        </a:lt2>
        <a:accent1>
          <a:srgbClr val="33CCCC"/>
        </a:accent1>
        <a:accent2>
          <a:srgbClr val="00C600"/>
        </a:accent2>
        <a:accent3>
          <a:srgbClr val="AAAABE"/>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16">
        <a:dk1>
          <a:srgbClr val="010199"/>
        </a:dk1>
        <a:lt1>
          <a:srgbClr val="FFFFFF"/>
        </a:lt1>
        <a:dk2>
          <a:srgbClr val="00007A"/>
        </a:dk2>
        <a:lt2>
          <a:srgbClr val="FFCC00"/>
        </a:lt2>
        <a:accent1>
          <a:srgbClr val="33CCCC"/>
        </a:accent1>
        <a:accent2>
          <a:srgbClr val="00C600"/>
        </a:accent2>
        <a:accent3>
          <a:srgbClr val="AAAABE"/>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4_Ocean">
  <a:themeElements>
    <a:clrScheme name="">
      <a:dk1>
        <a:srgbClr val="000000"/>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fontScheme name="Ocea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defRPr>
        </a:defPPr>
      </a:lstStyle>
    </a:lnDef>
  </a:objectDefaults>
  <a:extraClrSchemeLst>
    <a:extraClrScheme>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
      <a:clrScheme name="Ocean 9">
        <a:dk1>
          <a:srgbClr val="010199"/>
        </a:dk1>
        <a:lt1>
          <a:srgbClr val="FFFFFF"/>
        </a:lt1>
        <a:dk2>
          <a:srgbClr val="0000CC"/>
        </a:dk2>
        <a:lt2>
          <a:srgbClr val="FFFFFF"/>
        </a:lt2>
        <a:accent1>
          <a:srgbClr val="33CCCC"/>
        </a:accent1>
        <a:accent2>
          <a:srgbClr val="00C600"/>
        </a:accent2>
        <a:accent3>
          <a:srgbClr val="AAAAE2"/>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10">
        <a:dk1>
          <a:srgbClr val="010199"/>
        </a:dk1>
        <a:lt1>
          <a:srgbClr val="FFFFFF"/>
        </a:lt1>
        <a:dk2>
          <a:srgbClr val="000066"/>
        </a:dk2>
        <a:lt2>
          <a:srgbClr val="FFFFFF"/>
        </a:lt2>
        <a:accent1>
          <a:srgbClr val="33CCCC"/>
        </a:accent1>
        <a:accent2>
          <a:srgbClr val="00C600"/>
        </a:accent2>
        <a:accent3>
          <a:srgbClr val="AAAAB8"/>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11">
        <a:dk1>
          <a:srgbClr val="010199"/>
        </a:dk1>
        <a:lt1>
          <a:srgbClr val="FFFFFF"/>
        </a:lt1>
        <a:dk2>
          <a:srgbClr val="0000FF"/>
        </a:dk2>
        <a:lt2>
          <a:srgbClr val="FFFFFF"/>
        </a:lt2>
        <a:accent1>
          <a:srgbClr val="33CCCC"/>
        </a:accent1>
        <a:accent2>
          <a:srgbClr val="00C600"/>
        </a:accent2>
        <a:accent3>
          <a:srgbClr val="AAAAFF"/>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12">
        <a:dk1>
          <a:srgbClr val="010199"/>
        </a:dk1>
        <a:lt1>
          <a:srgbClr val="FFFFFF"/>
        </a:lt1>
        <a:dk2>
          <a:srgbClr val="00007A"/>
        </a:dk2>
        <a:lt2>
          <a:srgbClr val="FFFFFF"/>
        </a:lt2>
        <a:accent1>
          <a:srgbClr val="33CCCC"/>
        </a:accent1>
        <a:accent2>
          <a:srgbClr val="00C600"/>
        </a:accent2>
        <a:accent3>
          <a:srgbClr val="AAAABE"/>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13">
        <a:dk1>
          <a:srgbClr val="010199"/>
        </a:dk1>
        <a:lt1>
          <a:srgbClr val="FFFFFF"/>
        </a:lt1>
        <a:dk2>
          <a:srgbClr val="000061"/>
        </a:dk2>
        <a:lt2>
          <a:srgbClr val="FFFFFF"/>
        </a:lt2>
        <a:accent1>
          <a:srgbClr val="33CCCC"/>
        </a:accent1>
        <a:accent2>
          <a:srgbClr val="00C600"/>
        </a:accent2>
        <a:accent3>
          <a:srgbClr val="AAAAB7"/>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14">
        <a:dk1>
          <a:srgbClr val="010199"/>
        </a:dk1>
        <a:lt1>
          <a:srgbClr val="FFFFFF"/>
        </a:lt1>
        <a:dk2>
          <a:srgbClr val="00001E"/>
        </a:dk2>
        <a:lt2>
          <a:srgbClr val="FFFFFF"/>
        </a:lt2>
        <a:accent1>
          <a:srgbClr val="33CCCC"/>
        </a:accent1>
        <a:accent2>
          <a:srgbClr val="00C600"/>
        </a:accent2>
        <a:accent3>
          <a:srgbClr val="AAAAAB"/>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15">
        <a:dk1>
          <a:srgbClr val="010199"/>
        </a:dk1>
        <a:lt1>
          <a:srgbClr val="FFFFFF"/>
        </a:lt1>
        <a:dk2>
          <a:srgbClr val="00007A"/>
        </a:dk2>
        <a:lt2>
          <a:srgbClr val="FF3300"/>
        </a:lt2>
        <a:accent1>
          <a:srgbClr val="33CCCC"/>
        </a:accent1>
        <a:accent2>
          <a:srgbClr val="00C600"/>
        </a:accent2>
        <a:accent3>
          <a:srgbClr val="AAAABE"/>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16">
        <a:dk1>
          <a:srgbClr val="010199"/>
        </a:dk1>
        <a:lt1>
          <a:srgbClr val="FFFFFF"/>
        </a:lt1>
        <a:dk2>
          <a:srgbClr val="00007A"/>
        </a:dk2>
        <a:lt2>
          <a:srgbClr val="FFCC00"/>
        </a:lt2>
        <a:accent1>
          <a:srgbClr val="33CCCC"/>
        </a:accent1>
        <a:accent2>
          <a:srgbClr val="00C600"/>
        </a:accent2>
        <a:accent3>
          <a:srgbClr val="AAAABE"/>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6_Ocean">
  <a:themeElements>
    <a:clrScheme name="">
      <a:dk1>
        <a:srgbClr val="000000"/>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fontScheme name="Ocea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defRPr>
        </a:defPPr>
      </a:lstStyle>
    </a:lnDef>
  </a:objectDefaults>
  <a:extraClrSchemeLst>
    <a:extraClrScheme>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
      <a:clrScheme name="Ocean 9">
        <a:dk1>
          <a:srgbClr val="010199"/>
        </a:dk1>
        <a:lt1>
          <a:srgbClr val="FFFFFF"/>
        </a:lt1>
        <a:dk2>
          <a:srgbClr val="0000CC"/>
        </a:dk2>
        <a:lt2>
          <a:srgbClr val="FFFFFF"/>
        </a:lt2>
        <a:accent1>
          <a:srgbClr val="33CCCC"/>
        </a:accent1>
        <a:accent2>
          <a:srgbClr val="00C600"/>
        </a:accent2>
        <a:accent3>
          <a:srgbClr val="AAAAE2"/>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10">
        <a:dk1>
          <a:srgbClr val="010199"/>
        </a:dk1>
        <a:lt1>
          <a:srgbClr val="FFFFFF"/>
        </a:lt1>
        <a:dk2>
          <a:srgbClr val="000066"/>
        </a:dk2>
        <a:lt2>
          <a:srgbClr val="FFFFFF"/>
        </a:lt2>
        <a:accent1>
          <a:srgbClr val="33CCCC"/>
        </a:accent1>
        <a:accent2>
          <a:srgbClr val="00C600"/>
        </a:accent2>
        <a:accent3>
          <a:srgbClr val="AAAAB8"/>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11">
        <a:dk1>
          <a:srgbClr val="010199"/>
        </a:dk1>
        <a:lt1>
          <a:srgbClr val="FFFFFF"/>
        </a:lt1>
        <a:dk2>
          <a:srgbClr val="0000FF"/>
        </a:dk2>
        <a:lt2>
          <a:srgbClr val="FFFFFF"/>
        </a:lt2>
        <a:accent1>
          <a:srgbClr val="33CCCC"/>
        </a:accent1>
        <a:accent2>
          <a:srgbClr val="00C600"/>
        </a:accent2>
        <a:accent3>
          <a:srgbClr val="AAAAFF"/>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12">
        <a:dk1>
          <a:srgbClr val="010199"/>
        </a:dk1>
        <a:lt1>
          <a:srgbClr val="FFFFFF"/>
        </a:lt1>
        <a:dk2>
          <a:srgbClr val="00007A"/>
        </a:dk2>
        <a:lt2>
          <a:srgbClr val="FFFFFF"/>
        </a:lt2>
        <a:accent1>
          <a:srgbClr val="33CCCC"/>
        </a:accent1>
        <a:accent2>
          <a:srgbClr val="00C600"/>
        </a:accent2>
        <a:accent3>
          <a:srgbClr val="AAAABE"/>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13">
        <a:dk1>
          <a:srgbClr val="010199"/>
        </a:dk1>
        <a:lt1>
          <a:srgbClr val="FFFFFF"/>
        </a:lt1>
        <a:dk2>
          <a:srgbClr val="000061"/>
        </a:dk2>
        <a:lt2>
          <a:srgbClr val="FFFFFF"/>
        </a:lt2>
        <a:accent1>
          <a:srgbClr val="33CCCC"/>
        </a:accent1>
        <a:accent2>
          <a:srgbClr val="00C600"/>
        </a:accent2>
        <a:accent3>
          <a:srgbClr val="AAAAB7"/>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14">
        <a:dk1>
          <a:srgbClr val="010199"/>
        </a:dk1>
        <a:lt1>
          <a:srgbClr val="FFFFFF"/>
        </a:lt1>
        <a:dk2>
          <a:srgbClr val="00001E"/>
        </a:dk2>
        <a:lt2>
          <a:srgbClr val="FFFFFF"/>
        </a:lt2>
        <a:accent1>
          <a:srgbClr val="33CCCC"/>
        </a:accent1>
        <a:accent2>
          <a:srgbClr val="00C600"/>
        </a:accent2>
        <a:accent3>
          <a:srgbClr val="AAAAAB"/>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15">
        <a:dk1>
          <a:srgbClr val="010199"/>
        </a:dk1>
        <a:lt1>
          <a:srgbClr val="FFFFFF"/>
        </a:lt1>
        <a:dk2>
          <a:srgbClr val="00007A"/>
        </a:dk2>
        <a:lt2>
          <a:srgbClr val="FF3300"/>
        </a:lt2>
        <a:accent1>
          <a:srgbClr val="33CCCC"/>
        </a:accent1>
        <a:accent2>
          <a:srgbClr val="00C600"/>
        </a:accent2>
        <a:accent3>
          <a:srgbClr val="AAAABE"/>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16">
        <a:dk1>
          <a:srgbClr val="010199"/>
        </a:dk1>
        <a:lt1>
          <a:srgbClr val="FFFFFF"/>
        </a:lt1>
        <a:dk2>
          <a:srgbClr val="00007A"/>
        </a:dk2>
        <a:lt2>
          <a:srgbClr val="FFCC00"/>
        </a:lt2>
        <a:accent1>
          <a:srgbClr val="33CCCC"/>
        </a:accent1>
        <a:accent2>
          <a:srgbClr val="00C600"/>
        </a:accent2>
        <a:accent3>
          <a:srgbClr val="AAAABE"/>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
  <TotalTime>18698</TotalTime>
  <Words>1997</Words>
  <Application>Microsoft Office PowerPoint</Application>
  <PresentationFormat>On-screen Show (4:3)</PresentationFormat>
  <Paragraphs>225</Paragraphs>
  <Slides>32</Slides>
  <Notes>32</Notes>
  <HiddenSlides>0</HiddenSlides>
  <MMClips>0</MMClips>
  <ScaleCrop>false</ScaleCrop>
  <HeadingPairs>
    <vt:vector size="6" baseType="variant">
      <vt:variant>
        <vt:lpstr>Fonts Used</vt:lpstr>
      </vt:variant>
      <vt:variant>
        <vt:i4>6</vt:i4>
      </vt:variant>
      <vt:variant>
        <vt:lpstr>Theme</vt:lpstr>
      </vt:variant>
      <vt:variant>
        <vt:i4>20</vt:i4>
      </vt:variant>
      <vt:variant>
        <vt:lpstr>Slide Titles</vt:lpstr>
      </vt:variant>
      <vt:variant>
        <vt:i4>32</vt:i4>
      </vt:variant>
    </vt:vector>
  </HeadingPairs>
  <TitlesOfParts>
    <vt:vector size="58" baseType="lpstr">
      <vt:lpstr>Arial</vt:lpstr>
      <vt:lpstr>Tahoma</vt:lpstr>
      <vt:lpstr>Comic Sans MS</vt:lpstr>
      <vt:lpstr>Wingdings</vt:lpstr>
      <vt:lpstr>MS PGothic</vt:lpstr>
      <vt:lpstr>Geneva</vt:lpstr>
      <vt:lpstr>Ocean</vt:lpstr>
      <vt:lpstr>1_Default Design</vt:lpstr>
      <vt:lpstr>7_Ocean</vt:lpstr>
      <vt:lpstr>9_Ocean</vt:lpstr>
      <vt:lpstr>26_Ocean</vt:lpstr>
      <vt:lpstr>10_Ocean</vt:lpstr>
      <vt:lpstr>3_Ocean</vt:lpstr>
      <vt:lpstr>4_Ocean</vt:lpstr>
      <vt:lpstr>6_Ocean</vt:lpstr>
      <vt:lpstr>8_Ocean</vt:lpstr>
      <vt:lpstr>11_Ocean</vt:lpstr>
      <vt:lpstr>12_Ocean</vt:lpstr>
      <vt:lpstr>20_Ocean</vt:lpstr>
      <vt:lpstr>21_Ocean</vt:lpstr>
      <vt:lpstr>2_Ocean</vt:lpstr>
      <vt:lpstr>5_Ocean</vt:lpstr>
      <vt:lpstr>17_Ocean</vt:lpstr>
      <vt:lpstr>25_Ocean</vt:lpstr>
      <vt:lpstr>1_Ocean</vt:lpstr>
      <vt:lpstr>13_Ocean</vt:lpstr>
      <vt:lpstr>Ross Sea circulation modeling for PRISM</vt:lpstr>
      <vt:lpstr>Outline</vt:lpstr>
      <vt:lpstr>Ross Sea Model</vt:lpstr>
      <vt:lpstr>Slide 4</vt:lpstr>
      <vt:lpstr>New Model Run for PRISM</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Model Estimates of Fe fluxes from MCDW, glacial melt and sea-ice melt</vt:lpstr>
      <vt:lpstr>Slide 21</vt:lpstr>
      <vt:lpstr>Slide 22</vt:lpstr>
      <vt:lpstr>Slide 23</vt:lpstr>
      <vt:lpstr>Slide 24</vt:lpstr>
      <vt:lpstr>Future Plans</vt:lpstr>
      <vt:lpstr>Summary</vt:lpstr>
      <vt:lpstr>Slide 27</vt:lpstr>
      <vt:lpstr>Slide 28</vt:lpstr>
      <vt:lpstr>Slide 29</vt:lpstr>
      <vt:lpstr>Slide 30</vt:lpstr>
      <vt:lpstr>Dynamic Sea Ice Model </vt:lpstr>
      <vt:lpstr>Ice Shelf Modeling </vt:lpstr>
    </vt:vector>
  </TitlesOfParts>
  <Company>ccpo</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Michael Dinniman</dc:creator>
  <cp:lastModifiedBy>Michael Dinniman</cp:lastModifiedBy>
  <cp:revision>1053</cp:revision>
  <cp:lastPrinted>1601-01-01T00:00:00Z</cp:lastPrinted>
  <dcterms:created xsi:type="dcterms:W3CDTF">2003-06-09T18:18:33Z</dcterms:created>
  <dcterms:modified xsi:type="dcterms:W3CDTF">2012-11-29T14:16:31Z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4</vt:i4>
  </property>
</Properties>
</file>