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3" r:id="rId6"/>
    <p:sldId id="257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482" autoAdjust="0"/>
  </p:normalViewPr>
  <p:slideViewPr>
    <p:cSldViewPr>
      <p:cViewPr varScale="1">
        <p:scale>
          <a:sx n="59" d="100"/>
          <a:sy n="59" d="100"/>
        </p:scale>
        <p:origin x="-119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C3E6-30D1-4861-9252-811B126480C7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CB46-5F0D-465E-8FA6-D794E511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SeaWiFS</a:t>
            </a:r>
            <a:r>
              <a:rPr lang="en-US" sz="3200" dirty="0" smtClean="0"/>
              <a:t> Climatology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469" r="7193" b="6245"/>
          <a:stretch/>
        </p:blipFill>
        <p:spPr>
          <a:xfrm>
            <a:off x="685800" y="457200"/>
            <a:ext cx="353647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4546" r="6067" b="5992"/>
          <a:stretch/>
        </p:blipFill>
        <p:spPr>
          <a:xfrm>
            <a:off x="4771723" y="457200"/>
            <a:ext cx="3686477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4546" r="6253" b="6645"/>
          <a:stretch/>
        </p:blipFill>
        <p:spPr>
          <a:xfrm>
            <a:off x="669047" y="3657600"/>
            <a:ext cx="3674353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3739" r="6369" b="6580"/>
          <a:stretch/>
        </p:blipFill>
        <p:spPr>
          <a:xfrm>
            <a:off x="4800600" y="3657600"/>
            <a:ext cx="3649888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0103" y="5867400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Dec-Feb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6670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18848" y="26670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9366" y="5867400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1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3260" r="6326" b="6755"/>
          <a:stretch/>
        </p:blipFill>
        <p:spPr>
          <a:xfrm>
            <a:off x="4800600" y="3657600"/>
            <a:ext cx="362149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3260" r="7036" b="6755"/>
          <a:stretch/>
        </p:blipFill>
        <p:spPr>
          <a:xfrm>
            <a:off x="533400" y="3657600"/>
            <a:ext cx="365386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3260" r="7036" b="6755"/>
          <a:stretch/>
        </p:blipFill>
        <p:spPr>
          <a:xfrm>
            <a:off x="4724400" y="457200"/>
            <a:ext cx="3647955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3625" r="6327" b="6754"/>
          <a:stretch/>
        </p:blipFill>
        <p:spPr>
          <a:xfrm>
            <a:off x="533400" y="457200"/>
            <a:ext cx="3692624" cy="3200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MODIS </a:t>
            </a:r>
            <a:r>
              <a:rPr lang="en-US" sz="3200" dirty="0" smtClean="0"/>
              <a:t>Climatology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20103" y="5867400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Dec-Feb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6670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18848" y="26670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9366" y="5867400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8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9266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MODIS Climatology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6448" y="3653135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Dec-Feb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653135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2648" y="4572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3" y="838200"/>
            <a:ext cx="3534987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1" y="869358"/>
            <a:ext cx="3534987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3" y="4104068"/>
            <a:ext cx="3534987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03" y="4091189"/>
            <a:ext cx="35349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7" y="762000"/>
            <a:ext cx="353498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3" y="838200"/>
            <a:ext cx="3534987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53498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266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SeaWiFS</a:t>
            </a:r>
            <a:r>
              <a:rPr lang="en-US" sz="3600" dirty="0" smtClean="0"/>
              <a:t> Climatology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6448" y="3653135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Dec-Feb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653135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2648" y="4572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" y="4038600"/>
            <a:ext cx="35349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9266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MODIS Climatology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6448" y="3653135"/>
            <a:ext cx="1204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Dec-Feb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653135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2648" y="4572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3" y="838200"/>
            <a:ext cx="3534987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1" y="869358"/>
            <a:ext cx="3534987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3" y="4104068"/>
            <a:ext cx="3534987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03" y="4091189"/>
            <a:ext cx="35349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2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2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30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SeaWiFS Climatology</vt:lpstr>
      <vt:lpstr>MODIS Climatology</vt:lpstr>
      <vt:lpstr>MODIS Climatology</vt:lpstr>
      <vt:lpstr>SeaWiFS Climatology</vt:lpstr>
      <vt:lpstr>MODIS Climatology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SeaWiFS Climatology</dc:title>
  <dc:creator>Dennis</dc:creator>
  <cp:lastModifiedBy>Dennis</cp:lastModifiedBy>
  <cp:revision>9</cp:revision>
  <dcterms:created xsi:type="dcterms:W3CDTF">2011-12-28T12:00:26Z</dcterms:created>
  <dcterms:modified xsi:type="dcterms:W3CDTF">2012-01-07T18:16:01Z</dcterms:modified>
</cp:coreProperties>
</file>