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72" r:id="rId3"/>
    <p:sldId id="293" r:id="rId4"/>
    <p:sldId id="267" r:id="rId5"/>
    <p:sldId id="266" r:id="rId6"/>
    <p:sldId id="262" r:id="rId7"/>
    <p:sldId id="264" r:id="rId8"/>
    <p:sldId id="268" r:id="rId9"/>
    <p:sldId id="270" r:id="rId10"/>
    <p:sldId id="271" r:id="rId11"/>
    <p:sldId id="257" r:id="rId12"/>
    <p:sldId id="273" r:id="rId13"/>
    <p:sldId id="277" r:id="rId14"/>
    <p:sldId id="276" r:id="rId15"/>
    <p:sldId id="295" r:id="rId16"/>
    <p:sldId id="279" r:id="rId17"/>
    <p:sldId id="280" r:id="rId18"/>
    <p:sldId id="288" r:id="rId19"/>
    <p:sldId id="296" r:id="rId20"/>
    <p:sldId id="292" r:id="rId21"/>
    <p:sldId id="275" r:id="rId22"/>
    <p:sldId id="269" r:id="rId23"/>
    <p:sldId id="287" r:id="rId24"/>
    <p:sldId id="297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80605" autoAdjust="0"/>
  </p:normalViewPr>
  <p:slideViewPr>
    <p:cSldViewPr>
      <p:cViewPr varScale="1">
        <p:scale>
          <a:sx n="55" d="100"/>
          <a:sy n="55" d="100"/>
        </p:scale>
        <p:origin x="-17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Prism%20-%20Ross%20Sea:Data:PRISM_77K:Results:PRISM_CTD84-88_NOR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Prism%20-%20Ross%20Sea:Data:PRISM_77K:Results:PRISM_CTD84-88_NO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'516 nm'!$D$1</c:f>
              <c:strCache>
                <c:ptCount val="1"/>
                <c:pt idx="0">
                  <c:v>CTD87 SURF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'516 nm'!$A$2:$A$1045</c:f>
              <c:numCache>
                <c:formatCode>0.00</c:formatCode>
                <c:ptCount val="1044"/>
                <c:pt idx="0">
                  <c:v>550.64113099999997</c:v>
                </c:pt>
                <c:pt idx="1">
                  <c:v>551.43548199999998</c:v>
                </c:pt>
                <c:pt idx="2">
                  <c:v>552.22978899999998</c:v>
                </c:pt>
                <c:pt idx="3">
                  <c:v>553.02404999999999</c:v>
                </c:pt>
                <c:pt idx="4">
                  <c:v>553.818265</c:v>
                </c:pt>
                <c:pt idx="5">
                  <c:v>554.612435</c:v>
                </c:pt>
                <c:pt idx="6">
                  <c:v>555.40655900000002</c:v>
                </c:pt>
                <c:pt idx="7">
                  <c:v>556.20063700000003</c:v>
                </c:pt>
                <c:pt idx="8">
                  <c:v>556.99466900000004</c:v>
                </c:pt>
                <c:pt idx="9">
                  <c:v>557.78865499999995</c:v>
                </c:pt>
                <c:pt idx="10">
                  <c:v>558.58259499999997</c:v>
                </c:pt>
                <c:pt idx="11">
                  <c:v>559.37648899999999</c:v>
                </c:pt>
                <c:pt idx="12">
                  <c:v>560.17033700000002</c:v>
                </c:pt>
                <c:pt idx="13">
                  <c:v>560.96413800000005</c:v>
                </c:pt>
                <c:pt idx="14">
                  <c:v>561.75789299999997</c:v>
                </c:pt>
                <c:pt idx="15">
                  <c:v>562.55160100000001</c:v>
                </c:pt>
                <c:pt idx="16">
                  <c:v>563.34526300000005</c:v>
                </c:pt>
                <c:pt idx="17">
                  <c:v>564.13887799999998</c:v>
                </c:pt>
                <c:pt idx="18">
                  <c:v>564.93244700000002</c:v>
                </c:pt>
                <c:pt idx="19">
                  <c:v>565.72596799999997</c:v>
                </c:pt>
                <c:pt idx="20">
                  <c:v>566.51944300000002</c:v>
                </c:pt>
                <c:pt idx="21">
                  <c:v>567.31286999999998</c:v>
                </c:pt>
                <c:pt idx="22">
                  <c:v>568.10625100000004</c:v>
                </c:pt>
                <c:pt idx="23">
                  <c:v>568.899584</c:v>
                </c:pt>
                <c:pt idx="24">
                  <c:v>569.69286999999997</c:v>
                </c:pt>
                <c:pt idx="25">
                  <c:v>570.48610900000006</c:v>
                </c:pt>
                <c:pt idx="26">
                  <c:v>571.27930000000003</c:v>
                </c:pt>
                <c:pt idx="27">
                  <c:v>572.07244400000002</c:v>
                </c:pt>
                <c:pt idx="28">
                  <c:v>572.86554000000001</c:v>
                </c:pt>
                <c:pt idx="29">
                  <c:v>573.65858800000001</c:v>
                </c:pt>
                <c:pt idx="30">
                  <c:v>574.45158900000001</c:v>
                </c:pt>
                <c:pt idx="31">
                  <c:v>575.24454200000002</c:v>
                </c:pt>
                <c:pt idx="32">
                  <c:v>576.03744700000004</c:v>
                </c:pt>
                <c:pt idx="33">
                  <c:v>576.83030399999996</c:v>
                </c:pt>
                <c:pt idx="34">
                  <c:v>577.62311199999999</c:v>
                </c:pt>
                <c:pt idx="35">
                  <c:v>578.41587300000003</c:v>
                </c:pt>
                <c:pt idx="36">
                  <c:v>579.20858499999997</c:v>
                </c:pt>
                <c:pt idx="37">
                  <c:v>580.00124900000003</c:v>
                </c:pt>
                <c:pt idx="38">
                  <c:v>580.79386399999999</c:v>
                </c:pt>
                <c:pt idx="39">
                  <c:v>581.58643099999995</c:v>
                </c:pt>
                <c:pt idx="40">
                  <c:v>582.37894900000003</c:v>
                </c:pt>
                <c:pt idx="41">
                  <c:v>583.17141800000002</c:v>
                </c:pt>
                <c:pt idx="42">
                  <c:v>583.96383900000001</c:v>
                </c:pt>
                <c:pt idx="43">
                  <c:v>584.75621100000001</c:v>
                </c:pt>
                <c:pt idx="44">
                  <c:v>585.54853400000002</c:v>
                </c:pt>
                <c:pt idx="45">
                  <c:v>586.34080700000004</c:v>
                </c:pt>
                <c:pt idx="46">
                  <c:v>587.13303199999996</c:v>
                </c:pt>
                <c:pt idx="47">
                  <c:v>587.925207</c:v>
                </c:pt>
                <c:pt idx="48">
                  <c:v>588.71733400000005</c:v>
                </c:pt>
                <c:pt idx="49">
                  <c:v>589.50941</c:v>
                </c:pt>
                <c:pt idx="50">
                  <c:v>590.30143699999996</c:v>
                </c:pt>
                <c:pt idx="51">
                  <c:v>591.09341500000005</c:v>
                </c:pt>
                <c:pt idx="52">
                  <c:v>591.88534300000003</c:v>
                </c:pt>
                <c:pt idx="53">
                  <c:v>592.67722100000003</c:v>
                </c:pt>
                <c:pt idx="54">
                  <c:v>593.46905000000004</c:v>
                </c:pt>
                <c:pt idx="55">
                  <c:v>594.26082799999995</c:v>
                </c:pt>
                <c:pt idx="56">
                  <c:v>595.05255699999998</c:v>
                </c:pt>
                <c:pt idx="57">
                  <c:v>595.84423600000002</c:v>
                </c:pt>
                <c:pt idx="58">
                  <c:v>596.63586399999997</c:v>
                </c:pt>
                <c:pt idx="59">
                  <c:v>597.42744200000004</c:v>
                </c:pt>
                <c:pt idx="60">
                  <c:v>598.21897000000001</c:v>
                </c:pt>
                <c:pt idx="61">
                  <c:v>599.010447</c:v>
                </c:pt>
                <c:pt idx="62">
                  <c:v>599.801874</c:v>
                </c:pt>
                <c:pt idx="63">
                  <c:v>600.59325000000001</c:v>
                </c:pt>
                <c:pt idx="64">
                  <c:v>601.38457600000004</c:v>
                </c:pt>
                <c:pt idx="65">
                  <c:v>602.17585099999997</c:v>
                </c:pt>
                <c:pt idx="66">
                  <c:v>602.96707500000002</c:v>
                </c:pt>
                <c:pt idx="67">
                  <c:v>603.75824799999998</c:v>
                </c:pt>
                <c:pt idx="68">
                  <c:v>604.54936999999995</c:v>
                </c:pt>
                <c:pt idx="69">
                  <c:v>605.34044100000006</c:v>
                </c:pt>
                <c:pt idx="70">
                  <c:v>606.13146099999994</c:v>
                </c:pt>
                <c:pt idx="71">
                  <c:v>606.92242999999996</c:v>
                </c:pt>
                <c:pt idx="72">
                  <c:v>607.713347</c:v>
                </c:pt>
                <c:pt idx="73">
                  <c:v>608.50421300000005</c:v>
                </c:pt>
                <c:pt idx="74">
                  <c:v>609.295027</c:v>
                </c:pt>
                <c:pt idx="75">
                  <c:v>610.08578999999997</c:v>
                </c:pt>
                <c:pt idx="76">
                  <c:v>610.87650099999996</c:v>
                </c:pt>
                <c:pt idx="77">
                  <c:v>611.66715999999997</c:v>
                </c:pt>
                <c:pt idx="78">
                  <c:v>612.45776799999999</c:v>
                </c:pt>
                <c:pt idx="79">
                  <c:v>613.24832300000003</c:v>
                </c:pt>
                <c:pt idx="80">
                  <c:v>614.03882699999997</c:v>
                </c:pt>
                <c:pt idx="81">
                  <c:v>614.82927800000004</c:v>
                </c:pt>
                <c:pt idx="82">
                  <c:v>615.61967700000002</c:v>
                </c:pt>
                <c:pt idx="83">
                  <c:v>616.41002400000002</c:v>
                </c:pt>
                <c:pt idx="84">
                  <c:v>617.20031900000004</c:v>
                </c:pt>
                <c:pt idx="85">
                  <c:v>617.99056099999996</c:v>
                </c:pt>
                <c:pt idx="86">
                  <c:v>618.78075000000001</c:v>
                </c:pt>
                <c:pt idx="87">
                  <c:v>619.57088699999997</c:v>
                </c:pt>
                <c:pt idx="88">
                  <c:v>620.36097099999995</c:v>
                </c:pt>
                <c:pt idx="89">
                  <c:v>621.15100299999995</c:v>
                </c:pt>
                <c:pt idx="90">
                  <c:v>621.94098199999996</c:v>
                </c:pt>
                <c:pt idx="91">
                  <c:v>622.730907</c:v>
                </c:pt>
                <c:pt idx="92">
                  <c:v>623.52077999999995</c:v>
                </c:pt>
                <c:pt idx="93">
                  <c:v>624.31059900000002</c:v>
                </c:pt>
                <c:pt idx="94">
                  <c:v>625.10036500000001</c:v>
                </c:pt>
                <c:pt idx="95">
                  <c:v>625.89007800000002</c:v>
                </c:pt>
                <c:pt idx="96">
                  <c:v>626.67973800000004</c:v>
                </c:pt>
                <c:pt idx="97">
                  <c:v>627.46934399999998</c:v>
                </c:pt>
                <c:pt idx="98">
                  <c:v>628.25889700000005</c:v>
                </c:pt>
                <c:pt idx="99">
                  <c:v>629.04839600000003</c:v>
                </c:pt>
                <c:pt idx="100">
                  <c:v>629.83784100000003</c:v>
                </c:pt>
                <c:pt idx="101">
                  <c:v>630.62723200000005</c:v>
                </c:pt>
                <c:pt idx="102">
                  <c:v>631.41656999999998</c:v>
                </c:pt>
                <c:pt idx="103">
                  <c:v>632.20585300000005</c:v>
                </c:pt>
                <c:pt idx="104">
                  <c:v>632.99508300000002</c:v>
                </c:pt>
                <c:pt idx="105">
                  <c:v>633.78425800000002</c:v>
                </c:pt>
                <c:pt idx="106">
                  <c:v>634.57337900000005</c:v>
                </c:pt>
                <c:pt idx="107">
                  <c:v>635.36244599999998</c:v>
                </c:pt>
                <c:pt idx="108">
                  <c:v>636.15145800000005</c:v>
                </c:pt>
                <c:pt idx="109">
                  <c:v>636.94041600000003</c:v>
                </c:pt>
                <c:pt idx="110">
                  <c:v>637.72932000000003</c:v>
                </c:pt>
                <c:pt idx="111">
                  <c:v>638.51816799999995</c:v>
                </c:pt>
                <c:pt idx="112">
                  <c:v>639.306962</c:v>
                </c:pt>
                <c:pt idx="113">
                  <c:v>640.09570099999996</c:v>
                </c:pt>
                <c:pt idx="114">
                  <c:v>640.88438599999995</c:v>
                </c:pt>
                <c:pt idx="115">
                  <c:v>641.67301499999996</c:v>
                </c:pt>
                <c:pt idx="116">
                  <c:v>642.461589</c:v>
                </c:pt>
                <c:pt idx="117">
                  <c:v>643.25010799999995</c:v>
                </c:pt>
                <c:pt idx="118">
                  <c:v>644.03857200000004</c:v>
                </c:pt>
                <c:pt idx="119">
                  <c:v>644.82698000000005</c:v>
                </c:pt>
                <c:pt idx="120">
                  <c:v>645.61533299999996</c:v>
                </c:pt>
                <c:pt idx="121">
                  <c:v>646.40363100000002</c:v>
                </c:pt>
                <c:pt idx="122">
                  <c:v>647.19187299999999</c:v>
                </c:pt>
                <c:pt idx="123">
                  <c:v>647.98005899999998</c:v>
                </c:pt>
                <c:pt idx="124">
                  <c:v>648.76818900000001</c:v>
                </c:pt>
                <c:pt idx="125">
                  <c:v>649.55626400000006</c:v>
                </c:pt>
                <c:pt idx="126">
                  <c:v>650.34428300000002</c:v>
                </c:pt>
                <c:pt idx="127">
                  <c:v>651.13224500000001</c:v>
                </c:pt>
                <c:pt idx="128">
                  <c:v>651.92015200000003</c:v>
                </c:pt>
                <c:pt idx="129">
                  <c:v>652.70800199999996</c:v>
                </c:pt>
                <c:pt idx="130">
                  <c:v>653.49579700000004</c:v>
                </c:pt>
                <c:pt idx="131">
                  <c:v>654.28353400000003</c:v>
                </c:pt>
                <c:pt idx="132">
                  <c:v>655.07121600000005</c:v>
                </c:pt>
                <c:pt idx="133">
                  <c:v>655.85884099999998</c:v>
                </c:pt>
                <c:pt idx="134">
                  <c:v>656.64640899999995</c:v>
                </c:pt>
                <c:pt idx="135">
                  <c:v>657.43391999999994</c:v>
                </c:pt>
                <c:pt idx="136">
                  <c:v>658.22137499999997</c:v>
                </c:pt>
                <c:pt idx="137">
                  <c:v>659.00877300000002</c:v>
                </c:pt>
                <c:pt idx="138">
                  <c:v>659.79611399999999</c:v>
                </c:pt>
                <c:pt idx="139">
                  <c:v>660.58339799999999</c:v>
                </c:pt>
                <c:pt idx="140">
                  <c:v>661.37062500000002</c:v>
                </c:pt>
                <c:pt idx="141">
                  <c:v>662.15779499999996</c:v>
                </c:pt>
                <c:pt idx="142">
                  <c:v>662.94490699999994</c:v>
                </c:pt>
                <c:pt idx="143">
                  <c:v>663.73196199999995</c:v>
                </c:pt>
                <c:pt idx="144">
                  <c:v>664.51895999999999</c:v>
                </c:pt>
                <c:pt idx="145">
                  <c:v>665.30589999999995</c:v>
                </c:pt>
                <c:pt idx="146">
                  <c:v>666.09278200000006</c:v>
                </c:pt>
                <c:pt idx="147">
                  <c:v>666.87960699999996</c:v>
                </c:pt>
                <c:pt idx="148">
                  <c:v>667.66637400000002</c:v>
                </c:pt>
                <c:pt idx="149">
                  <c:v>668.45308299999999</c:v>
                </c:pt>
                <c:pt idx="150">
                  <c:v>669.239734</c:v>
                </c:pt>
                <c:pt idx="151">
                  <c:v>670.02632700000004</c:v>
                </c:pt>
                <c:pt idx="152">
                  <c:v>670.812861</c:v>
                </c:pt>
                <c:pt idx="153">
                  <c:v>671.59933799999999</c:v>
                </c:pt>
                <c:pt idx="154">
                  <c:v>672.38575600000001</c:v>
                </c:pt>
                <c:pt idx="155">
                  <c:v>673.17211599999996</c:v>
                </c:pt>
                <c:pt idx="156">
                  <c:v>673.95841800000005</c:v>
                </c:pt>
                <c:pt idx="157">
                  <c:v>674.74466099999995</c:v>
                </c:pt>
                <c:pt idx="158">
                  <c:v>675.530845</c:v>
                </c:pt>
                <c:pt idx="159">
                  <c:v>676.31697099999997</c:v>
                </c:pt>
                <c:pt idx="160">
                  <c:v>677.10303799999997</c:v>
                </c:pt>
                <c:pt idx="161">
                  <c:v>677.88904500000001</c:v>
                </c:pt>
                <c:pt idx="162">
                  <c:v>678.67499399999997</c:v>
                </c:pt>
                <c:pt idx="163">
                  <c:v>679.46088399999996</c:v>
                </c:pt>
                <c:pt idx="164">
                  <c:v>680.24671499999999</c:v>
                </c:pt>
                <c:pt idx="165">
                  <c:v>681.03248599999995</c:v>
                </c:pt>
                <c:pt idx="166">
                  <c:v>681.81819800000005</c:v>
                </c:pt>
                <c:pt idx="167">
                  <c:v>682.60385099999996</c:v>
                </c:pt>
                <c:pt idx="168">
                  <c:v>683.38944400000003</c:v>
                </c:pt>
                <c:pt idx="169">
                  <c:v>684.17497800000001</c:v>
                </c:pt>
                <c:pt idx="170">
                  <c:v>684.96045200000003</c:v>
                </c:pt>
                <c:pt idx="171">
                  <c:v>685.74586599999998</c:v>
                </c:pt>
                <c:pt idx="172">
                  <c:v>686.53122099999996</c:v>
                </c:pt>
                <c:pt idx="173">
                  <c:v>687.31651499999998</c:v>
                </c:pt>
                <c:pt idx="174">
                  <c:v>688.10175000000004</c:v>
                </c:pt>
                <c:pt idx="175">
                  <c:v>688.88692400000002</c:v>
                </c:pt>
                <c:pt idx="176">
                  <c:v>689.67203800000004</c:v>
                </c:pt>
                <c:pt idx="177">
                  <c:v>690.45709199999999</c:v>
                </c:pt>
                <c:pt idx="178">
                  <c:v>691.24208599999997</c:v>
                </c:pt>
                <c:pt idx="179">
                  <c:v>692.027019</c:v>
                </c:pt>
                <c:pt idx="180">
                  <c:v>692.81189199999994</c:v>
                </c:pt>
                <c:pt idx="181">
                  <c:v>693.59670400000005</c:v>
                </c:pt>
                <c:pt idx="182">
                  <c:v>694.38145499999996</c:v>
                </c:pt>
                <c:pt idx="183">
                  <c:v>695.16614600000003</c:v>
                </c:pt>
                <c:pt idx="184">
                  <c:v>695.95077600000002</c:v>
                </c:pt>
                <c:pt idx="185">
                  <c:v>696.73534500000005</c:v>
                </c:pt>
                <c:pt idx="186">
                  <c:v>697.51985300000001</c:v>
                </c:pt>
                <c:pt idx="187">
                  <c:v>698.30430000000001</c:v>
                </c:pt>
                <c:pt idx="188">
                  <c:v>699.08868500000005</c:v>
                </c:pt>
                <c:pt idx="189">
                  <c:v>699.87301000000002</c:v>
                </c:pt>
                <c:pt idx="190">
                  <c:v>700.65727300000003</c:v>
                </c:pt>
                <c:pt idx="191">
                  <c:v>701.44147399999997</c:v>
                </c:pt>
                <c:pt idx="192">
                  <c:v>702.22561399999995</c:v>
                </c:pt>
                <c:pt idx="193">
                  <c:v>703.00969199999997</c:v>
                </c:pt>
                <c:pt idx="194">
                  <c:v>703.79370900000004</c:v>
                </c:pt>
                <c:pt idx="195">
                  <c:v>704.57766400000003</c:v>
                </c:pt>
                <c:pt idx="196">
                  <c:v>705.36155699999995</c:v>
                </c:pt>
                <c:pt idx="197">
                  <c:v>706.14538800000003</c:v>
                </c:pt>
                <c:pt idx="198">
                  <c:v>706.92915700000003</c:v>
                </c:pt>
                <c:pt idx="199">
                  <c:v>707.71286399999997</c:v>
                </c:pt>
                <c:pt idx="200">
                  <c:v>708.49650899999995</c:v>
                </c:pt>
                <c:pt idx="201">
                  <c:v>709.28009199999997</c:v>
                </c:pt>
                <c:pt idx="202">
                  <c:v>710.06361200000003</c:v>
                </c:pt>
                <c:pt idx="203">
                  <c:v>710.84706900000003</c:v>
                </c:pt>
                <c:pt idx="204">
                  <c:v>711.63046399999996</c:v>
                </c:pt>
                <c:pt idx="205">
                  <c:v>712.41379700000005</c:v>
                </c:pt>
                <c:pt idx="206">
                  <c:v>713.19706699999995</c:v>
                </c:pt>
                <c:pt idx="207">
                  <c:v>713.98027400000001</c:v>
                </c:pt>
                <c:pt idx="208">
                  <c:v>714.763418</c:v>
                </c:pt>
                <c:pt idx="209">
                  <c:v>715.54649900000004</c:v>
                </c:pt>
                <c:pt idx="210">
                  <c:v>716.32951700000001</c:v>
                </c:pt>
                <c:pt idx="211">
                  <c:v>717.11247200000003</c:v>
                </c:pt>
                <c:pt idx="212">
                  <c:v>717.89536299999997</c:v>
                </c:pt>
                <c:pt idx="213">
                  <c:v>718.67819199999997</c:v>
                </c:pt>
                <c:pt idx="214">
                  <c:v>719.46095700000001</c:v>
                </c:pt>
                <c:pt idx="215">
                  <c:v>720.24365799999998</c:v>
                </c:pt>
                <c:pt idx="216">
                  <c:v>721.026296</c:v>
                </c:pt>
                <c:pt idx="217">
                  <c:v>721.80886999999996</c:v>
                </c:pt>
                <c:pt idx="218">
                  <c:v>722.59138099999996</c:v>
                </c:pt>
                <c:pt idx="219">
                  <c:v>723.373828</c:v>
                </c:pt>
                <c:pt idx="220">
                  <c:v>724.15620999999999</c:v>
                </c:pt>
                <c:pt idx="221">
                  <c:v>724.93852900000002</c:v>
                </c:pt>
                <c:pt idx="222">
                  <c:v>725.72078399999998</c:v>
                </c:pt>
                <c:pt idx="223">
                  <c:v>726.50297499999999</c:v>
                </c:pt>
                <c:pt idx="224">
                  <c:v>727.28510100000005</c:v>
                </c:pt>
                <c:pt idx="225">
                  <c:v>728.06716300000005</c:v>
                </c:pt>
                <c:pt idx="226">
                  <c:v>728.84916099999998</c:v>
                </c:pt>
                <c:pt idx="227">
                  <c:v>729.63109399999996</c:v>
                </c:pt>
                <c:pt idx="228">
                  <c:v>730.41296299999999</c:v>
                </c:pt>
                <c:pt idx="229">
                  <c:v>731.19476599999996</c:v>
                </c:pt>
                <c:pt idx="230">
                  <c:v>731.97650599999997</c:v>
                </c:pt>
                <c:pt idx="231">
                  <c:v>732.75818000000004</c:v>
                </c:pt>
                <c:pt idx="232">
                  <c:v>733.53978900000004</c:v>
                </c:pt>
                <c:pt idx="233">
                  <c:v>734.32133399999998</c:v>
                </c:pt>
                <c:pt idx="234">
                  <c:v>735.10281299999997</c:v>
                </c:pt>
                <c:pt idx="235">
                  <c:v>735.88422700000001</c:v>
                </c:pt>
                <c:pt idx="236">
                  <c:v>736.66557599999999</c:v>
                </c:pt>
                <c:pt idx="237">
                  <c:v>737.44686000000002</c:v>
                </c:pt>
                <c:pt idx="238">
                  <c:v>738.22807799999998</c:v>
                </c:pt>
                <c:pt idx="239">
                  <c:v>739.00923</c:v>
                </c:pt>
                <c:pt idx="240">
                  <c:v>739.79031699999996</c:v>
                </c:pt>
                <c:pt idx="241">
                  <c:v>740.57133799999997</c:v>
                </c:pt>
                <c:pt idx="242">
                  <c:v>741.35229400000003</c:v>
                </c:pt>
                <c:pt idx="243">
                  <c:v>742.13318400000003</c:v>
                </c:pt>
                <c:pt idx="244">
                  <c:v>742.91400699999997</c:v>
                </c:pt>
                <c:pt idx="245">
                  <c:v>743.69476499999996</c:v>
                </c:pt>
                <c:pt idx="246">
                  <c:v>744.47545700000001</c:v>
                </c:pt>
                <c:pt idx="247">
                  <c:v>745.25608199999999</c:v>
                </c:pt>
                <c:pt idx="248">
                  <c:v>746.03664100000003</c:v>
                </c:pt>
                <c:pt idx="249">
                  <c:v>746.81713400000001</c:v>
                </c:pt>
                <c:pt idx="250">
                  <c:v>747.59756000000004</c:v>
                </c:pt>
                <c:pt idx="251">
                  <c:v>748.37792000000002</c:v>
                </c:pt>
                <c:pt idx="252">
                  <c:v>749.15821300000005</c:v>
                </c:pt>
                <c:pt idx="253">
                  <c:v>749.93844000000001</c:v>
                </c:pt>
                <c:pt idx="254">
                  <c:v>750.71859900000004</c:v>
                </c:pt>
                <c:pt idx="255">
                  <c:v>751.49869200000001</c:v>
                </c:pt>
                <c:pt idx="256">
                  <c:v>752.27871800000003</c:v>
                </c:pt>
                <c:pt idx="257">
                  <c:v>753.05867699999999</c:v>
                </c:pt>
                <c:pt idx="258">
                  <c:v>753.83856900000001</c:v>
                </c:pt>
                <c:pt idx="259">
                  <c:v>754.61839299999997</c:v>
                </c:pt>
                <c:pt idx="260">
                  <c:v>755.39814999999999</c:v>
                </c:pt>
                <c:pt idx="261">
                  <c:v>756.17783999999995</c:v>
                </c:pt>
                <c:pt idx="262">
                  <c:v>756.95746199999996</c:v>
                </c:pt>
                <c:pt idx="263">
                  <c:v>757.73701700000004</c:v>
                </c:pt>
                <c:pt idx="264">
                  <c:v>758.51650400000005</c:v>
                </c:pt>
                <c:pt idx="265">
                  <c:v>759.29592400000001</c:v>
                </c:pt>
                <c:pt idx="266">
                  <c:v>760.07527500000003</c:v>
                </c:pt>
                <c:pt idx="267">
                  <c:v>760.85455899999999</c:v>
                </c:pt>
                <c:pt idx="268">
                  <c:v>761.63377500000001</c:v>
                </c:pt>
                <c:pt idx="269">
                  <c:v>762.41292299999998</c:v>
                </c:pt>
                <c:pt idx="270">
                  <c:v>763.192002</c:v>
                </c:pt>
                <c:pt idx="271">
                  <c:v>763.97101299999997</c:v>
                </c:pt>
                <c:pt idx="272">
                  <c:v>764.749956</c:v>
                </c:pt>
                <c:pt idx="273">
                  <c:v>765.52883099999997</c:v>
                </c:pt>
                <c:pt idx="274">
                  <c:v>766.307637</c:v>
                </c:pt>
                <c:pt idx="275">
                  <c:v>767.08637499999998</c:v>
                </c:pt>
                <c:pt idx="276">
                  <c:v>767.86504400000001</c:v>
                </c:pt>
                <c:pt idx="277">
                  <c:v>768.64364399999999</c:v>
                </c:pt>
                <c:pt idx="278">
                  <c:v>769.42217500000004</c:v>
                </c:pt>
                <c:pt idx="279">
                  <c:v>770.20063800000003</c:v>
                </c:pt>
                <c:pt idx="280">
                  <c:v>770.97903099999996</c:v>
                </c:pt>
                <c:pt idx="281">
                  <c:v>771.75735499999996</c:v>
                </c:pt>
                <c:pt idx="282">
                  <c:v>772.53561100000002</c:v>
                </c:pt>
                <c:pt idx="283">
                  <c:v>773.31379700000002</c:v>
                </c:pt>
                <c:pt idx="284">
                  <c:v>774.09191299999998</c:v>
                </c:pt>
                <c:pt idx="285">
                  <c:v>774.86995999999999</c:v>
                </c:pt>
                <c:pt idx="286">
                  <c:v>775.64793799999995</c:v>
                </c:pt>
                <c:pt idx="287">
                  <c:v>776.42584599999998</c:v>
                </c:pt>
                <c:pt idx="288">
                  <c:v>777.20368499999995</c:v>
                </c:pt>
                <c:pt idx="289">
                  <c:v>777.98145299999999</c:v>
                </c:pt>
                <c:pt idx="290">
                  <c:v>778.75915199999997</c:v>
                </c:pt>
                <c:pt idx="291">
                  <c:v>779.53678100000002</c:v>
                </c:pt>
                <c:pt idx="292">
                  <c:v>780.31434000000002</c:v>
                </c:pt>
                <c:pt idx="293">
                  <c:v>781.09182899999996</c:v>
                </c:pt>
                <c:pt idx="294">
                  <c:v>781.86924699999997</c:v>
                </c:pt>
                <c:pt idx="295">
                  <c:v>782.64659600000005</c:v>
                </c:pt>
                <c:pt idx="296">
                  <c:v>783.42387399999996</c:v>
                </c:pt>
                <c:pt idx="297">
                  <c:v>784.20108100000004</c:v>
                </c:pt>
                <c:pt idx="298">
                  <c:v>784.97821799999997</c:v>
                </c:pt>
                <c:pt idx="299">
                  <c:v>785.75528499999996</c:v>
                </c:pt>
                <c:pt idx="300">
                  <c:v>786.53228100000001</c:v>
                </c:pt>
                <c:pt idx="301">
                  <c:v>787.30920600000002</c:v>
                </c:pt>
                <c:pt idx="302">
                  <c:v>788.08605999999997</c:v>
                </c:pt>
                <c:pt idx="303">
                  <c:v>788.862843</c:v>
                </c:pt>
                <c:pt idx="304">
                  <c:v>789.63955499999997</c:v>
                </c:pt>
                <c:pt idx="305">
                  <c:v>790.41619600000001</c:v>
                </c:pt>
                <c:pt idx="306">
                  <c:v>791.19276600000001</c:v>
                </c:pt>
                <c:pt idx="307">
                  <c:v>791.96926399999995</c:v>
                </c:pt>
                <c:pt idx="308">
                  <c:v>792.74569199999996</c:v>
                </c:pt>
                <c:pt idx="309">
                  <c:v>793.52204700000004</c:v>
                </c:pt>
                <c:pt idx="310">
                  <c:v>794.29833099999996</c:v>
                </c:pt>
                <c:pt idx="311">
                  <c:v>795.07454399999995</c:v>
                </c:pt>
                <c:pt idx="312">
                  <c:v>795.850685</c:v>
                </c:pt>
                <c:pt idx="313">
                  <c:v>796.62675400000001</c:v>
                </c:pt>
                <c:pt idx="314">
                  <c:v>797.40275099999997</c:v>
                </c:pt>
                <c:pt idx="315">
                  <c:v>798.178676</c:v>
                </c:pt>
                <c:pt idx="316">
                  <c:v>798.95452899999998</c:v>
                </c:pt>
                <c:pt idx="317">
                  <c:v>799.73031000000003</c:v>
                </c:pt>
                <c:pt idx="318">
                  <c:v>800.50601900000004</c:v>
                </c:pt>
                <c:pt idx="319">
                  <c:v>801.281656</c:v>
                </c:pt>
                <c:pt idx="320">
                  <c:v>802.05722000000003</c:v>
                </c:pt>
                <c:pt idx="321">
                  <c:v>802.83271200000001</c:v>
                </c:pt>
                <c:pt idx="322">
                  <c:v>803.60813099999996</c:v>
                </c:pt>
                <c:pt idx="323">
                  <c:v>804.38347699999997</c:v>
                </c:pt>
                <c:pt idx="324">
                  <c:v>805.15875100000005</c:v>
                </c:pt>
                <c:pt idx="325">
                  <c:v>805.93395199999998</c:v>
                </c:pt>
                <c:pt idx="326">
                  <c:v>806.70907999999997</c:v>
                </c:pt>
                <c:pt idx="327">
                  <c:v>807.48413500000004</c:v>
                </c:pt>
                <c:pt idx="328">
                  <c:v>808.25911699999995</c:v>
                </c:pt>
                <c:pt idx="329">
                  <c:v>809.03402600000004</c:v>
                </c:pt>
                <c:pt idx="330">
                  <c:v>809.80886099999998</c:v>
                </c:pt>
                <c:pt idx="331">
                  <c:v>810.58362399999999</c:v>
                </c:pt>
                <c:pt idx="332">
                  <c:v>811.35831199999996</c:v>
                </c:pt>
                <c:pt idx="333">
                  <c:v>812.13292799999999</c:v>
                </c:pt>
                <c:pt idx="334">
                  <c:v>812.90746999999999</c:v>
                </c:pt>
                <c:pt idx="335">
                  <c:v>813.68193799999995</c:v>
                </c:pt>
                <c:pt idx="336">
                  <c:v>814.45633199999997</c:v>
                </c:pt>
                <c:pt idx="337">
                  <c:v>815.23065299999996</c:v>
                </c:pt>
                <c:pt idx="338">
                  <c:v>816.00489900000002</c:v>
                </c:pt>
                <c:pt idx="339">
                  <c:v>816.77907200000004</c:v>
                </c:pt>
                <c:pt idx="340">
                  <c:v>817.55317000000002</c:v>
                </c:pt>
                <c:pt idx="341">
                  <c:v>818.32719499999996</c:v>
                </c:pt>
                <c:pt idx="342">
                  <c:v>819.10114499999997</c:v>
                </c:pt>
                <c:pt idx="343">
                  <c:v>819.87502099999995</c:v>
                </c:pt>
                <c:pt idx="344">
                  <c:v>820.648822</c:v>
                </c:pt>
                <c:pt idx="345">
                  <c:v>821.422549</c:v>
                </c:pt>
                <c:pt idx="346">
                  <c:v>822.19620099999997</c:v>
                </c:pt>
                <c:pt idx="347">
                  <c:v>822.96977900000002</c:v>
                </c:pt>
                <c:pt idx="348">
                  <c:v>823.74328200000002</c:v>
                </c:pt>
                <c:pt idx="349">
                  <c:v>824.51670999999999</c:v>
                </c:pt>
                <c:pt idx="350">
                  <c:v>825.29006300000003</c:v>
                </c:pt>
                <c:pt idx="351">
                  <c:v>826.06334100000004</c:v>
                </c:pt>
                <c:pt idx="352">
                  <c:v>826.836544</c:v>
                </c:pt>
                <c:pt idx="353">
                  <c:v>827.60967100000005</c:v>
                </c:pt>
                <c:pt idx="354">
                  <c:v>828.38272400000005</c:v>
                </c:pt>
                <c:pt idx="355">
                  <c:v>829.15570100000002</c:v>
                </c:pt>
                <c:pt idx="356">
                  <c:v>829.92860299999995</c:v>
                </c:pt>
                <c:pt idx="357">
                  <c:v>830.70142899999996</c:v>
                </c:pt>
                <c:pt idx="358">
                  <c:v>831.47417900000005</c:v>
                </c:pt>
                <c:pt idx="359">
                  <c:v>832.24685399999998</c:v>
                </c:pt>
                <c:pt idx="360">
                  <c:v>833.019453</c:v>
                </c:pt>
                <c:pt idx="361">
                  <c:v>833.79197599999998</c:v>
                </c:pt>
                <c:pt idx="362">
                  <c:v>834.56442400000003</c:v>
                </c:pt>
                <c:pt idx="363">
                  <c:v>835.33679500000005</c:v>
                </c:pt>
                <c:pt idx="364">
                  <c:v>836.10909000000004</c:v>
                </c:pt>
                <c:pt idx="365">
                  <c:v>836.88130899999999</c:v>
                </c:pt>
                <c:pt idx="366">
                  <c:v>837.65345100000002</c:v>
                </c:pt>
                <c:pt idx="367">
                  <c:v>838.42551800000001</c:v>
                </c:pt>
                <c:pt idx="368">
                  <c:v>839.19750699999997</c:v>
                </c:pt>
                <c:pt idx="369">
                  <c:v>839.96942000000001</c:v>
                </c:pt>
                <c:pt idx="370">
                  <c:v>840.74125700000002</c:v>
                </c:pt>
                <c:pt idx="371">
                  <c:v>841.51301699999999</c:v>
                </c:pt>
                <c:pt idx="372">
                  <c:v>842.28470000000004</c:v>
                </c:pt>
                <c:pt idx="373">
                  <c:v>843.05630599999995</c:v>
                </c:pt>
                <c:pt idx="374">
                  <c:v>843.82783500000005</c:v>
                </c:pt>
                <c:pt idx="375">
                  <c:v>844.599287</c:v>
                </c:pt>
                <c:pt idx="376">
                  <c:v>845.37066200000004</c:v>
                </c:pt>
                <c:pt idx="377">
                  <c:v>846.14196000000004</c:v>
                </c:pt>
                <c:pt idx="378">
                  <c:v>846.91318100000001</c:v>
                </c:pt>
                <c:pt idx="379">
                  <c:v>847.68432399999995</c:v>
                </c:pt>
                <c:pt idx="380">
                  <c:v>848.45538899999997</c:v>
                </c:pt>
                <c:pt idx="381">
                  <c:v>849.22637699999996</c:v>
                </c:pt>
                <c:pt idx="382">
                  <c:v>849.99728800000003</c:v>
                </c:pt>
                <c:pt idx="383">
                  <c:v>850.76811999999995</c:v>
                </c:pt>
              </c:numCache>
            </c:numRef>
          </c:xVal>
          <c:yVal>
            <c:numRef>
              <c:f>'516 nm'!$D$2:$D$1045</c:f>
              <c:numCache>
                <c:formatCode>0.00</c:formatCode>
                <c:ptCount val="1044"/>
                <c:pt idx="0">
                  <c:v>2.9147909447161302E-4</c:v>
                </c:pt>
                <c:pt idx="1">
                  <c:v>2.9147909447161302E-4</c:v>
                </c:pt>
                <c:pt idx="2">
                  <c:v>1.9431939631440901E-4</c:v>
                </c:pt>
                <c:pt idx="3">
                  <c:v>0</c:v>
                </c:pt>
                <c:pt idx="4">
                  <c:v>1.9431939631440901E-4</c:v>
                </c:pt>
                <c:pt idx="5">
                  <c:v>9.7159698157204394E-5</c:v>
                </c:pt>
                <c:pt idx="6">
                  <c:v>3.8863879262881801E-4</c:v>
                </c:pt>
                <c:pt idx="7">
                  <c:v>0</c:v>
                </c:pt>
                <c:pt idx="8">
                  <c:v>1.9431939631440901E-4</c:v>
                </c:pt>
                <c:pt idx="9">
                  <c:v>1.9431939631440901E-4</c:v>
                </c:pt>
                <c:pt idx="10">
                  <c:v>9.7159698157204394E-5</c:v>
                </c:pt>
                <c:pt idx="11">
                  <c:v>4.8579849078602202E-4</c:v>
                </c:pt>
                <c:pt idx="12">
                  <c:v>3.8863879262881801E-4</c:v>
                </c:pt>
                <c:pt idx="13">
                  <c:v>1.9431939631440901E-4</c:v>
                </c:pt>
                <c:pt idx="14">
                  <c:v>1.9431939631440901E-4</c:v>
                </c:pt>
                <c:pt idx="15">
                  <c:v>2.9147909447161302E-4</c:v>
                </c:pt>
                <c:pt idx="16">
                  <c:v>9.7159698157204394E-5</c:v>
                </c:pt>
                <c:pt idx="17">
                  <c:v>-9.7159698157204394E-5</c:v>
                </c:pt>
                <c:pt idx="18">
                  <c:v>9.7159698157204394E-5</c:v>
                </c:pt>
                <c:pt idx="19">
                  <c:v>-9.7159698157204394E-5</c:v>
                </c:pt>
                <c:pt idx="20">
                  <c:v>6.8011788710043103E-4</c:v>
                </c:pt>
                <c:pt idx="21">
                  <c:v>5.8295818894322604E-4</c:v>
                </c:pt>
                <c:pt idx="22">
                  <c:v>2.9147909447161302E-4</c:v>
                </c:pt>
                <c:pt idx="23">
                  <c:v>1.9431939631440901E-4</c:v>
                </c:pt>
                <c:pt idx="24">
                  <c:v>0</c:v>
                </c:pt>
                <c:pt idx="25">
                  <c:v>3.8863879262881801E-4</c:v>
                </c:pt>
                <c:pt idx="26">
                  <c:v>3.8863879262881801E-4</c:v>
                </c:pt>
                <c:pt idx="27">
                  <c:v>1.9431939631440901E-4</c:v>
                </c:pt>
                <c:pt idx="28">
                  <c:v>1.9431939631440901E-4</c:v>
                </c:pt>
                <c:pt idx="29">
                  <c:v>1.9431939631440901E-4</c:v>
                </c:pt>
                <c:pt idx="30">
                  <c:v>9.7159698157204394E-5</c:v>
                </c:pt>
                <c:pt idx="31">
                  <c:v>3.8863879262881801E-4</c:v>
                </c:pt>
                <c:pt idx="32">
                  <c:v>2.9147909447161302E-4</c:v>
                </c:pt>
                <c:pt idx="33">
                  <c:v>2.9147909447161302E-4</c:v>
                </c:pt>
                <c:pt idx="34">
                  <c:v>4.8579849078602202E-4</c:v>
                </c:pt>
                <c:pt idx="35">
                  <c:v>6.8011788710043103E-4</c:v>
                </c:pt>
                <c:pt idx="36">
                  <c:v>9.7159698157204394E-5</c:v>
                </c:pt>
                <c:pt idx="37">
                  <c:v>3.8863879262881801E-4</c:v>
                </c:pt>
                <c:pt idx="38">
                  <c:v>2.9147909447161302E-4</c:v>
                </c:pt>
                <c:pt idx="39">
                  <c:v>6.8011788710043103E-4</c:v>
                </c:pt>
                <c:pt idx="40">
                  <c:v>1.9431939631440901E-4</c:v>
                </c:pt>
                <c:pt idx="41">
                  <c:v>3.8863879262881801E-4</c:v>
                </c:pt>
                <c:pt idx="42">
                  <c:v>-9.7159698157204394E-5</c:v>
                </c:pt>
                <c:pt idx="43">
                  <c:v>3.8863879262881801E-4</c:v>
                </c:pt>
                <c:pt idx="44">
                  <c:v>-9.7159698157204394E-5</c:v>
                </c:pt>
                <c:pt idx="45">
                  <c:v>-1.9431939631440901E-4</c:v>
                </c:pt>
                <c:pt idx="46">
                  <c:v>-9.7159698157204394E-5</c:v>
                </c:pt>
                <c:pt idx="47">
                  <c:v>3.8863879262881801E-4</c:v>
                </c:pt>
                <c:pt idx="48">
                  <c:v>1.9431939631440901E-4</c:v>
                </c:pt>
                <c:pt idx="49">
                  <c:v>9.7159698157204394E-5</c:v>
                </c:pt>
                <c:pt idx="50">
                  <c:v>9.7159698157204394E-5</c:v>
                </c:pt>
                <c:pt idx="51">
                  <c:v>1.9431939631440901E-4</c:v>
                </c:pt>
                <c:pt idx="52">
                  <c:v>-9.7159698157204394E-5</c:v>
                </c:pt>
                <c:pt idx="53">
                  <c:v>3.8863879262881801E-4</c:v>
                </c:pt>
                <c:pt idx="54">
                  <c:v>0</c:v>
                </c:pt>
                <c:pt idx="55">
                  <c:v>2.9147909447161302E-4</c:v>
                </c:pt>
                <c:pt idx="56">
                  <c:v>0</c:v>
                </c:pt>
                <c:pt idx="57">
                  <c:v>9.7159698157204394E-5</c:v>
                </c:pt>
                <c:pt idx="58">
                  <c:v>4.8579849078602202E-4</c:v>
                </c:pt>
                <c:pt idx="59">
                  <c:v>3.8863879262881801E-4</c:v>
                </c:pt>
                <c:pt idx="60">
                  <c:v>-0.59225313340026497</c:v>
                </c:pt>
                <c:pt idx="61">
                  <c:v>-3.7922401787738451</c:v>
                </c:pt>
                <c:pt idx="62">
                  <c:v>-6.0977102697800953</c:v>
                </c:pt>
                <c:pt idx="63">
                  <c:v>-0.63247724843734798</c:v>
                </c:pt>
                <c:pt idx="64">
                  <c:v>2.0338763480908101E-2</c:v>
                </c:pt>
                <c:pt idx="65">
                  <c:v>2.2055251481685401E-2</c:v>
                </c:pt>
                <c:pt idx="66">
                  <c:v>2.2443890274314201E-2</c:v>
                </c:pt>
                <c:pt idx="67">
                  <c:v>2.0954108235903698E-2</c:v>
                </c:pt>
                <c:pt idx="68">
                  <c:v>2.09217216698513E-2</c:v>
                </c:pt>
                <c:pt idx="69">
                  <c:v>1.97234187259125E-2</c:v>
                </c:pt>
                <c:pt idx="70">
                  <c:v>2.1796158953266202E-2</c:v>
                </c:pt>
                <c:pt idx="71">
                  <c:v>2.0597856009327301E-2</c:v>
                </c:pt>
                <c:pt idx="72">
                  <c:v>1.8589888914078399E-2</c:v>
                </c:pt>
                <c:pt idx="73">
                  <c:v>2.18933186514234E-2</c:v>
                </c:pt>
                <c:pt idx="74">
                  <c:v>2.0403536613012901E-2</c:v>
                </c:pt>
                <c:pt idx="75">
                  <c:v>2.0403536613012901E-2</c:v>
                </c:pt>
                <c:pt idx="76">
                  <c:v>2.14399067266898E-2</c:v>
                </c:pt>
                <c:pt idx="77">
                  <c:v>1.9431939631440898E-2</c:v>
                </c:pt>
                <c:pt idx="78">
                  <c:v>1.8816594876445301E-2</c:v>
                </c:pt>
                <c:pt idx="79">
                  <c:v>1.8427956083816401E-2</c:v>
                </c:pt>
                <c:pt idx="80">
                  <c:v>2.0338763480908101E-2</c:v>
                </c:pt>
                <c:pt idx="81">
                  <c:v>2.0824561971694099E-2</c:v>
                </c:pt>
                <c:pt idx="82">
                  <c:v>1.93995530653885E-2</c:v>
                </c:pt>
                <c:pt idx="83">
                  <c:v>2.06626291414321E-2</c:v>
                </c:pt>
                <c:pt idx="84">
                  <c:v>1.84927292159212E-2</c:v>
                </c:pt>
                <c:pt idx="85">
                  <c:v>1.9367166499336098E-2</c:v>
                </c:pt>
                <c:pt idx="86">
                  <c:v>2.07274022735369E-2</c:v>
                </c:pt>
                <c:pt idx="87">
                  <c:v>1.9755805291964901E-2</c:v>
                </c:pt>
                <c:pt idx="88">
                  <c:v>1.9755805291964901E-2</c:v>
                </c:pt>
                <c:pt idx="89">
                  <c:v>1.8104090423292401E-2</c:v>
                </c:pt>
                <c:pt idx="90">
                  <c:v>1.9982511254331699E-2</c:v>
                </c:pt>
                <c:pt idx="91">
                  <c:v>1.7974544159082801E-2</c:v>
                </c:pt>
                <c:pt idx="92">
                  <c:v>1.9885351556174501E-2</c:v>
                </c:pt>
                <c:pt idx="93">
                  <c:v>2.0759788839589299E-2</c:v>
                </c:pt>
                <c:pt idx="94">
                  <c:v>1.9108073970916899E-2</c:v>
                </c:pt>
                <c:pt idx="95">
                  <c:v>1.888136800855E-2</c:v>
                </c:pt>
                <c:pt idx="96">
                  <c:v>1.94643261974933E-2</c:v>
                </c:pt>
                <c:pt idx="97">
                  <c:v>1.98529649901221E-2</c:v>
                </c:pt>
                <c:pt idx="98">
                  <c:v>1.9237620235126499E-2</c:v>
                </c:pt>
                <c:pt idx="99">
                  <c:v>1.8719435178287998E-2</c:v>
                </c:pt>
                <c:pt idx="100">
                  <c:v>1.71648800077728E-2</c:v>
                </c:pt>
                <c:pt idx="101">
                  <c:v>1.94643261974933E-2</c:v>
                </c:pt>
                <c:pt idx="102">
                  <c:v>1.7747838196716E-2</c:v>
                </c:pt>
                <c:pt idx="103">
                  <c:v>1.8006930725135199E-2</c:v>
                </c:pt>
                <c:pt idx="104">
                  <c:v>1.8039317291187601E-2</c:v>
                </c:pt>
                <c:pt idx="105">
                  <c:v>1.86222754801308E-2</c:v>
                </c:pt>
                <c:pt idx="106">
                  <c:v>1.6938174045405999E-2</c:v>
                </c:pt>
                <c:pt idx="107">
                  <c:v>1.8136476989344799E-2</c:v>
                </c:pt>
                <c:pt idx="108">
                  <c:v>1.6841014347248801E-2</c:v>
                </c:pt>
                <c:pt idx="109">
                  <c:v>1.5901803931729099E-2</c:v>
                </c:pt>
                <c:pt idx="110">
                  <c:v>1.5804644233571901E-2</c:v>
                </c:pt>
                <c:pt idx="111">
                  <c:v>1.51892994785763E-2</c:v>
                </c:pt>
                <c:pt idx="112">
                  <c:v>1.43148621951614E-2</c:v>
                </c:pt>
                <c:pt idx="113">
                  <c:v>1.4347248761213899E-2</c:v>
                </c:pt>
                <c:pt idx="114">
                  <c:v>1.47035009877903E-2</c:v>
                </c:pt>
                <c:pt idx="115">
                  <c:v>1.3667130874113399E-2</c:v>
                </c:pt>
                <c:pt idx="116">
                  <c:v>1.33432652135894E-2</c:v>
                </c:pt>
                <c:pt idx="117">
                  <c:v>1.28898532888558E-2</c:v>
                </c:pt>
                <c:pt idx="118">
                  <c:v>1.29222398549082E-2</c:v>
                </c:pt>
                <c:pt idx="119">
                  <c:v>1.3310878647537E-2</c:v>
                </c:pt>
                <c:pt idx="120">
                  <c:v>1.20478025714933E-2</c:v>
                </c:pt>
                <c:pt idx="121">
                  <c:v>1.28898532888558E-2</c:v>
                </c:pt>
                <c:pt idx="122">
                  <c:v>1.32461055154322E-2</c:v>
                </c:pt>
                <c:pt idx="123">
                  <c:v>1.20154160054409E-2</c:v>
                </c:pt>
                <c:pt idx="124">
                  <c:v>1.2987012987013E-2</c:v>
                </c:pt>
                <c:pt idx="125">
                  <c:v>1.1626777212812099E-2</c:v>
                </c:pt>
                <c:pt idx="126">
                  <c:v>1.1529617514654899E-2</c:v>
                </c:pt>
                <c:pt idx="127">
                  <c:v>1.05256339670305E-2</c:v>
                </c:pt>
                <c:pt idx="128">
                  <c:v>9.4892638533536303E-3</c:v>
                </c:pt>
                <c:pt idx="129">
                  <c:v>1.0072222042296901E-2</c:v>
                </c:pt>
                <c:pt idx="130">
                  <c:v>1.04932474009781E-2</c:v>
                </c:pt>
                <c:pt idx="131">
                  <c:v>1.07847264954497E-2</c:v>
                </c:pt>
                <c:pt idx="132">
                  <c:v>1.0072222042296901E-2</c:v>
                </c:pt>
                <c:pt idx="133">
                  <c:v>9.9102892120348507E-3</c:v>
                </c:pt>
                <c:pt idx="134">
                  <c:v>1.06551802312401E-2</c:v>
                </c:pt>
                <c:pt idx="135">
                  <c:v>1.09790458917641E-2</c:v>
                </c:pt>
                <c:pt idx="136">
                  <c:v>1.21125757035981E-2</c:v>
                </c:pt>
                <c:pt idx="137">
                  <c:v>1.3926223402532601E-2</c:v>
                </c:pt>
                <c:pt idx="138">
                  <c:v>1.5804644233571901E-2</c:v>
                </c:pt>
                <c:pt idx="139">
                  <c:v>2.0112057518541299E-2</c:v>
                </c:pt>
                <c:pt idx="140">
                  <c:v>2.4289924539301101E-2</c:v>
                </c:pt>
                <c:pt idx="141">
                  <c:v>3.3228616769763901E-2</c:v>
                </c:pt>
                <c:pt idx="142">
                  <c:v>4.3236065679955901E-2</c:v>
                </c:pt>
                <c:pt idx="143">
                  <c:v>5.97856009327331E-2</c:v>
                </c:pt>
                <c:pt idx="144">
                  <c:v>8.0383456942060394E-2</c:v>
                </c:pt>
                <c:pt idx="145">
                  <c:v>0.104219969556628</c:v>
                </c:pt>
                <c:pt idx="146">
                  <c:v>0.134922434174304</c:v>
                </c:pt>
                <c:pt idx="147">
                  <c:v>0.167891958415649</c:v>
                </c:pt>
                <c:pt idx="148">
                  <c:v>0.206561518282217</c:v>
                </c:pt>
                <c:pt idx="149">
                  <c:v>0.246105515432199</c:v>
                </c:pt>
                <c:pt idx="150">
                  <c:v>0.287236454318749</c:v>
                </c:pt>
                <c:pt idx="151">
                  <c:v>0.32146905463613701</c:v>
                </c:pt>
                <c:pt idx="152">
                  <c:v>0.35566926838747298</c:v>
                </c:pt>
                <c:pt idx="153">
                  <c:v>0.38527058975936801</c:v>
                </c:pt>
                <c:pt idx="154">
                  <c:v>0.413867927583638</c:v>
                </c:pt>
                <c:pt idx="155">
                  <c:v>0.44048968487871198</c:v>
                </c:pt>
                <c:pt idx="156">
                  <c:v>0.46490915568222302</c:v>
                </c:pt>
                <c:pt idx="157">
                  <c:v>0.49548207403569</c:v>
                </c:pt>
                <c:pt idx="158">
                  <c:v>0.52786864008809198</c:v>
                </c:pt>
                <c:pt idx="159">
                  <c:v>0.56776888946464998</c:v>
                </c:pt>
                <c:pt idx="160">
                  <c:v>0.61272144314538302</c:v>
                </c:pt>
                <c:pt idx="161">
                  <c:v>0.66298539365871001</c:v>
                </c:pt>
                <c:pt idx="162">
                  <c:v>0.71729766492858804</c:v>
                </c:pt>
                <c:pt idx="163">
                  <c:v>0.77005538102795001</c:v>
                </c:pt>
                <c:pt idx="164">
                  <c:v>0.82320173591993995</c:v>
                </c:pt>
                <c:pt idx="165">
                  <c:v>0.87187874469670001</c:v>
                </c:pt>
                <c:pt idx="166">
                  <c:v>0.91404605369692704</c:v>
                </c:pt>
                <c:pt idx="167">
                  <c:v>0.95206788224244598</c:v>
                </c:pt>
                <c:pt idx="168">
                  <c:v>0.98053567380250695</c:v>
                </c:pt>
                <c:pt idx="169">
                  <c:v>0.99731191501765104</c:v>
                </c:pt>
                <c:pt idx="170">
                  <c:v>1</c:v>
                </c:pt>
                <c:pt idx="171">
                  <c:v>0.99086698837322296</c:v>
                </c:pt>
                <c:pt idx="172">
                  <c:v>0.97405836059202699</c:v>
                </c:pt>
                <c:pt idx="173">
                  <c:v>0.94921786442983502</c:v>
                </c:pt>
                <c:pt idx="174">
                  <c:v>0.90879942999643704</c:v>
                </c:pt>
                <c:pt idx="175">
                  <c:v>0.87482592220746802</c:v>
                </c:pt>
                <c:pt idx="176">
                  <c:v>0.82961427599831605</c:v>
                </c:pt>
                <c:pt idx="177">
                  <c:v>0.79130096835832497</c:v>
                </c:pt>
                <c:pt idx="178">
                  <c:v>0.74958707128283197</c:v>
                </c:pt>
                <c:pt idx="179">
                  <c:v>0.71250445315283195</c:v>
                </c:pt>
                <c:pt idx="180">
                  <c:v>0.67425591864494605</c:v>
                </c:pt>
                <c:pt idx="181">
                  <c:v>0.64089775561097295</c:v>
                </c:pt>
                <c:pt idx="182">
                  <c:v>0.60261683453703396</c:v>
                </c:pt>
                <c:pt idx="183">
                  <c:v>0.57061890727726094</c:v>
                </c:pt>
                <c:pt idx="184">
                  <c:v>0.53554425624251101</c:v>
                </c:pt>
                <c:pt idx="185">
                  <c:v>0.50801567509796897</c:v>
                </c:pt>
                <c:pt idx="186">
                  <c:v>0.47893253878291298</c:v>
                </c:pt>
                <c:pt idx="187">
                  <c:v>0.455743757489393</c:v>
                </c:pt>
                <c:pt idx="188">
                  <c:v>0.43236065679955998</c:v>
                </c:pt>
                <c:pt idx="189">
                  <c:v>0.41254007837549</c:v>
                </c:pt>
                <c:pt idx="190">
                  <c:v>0.39560190433008402</c:v>
                </c:pt>
                <c:pt idx="191">
                  <c:v>0.37824270492599699</c:v>
                </c:pt>
                <c:pt idx="192">
                  <c:v>0.36211419503190101</c:v>
                </c:pt>
                <c:pt idx="193">
                  <c:v>0.35000161932830298</c:v>
                </c:pt>
                <c:pt idx="194">
                  <c:v>0.33594584966155999</c:v>
                </c:pt>
                <c:pt idx="195">
                  <c:v>0.32315315607086198</c:v>
                </c:pt>
                <c:pt idx="196">
                  <c:v>0.31330763999093197</c:v>
                </c:pt>
                <c:pt idx="197">
                  <c:v>0.30200472843864401</c:v>
                </c:pt>
                <c:pt idx="198">
                  <c:v>0.29109045567898401</c:v>
                </c:pt>
                <c:pt idx="199">
                  <c:v>0.28037050231563898</c:v>
                </c:pt>
                <c:pt idx="200">
                  <c:v>0.270492599669657</c:v>
                </c:pt>
                <c:pt idx="201">
                  <c:v>0.26229879845839899</c:v>
                </c:pt>
                <c:pt idx="202">
                  <c:v>0.25219418985004999</c:v>
                </c:pt>
                <c:pt idx="203">
                  <c:v>0.24254299316643499</c:v>
                </c:pt>
                <c:pt idx="204">
                  <c:v>0.23681057097516001</c:v>
                </c:pt>
                <c:pt idx="205">
                  <c:v>0.228973021990478</c:v>
                </c:pt>
                <c:pt idx="206">
                  <c:v>0.22230138938368399</c:v>
                </c:pt>
                <c:pt idx="207">
                  <c:v>0.21537066424847001</c:v>
                </c:pt>
                <c:pt idx="208">
                  <c:v>0.21057745247271401</c:v>
                </c:pt>
                <c:pt idx="209">
                  <c:v>0.20523366907406801</c:v>
                </c:pt>
                <c:pt idx="210">
                  <c:v>0.19852964990122099</c:v>
                </c:pt>
                <c:pt idx="211">
                  <c:v>0.195064287333614</c:v>
                </c:pt>
                <c:pt idx="212">
                  <c:v>0.19114551284127301</c:v>
                </c:pt>
                <c:pt idx="213">
                  <c:v>0.18761537714156201</c:v>
                </c:pt>
                <c:pt idx="214">
                  <c:v>0.18366421608316899</c:v>
                </c:pt>
                <c:pt idx="215">
                  <c:v>0.18023124008161401</c:v>
                </c:pt>
                <c:pt idx="216">
                  <c:v>0.17595621336269701</c:v>
                </c:pt>
                <c:pt idx="217">
                  <c:v>0.17440165819218201</c:v>
                </c:pt>
                <c:pt idx="218">
                  <c:v>0.17249085079508999</c:v>
                </c:pt>
                <c:pt idx="219">
                  <c:v>0.16918742105774501</c:v>
                </c:pt>
                <c:pt idx="220">
                  <c:v>0.167309000226706</c:v>
                </c:pt>
                <c:pt idx="221">
                  <c:v>0.16520387343330001</c:v>
                </c:pt>
                <c:pt idx="222">
                  <c:v>0.16465330181040899</c:v>
                </c:pt>
                <c:pt idx="223">
                  <c:v>0.16481523464067099</c:v>
                </c:pt>
                <c:pt idx="224">
                  <c:v>0.16326067947015599</c:v>
                </c:pt>
                <c:pt idx="225">
                  <c:v>0.16261294814910801</c:v>
                </c:pt>
                <c:pt idx="226">
                  <c:v>0.16190044369595499</c:v>
                </c:pt>
                <c:pt idx="227">
                  <c:v>0.16232146905463599</c:v>
                </c:pt>
                <c:pt idx="228">
                  <c:v>0.16215953622437401</c:v>
                </c:pt>
                <c:pt idx="229">
                  <c:v>0.16021634226122999</c:v>
                </c:pt>
                <c:pt idx="230">
                  <c:v>0.15866178709071499</c:v>
                </c:pt>
                <c:pt idx="231">
                  <c:v>0.15849985426045299</c:v>
                </c:pt>
                <c:pt idx="232">
                  <c:v>0.15875894678887201</c:v>
                </c:pt>
                <c:pt idx="233">
                  <c:v>0.15697768565598999</c:v>
                </c:pt>
                <c:pt idx="234">
                  <c:v>0.154710626032322</c:v>
                </c:pt>
                <c:pt idx="235">
                  <c:v>0.154710626032322</c:v>
                </c:pt>
                <c:pt idx="236">
                  <c:v>0.15441914693785</c:v>
                </c:pt>
                <c:pt idx="237">
                  <c:v>0.15267027237102099</c:v>
                </c:pt>
                <c:pt idx="238">
                  <c:v>0.153641869352593</c:v>
                </c:pt>
                <c:pt idx="239">
                  <c:v>0.152573112672863</c:v>
                </c:pt>
                <c:pt idx="240">
                  <c:v>0.153058911163649</c:v>
                </c:pt>
                <c:pt idx="241">
                  <c:v>0.15373902905074999</c:v>
                </c:pt>
                <c:pt idx="242">
                  <c:v>0.15221686044628699</c:v>
                </c:pt>
                <c:pt idx="243">
                  <c:v>0.15205492761602499</c:v>
                </c:pt>
                <c:pt idx="244">
                  <c:v>0.15156912912523901</c:v>
                </c:pt>
                <c:pt idx="245">
                  <c:v>0.151666288823396</c:v>
                </c:pt>
                <c:pt idx="246">
                  <c:v>0.149528775463938</c:v>
                </c:pt>
                <c:pt idx="247">
                  <c:v>0.14810376655763199</c:v>
                </c:pt>
                <c:pt idx="248">
                  <c:v>0.14878388444473201</c:v>
                </c:pt>
                <c:pt idx="249">
                  <c:v>0.146452051688959</c:v>
                </c:pt>
                <c:pt idx="250">
                  <c:v>0.14389351297082001</c:v>
                </c:pt>
                <c:pt idx="251">
                  <c:v>0.14165883991320399</c:v>
                </c:pt>
                <c:pt idx="252">
                  <c:v>0.140492923535318</c:v>
                </c:pt>
                <c:pt idx="253">
                  <c:v>0.13702756096771099</c:v>
                </c:pt>
                <c:pt idx="254">
                  <c:v>0.13537584609903799</c:v>
                </c:pt>
                <c:pt idx="255">
                  <c:v>0.13210480292774601</c:v>
                </c:pt>
                <c:pt idx="256">
                  <c:v>0.12770022994461899</c:v>
                </c:pt>
                <c:pt idx="257">
                  <c:v>0.12494737183016499</c:v>
                </c:pt>
                <c:pt idx="258">
                  <c:v>0.120866664507562</c:v>
                </c:pt>
                <c:pt idx="259">
                  <c:v>0.119409269035204</c:v>
                </c:pt>
                <c:pt idx="260">
                  <c:v>0.11481037665576301</c:v>
                </c:pt>
                <c:pt idx="261">
                  <c:v>0.111701266314733</c:v>
                </c:pt>
                <c:pt idx="262">
                  <c:v>0.10843022314344</c:v>
                </c:pt>
                <c:pt idx="263">
                  <c:v>0.106033617255562</c:v>
                </c:pt>
                <c:pt idx="264">
                  <c:v>0.10247109498979801</c:v>
                </c:pt>
                <c:pt idx="265">
                  <c:v>9.9783010007448894E-2</c:v>
                </c:pt>
                <c:pt idx="266">
                  <c:v>9.7289244421413998E-2</c:v>
                </c:pt>
                <c:pt idx="267">
                  <c:v>9.3597175891440204E-2</c:v>
                </c:pt>
                <c:pt idx="268">
                  <c:v>9.1621595362243693E-2</c:v>
                </c:pt>
                <c:pt idx="269">
                  <c:v>8.8803964115684794E-2</c:v>
                </c:pt>
                <c:pt idx="270">
                  <c:v>8.56948537746543E-2</c:v>
                </c:pt>
                <c:pt idx="271">
                  <c:v>8.3460180717038604E-2</c:v>
                </c:pt>
                <c:pt idx="272">
                  <c:v>8.0059591281536405E-2</c:v>
                </c:pt>
                <c:pt idx="273">
                  <c:v>7.77925316578683E-2</c:v>
                </c:pt>
                <c:pt idx="274">
                  <c:v>7.5655018298409801E-2</c:v>
                </c:pt>
                <c:pt idx="275">
                  <c:v>7.1865790070278907E-2</c:v>
                </c:pt>
                <c:pt idx="276">
                  <c:v>7.0861806522654405E-2</c:v>
                </c:pt>
                <c:pt idx="277">
                  <c:v>6.7590763351361896E-2</c:v>
                </c:pt>
                <c:pt idx="278">
                  <c:v>6.5194157463484101E-2</c:v>
                </c:pt>
                <c:pt idx="279">
                  <c:v>6.3153803802182801E-2</c:v>
                </c:pt>
                <c:pt idx="280">
                  <c:v>6.0983903876671998E-2</c:v>
                </c:pt>
                <c:pt idx="281">
                  <c:v>5.8392978592479799E-2</c:v>
                </c:pt>
                <c:pt idx="282">
                  <c:v>5.4279884703824902E-2</c:v>
                </c:pt>
                <c:pt idx="283">
                  <c:v>5.4312271269877303E-2</c:v>
                </c:pt>
                <c:pt idx="284">
                  <c:v>5.2498623570942801E-2</c:v>
                </c:pt>
                <c:pt idx="285">
                  <c:v>5.0296337079379499E-2</c:v>
                </c:pt>
                <c:pt idx="286">
                  <c:v>4.8612235644654597E-2</c:v>
                </c:pt>
                <c:pt idx="287">
                  <c:v>4.6280402888881703E-2</c:v>
                </c:pt>
                <c:pt idx="288">
                  <c:v>4.4758234284418802E-2</c:v>
                </c:pt>
                <c:pt idx="289">
                  <c:v>4.2912200019431898E-2</c:v>
                </c:pt>
                <c:pt idx="290">
                  <c:v>4.2199695566279102E-2</c:v>
                </c:pt>
                <c:pt idx="291">
                  <c:v>4.0418434433397002E-2</c:v>
                </c:pt>
                <c:pt idx="292">
                  <c:v>3.8961038961039002E-2</c:v>
                </c:pt>
                <c:pt idx="293">
                  <c:v>3.7892282281309697E-2</c:v>
                </c:pt>
                <c:pt idx="294">
                  <c:v>3.6208180846584802E-2</c:v>
                </c:pt>
                <c:pt idx="295">
                  <c:v>3.5171810732908003E-2</c:v>
                </c:pt>
                <c:pt idx="296">
                  <c:v>3.4232600317388298E-2</c:v>
                </c:pt>
                <c:pt idx="297">
                  <c:v>3.2354179486349097E-2</c:v>
                </c:pt>
                <c:pt idx="298">
                  <c:v>3.18359944295106E-2</c:v>
                </c:pt>
                <c:pt idx="299">
                  <c:v>3.05081452213622E-2</c:v>
                </c:pt>
                <c:pt idx="300">
                  <c:v>2.9245069145318499E-2</c:v>
                </c:pt>
                <c:pt idx="301">
                  <c:v>2.83382452958513E-2</c:v>
                </c:pt>
                <c:pt idx="302">
                  <c:v>2.80791527674321E-2</c:v>
                </c:pt>
                <c:pt idx="303">
                  <c:v>2.7593354276645998E-2</c:v>
                </c:pt>
                <c:pt idx="304">
                  <c:v>2.6556984162969199E-2</c:v>
                </c:pt>
                <c:pt idx="305">
                  <c:v>2.57797065777116E-2</c:v>
                </c:pt>
                <c:pt idx="306">
                  <c:v>2.4970042426401499E-2</c:v>
                </c:pt>
                <c:pt idx="307">
                  <c:v>2.4646176765877499E-2</c:v>
                </c:pt>
                <c:pt idx="308">
                  <c:v>2.4484243935615501E-2</c:v>
                </c:pt>
                <c:pt idx="309">
                  <c:v>2.3318327557729099E-2</c:v>
                </c:pt>
                <c:pt idx="310">
                  <c:v>2.3512646954043499E-2</c:v>
                </c:pt>
                <c:pt idx="311">
                  <c:v>2.1990478349580601E-2</c:v>
                </c:pt>
                <c:pt idx="312">
                  <c:v>2.20876380477378E-2</c:v>
                </c:pt>
                <c:pt idx="313">
                  <c:v>2.17637723872138E-2</c:v>
                </c:pt>
                <c:pt idx="314">
                  <c:v>2.1018881368008498E-2</c:v>
                </c:pt>
                <c:pt idx="315">
                  <c:v>2.0630242575379699E-2</c:v>
                </c:pt>
                <c:pt idx="316">
                  <c:v>1.9885351556174501E-2</c:v>
                </c:pt>
                <c:pt idx="317">
                  <c:v>2.0273990348803301E-2</c:v>
                </c:pt>
                <c:pt idx="318">
                  <c:v>1.9982511254331699E-2</c:v>
                </c:pt>
                <c:pt idx="319">
                  <c:v>1.8913754574602499E-2</c:v>
                </c:pt>
                <c:pt idx="320">
                  <c:v>1.8460342649868799E-2</c:v>
                </c:pt>
                <c:pt idx="321">
                  <c:v>1.8525115781973599E-2</c:v>
                </c:pt>
                <c:pt idx="322">
                  <c:v>1.90756874048645E-2</c:v>
                </c:pt>
                <c:pt idx="323">
                  <c:v>1.7942157593030399E-2</c:v>
                </c:pt>
                <c:pt idx="324">
                  <c:v>1.8104090423292401E-2</c:v>
                </c:pt>
                <c:pt idx="325">
                  <c:v>1.73591994040872E-2</c:v>
                </c:pt>
                <c:pt idx="326">
                  <c:v>1.7262039705929998E-2</c:v>
                </c:pt>
                <c:pt idx="327">
                  <c:v>1.5901803931729099E-2</c:v>
                </c:pt>
                <c:pt idx="328">
                  <c:v>1.7326812838034798E-2</c:v>
                </c:pt>
                <c:pt idx="329">
                  <c:v>1.73591994040872E-2</c:v>
                </c:pt>
                <c:pt idx="330">
                  <c:v>1.69057874793536E-2</c:v>
                </c:pt>
                <c:pt idx="331">
                  <c:v>1.6484762120672299E-2</c:v>
                </c:pt>
                <c:pt idx="332">
                  <c:v>1.6193283026200701E-2</c:v>
                </c:pt>
                <c:pt idx="333">
                  <c:v>1.6063736761991101E-2</c:v>
                </c:pt>
                <c:pt idx="334">
                  <c:v>1.5707484535414699E-2</c:v>
                </c:pt>
                <c:pt idx="335">
                  <c:v>1.50921397804191E-2</c:v>
                </c:pt>
                <c:pt idx="336">
                  <c:v>1.4638727855685501E-2</c:v>
                </c:pt>
                <c:pt idx="337">
                  <c:v>1.51569129125239E-2</c:v>
                </c:pt>
                <c:pt idx="338">
                  <c:v>1.43796353272662E-2</c:v>
                </c:pt>
                <c:pt idx="339">
                  <c:v>1.42500890630566E-2</c:v>
                </c:pt>
                <c:pt idx="340">
                  <c:v>1.4606341289633101E-2</c:v>
                </c:pt>
                <c:pt idx="341">
                  <c:v>1.41853159309518E-2</c:v>
                </c:pt>
                <c:pt idx="342">
                  <c:v>1.43796353272662E-2</c:v>
                </c:pt>
                <c:pt idx="343">
                  <c:v>1.43796353272662E-2</c:v>
                </c:pt>
                <c:pt idx="344">
                  <c:v>1.4055769666742201E-2</c:v>
                </c:pt>
                <c:pt idx="345">
                  <c:v>1.3731904006218199E-2</c:v>
                </c:pt>
                <c:pt idx="346">
                  <c:v>1.30517861191178E-2</c:v>
                </c:pt>
                <c:pt idx="347">
                  <c:v>1.30193995530654E-2</c:v>
                </c:pt>
                <c:pt idx="348">
                  <c:v>1.2371668232017401E-2</c:v>
                </c:pt>
                <c:pt idx="349">
                  <c:v>1.2404054798069801E-2</c:v>
                </c:pt>
                <c:pt idx="350">
                  <c:v>1.22097354017553E-2</c:v>
                </c:pt>
                <c:pt idx="351">
                  <c:v>1.3310878647537E-2</c:v>
                </c:pt>
                <c:pt idx="352">
                  <c:v>1.2274508533860201E-2</c:v>
                </c:pt>
                <c:pt idx="353">
                  <c:v>1.2404054798069801E-2</c:v>
                </c:pt>
                <c:pt idx="354">
                  <c:v>1.25983741943842E-2</c:v>
                </c:pt>
                <c:pt idx="355">
                  <c:v>1.10438190238689E-2</c:v>
                </c:pt>
                <c:pt idx="356">
                  <c:v>1.19830294393885E-2</c:v>
                </c:pt>
                <c:pt idx="357">
                  <c:v>1.1594390646759699E-2</c:v>
                </c:pt>
                <c:pt idx="358">
                  <c:v>1.08818861936069E-2</c:v>
                </c:pt>
                <c:pt idx="359">
                  <c:v>1.04284742688733E-2</c:v>
                </c:pt>
                <c:pt idx="360">
                  <c:v>1.1302911552288099E-2</c:v>
                </c:pt>
                <c:pt idx="361">
                  <c:v>1.09142727596593E-2</c:v>
                </c:pt>
                <c:pt idx="362">
                  <c:v>1.07847264954497E-2</c:v>
                </c:pt>
                <c:pt idx="363">
                  <c:v>1.07847264954497E-2</c:v>
                </c:pt>
                <c:pt idx="364">
                  <c:v>1.0104608608349301E-2</c:v>
                </c:pt>
                <c:pt idx="365">
                  <c:v>9.9426757780872507E-3</c:v>
                </c:pt>
                <c:pt idx="366">
                  <c:v>1.08171130615021E-2</c:v>
                </c:pt>
                <c:pt idx="367">
                  <c:v>9.8131295138776404E-3</c:v>
                </c:pt>
                <c:pt idx="368">
                  <c:v>9.3273310230916201E-3</c:v>
                </c:pt>
                <c:pt idx="369">
                  <c:v>9.2949444570392201E-3</c:v>
                </c:pt>
                <c:pt idx="370">
                  <c:v>9.3597175891440201E-3</c:v>
                </c:pt>
                <c:pt idx="371">
                  <c:v>8.7443728341483895E-3</c:v>
                </c:pt>
                <c:pt idx="372">
                  <c:v>8.2585743433623692E-3</c:v>
                </c:pt>
                <c:pt idx="373">
                  <c:v>8.0966415131003694E-3</c:v>
                </c:pt>
                <c:pt idx="374">
                  <c:v>8.9386922304627997E-3</c:v>
                </c:pt>
                <c:pt idx="375">
                  <c:v>8.6148265699387896E-3</c:v>
                </c:pt>
                <c:pt idx="376">
                  <c:v>8.2585743433623692E-3</c:v>
                </c:pt>
                <c:pt idx="377">
                  <c:v>7.8051624186287498E-3</c:v>
                </c:pt>
                <c:pt idx="378">
                  <c:v>7.6756161544191499E-3</c:v>
                </c:pt>
                <c:pt idx="379">
                  <c:v>7.1574310975807201E-3</c:v>
                </c:pt>
                <c:pt idx="380">
                  <c:v>7.1898176636331201E-3</c:v>
                </c:pt>
                <c:pt idx="381">
                  <c:v>7.1898176636331201E-3</c:v>
                </c:pt>
                <c:pt idx="382">
                  <c:v>6.3153803802182802E-3</c:v>
                </c:pt>
                <c:pt idx="383">
                  <c:v>7.5136833241571397E-3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'516 nm'!$E$1</c:f>
              <c:strCache>
                <c:ptCount val="1"/>
                <c:pt idx="0">
                  <c:v>CTD87 DEEP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'516 nm'!$A$2:$A$1045</c:f>
              <c:numCache>
                <c:formatCode>0.00</c:formatCode>
                <c:ptCount val="1044"/>
                <c:pt idx="0">
                  <c:v>550.64113099999997</c:v>
                </c:pt>
                <c:pt idx="1">
                  <c:v>551.43548199999998</c:v>
                </c:pt>
                <c:pt idx="2">
                  <c:v>552.22978899999998</c:v>
                </c:pt>
                <c:pt idx="3">
                  <c:v>553.02404999999999</c:v>
                </c:pt>
                <c:pt idx="4">
                  <c:v>553.818265</c:v>
                </c:pt>
                <c:pt idx="5">
                  <c:v>554.612435</c:v>
                </c:pt>
                <c:pt idx="6">
                  <c:v>555.40655900000002</c:v>
                </c:pt>
                <c:pt idx="7">
                  <c:v>556.20063700000003</c:v>
                </c:pt>
                <c:pt idx="8">
                  <c:v>556.99466900000004</c:v>
                </c:pt>
                <c:pt idx="9">
                  <c:v>557.78865499999995</c:v>
                </c:pt>
                <c:pt idx="10">
                  <c:v>558.58259499999997</c:v>
                </c:pt>
                <c:pt idx="11">
                  <c:v>559.37648899999999</c:v>
                </c:pt>
                <c:pt idx="12">
                  <c:v>560.17033700000002</c:v>
                </c:pt>
                <c:pt idx="13">
                  <c:v>560.96413800000005</c:v>
                </c:pt>
                <c:pt idx="14">
                  <c:v>561.75789299999997</c:v>
                </c:pt>
                <c:pt idx="15">
                  <c:v>562.55160100000001</c:v>
                </c:pt>
                <c:pt idx="16">
                  <c:v>563.34526300000005</c:v>
                </c:pt>
                <c:pt idx="17">
                  <c:v>564.13887799999998</c:v>
                </c:pt>
                <c:pt idx="18">
                  <c:v>564.93244700000002</c:v>
                </c:pt>
                <c:pt idx="19">
                  <c:v>565.72596799999997</c:v>
                </c:pt>
                <c:pt idx="20">
                  <c:v>566.51944300000002</c:v>
                </c:pt>
                <c:pt idx="21">
                  <c:v>567.31286999999998</c:v>
                </c:pt>
                <c:pt idx="22">
                  <c:v>568.10625100000004</c:v>
                </c:pt>
                <c:pt idx="23">
                  <c:v>568.899584</c:v>
                </c:pt>
                <c:pt idx="24">
                  <c:v>569.69286999999997</c:v>
                </c:pt>
                <c:pt idx="25">
                  <c:v>570.48610900000006</c:v>
                </c:pt>
                <c:pt idx="26">
                  <c:v>571.27930000000003</c:v>
                </c:pt>
                <c:pt idx="27">
                  <c:v>572.07244400000002</c:v>
                </c:pt>
                <c:pt idx="28">
                  <c:v>572.86554000000001</c:v>
                </c:pt>
                <c:pt idx="29">
                  <c:v>573.65858800000001</c:v>
                </c:pt>
                <c:pt idx="30">
                  <c:v>574.45158900000001</c:v>
                </c:pt>
                <c:pt idx="31">
                  <c:v>575.24454200000002</c:v>
                </c:pt>
                <c:pt idx="32">
                  <c:v>576.03744700000004</c:v>
                </c:pt>
                <c:pt idx="33">
                  <c:v>576.83030399999996</c:v>
                </c:pt>
                <c:pt idx="34">
                  <c:v>577.62311199999999</c:v>
                </c:pt>
                <c:pt idx="35">
                  <c:v>578.41587300000003</c:v>
                </c:pt>
                <c:pt idx="36">
                  <c:v>579.20858499999997</c:v>
                </c:pt>
                <c:pt idx="37">
                  <c:v>580.00124900000003</c:v>
                </c:pt>
                <c:pt idx="38">
                  <c:v>580.79386399999999</c:v>
                </c:pt>
                <c:pt idx="39">
                  <c:v>581.58643099999995</c:v>
                </c:pt>
                <c:pt idx="40">
                  <c:v>582.37894900000003</c:v>
                </c:pt>
                <c:pt idx="41">
                  <c:v>583.17141800000002</c:v>
                </c:pt>
                <c:pt idx="42">
                  <c:v>583.96383900000001</c:v>
                </c:pt>
                <c:pt idx="43">
                  <c:v>584.75621100000001</c:v>
                </c:pt>
                <c:pt idx="44">
                  <c:v>585.54853400000002</c:v>
                </c:pt>
                <c:pt idx="45">
                  <c:v>586.34080700000004</c:v>
                </c:pt>
                <c:pt idx="46">
                  <c:v>587.13303199999996</c:v>
                </c:pt>
                <c:pt idx="47">
                  <c:v>587.925207</c:v>
                </c:pt>
                <c:pt idx="48">
                  <c:v>588.71733400000005</c:v>
                </c:pt>
                <c:pt idx="49">
                  <c:v>589.50941</c:v>
                </c:pt>
                <c:pt idx="50">
                  <c:v>590.30143699999996</c:v>
                </c:pt>
                <c:pt idx="51">
                  <c:v>591.09341500000005</c:v>
                </c:pt>
                <c:pt idx="52">
                  <c:v>591.88534300000003</c:v>
                </c:pt>
                <c:pt idx="53">
                  <c:v>592.67722100000003</c:v>
                </c:pt>
                <c:pt idx="54">
                  <c:v>593.46905000000004</c:v>
                </c:pt>
                <c:pt idx="55">
                  <c:v>594.26082799999995</c:v>
                </c:pt>
                <c:pt idx="56">
                  <c:v>595.05255699999998</c:v>
                </c:pt>
                <c:pt idx="57">
                  <c:v>595.84423600000002</c:v>
                </c:pt>
                <c:pt idx="58">
                  <c:v>596.63586399999997</c:v>
                </c:pt>
                <c:pt idx="59">
                  <c:v>597.42744200000004</c:v>
                </c:pt>
                <c:pt idx="60">
                  <c:v>598.21897000000001</c:v>
                </c:pt>
                <c:pt idx="61">
                  <c:v>599.010447</c:v>
                </c:pt>
                <c:pt idx="62">
                  <c:v>599.801874</c:v>
                </c:pt>
                <c:pt idx="63">
                  <c:v>600.59325000000001</c:v>
                </c:pt>
                <c:pt idx="64">
                  <c:v>601.38457600000004</c:v>
                </c:pt>
                <c:pt idx="65">
                  <c:v>602.17585099999997</c:v>
                </c:pt>
                <c:pt idx="66">
                  <c:v>602.96707500000002</c:v>
                </c:pt>
                <c:pt idx="67">
                  <c:v>603.75824799999998</c:v>
                </c:pt>
                <c:pt idx="68">
                  <c:v>604.54936999999995</c:v>
                </c:pt>
                <c:pt idx="69">
                  <c:v>605.34044100000006</c:v>
                </c:pt>
                <c:pt idx="70">
                  <c:v>606.13146099999994</c:v>
                </c:pt>
                <c:pt idx="71">
                  <c:v>606.92242999999996</c:v>
                </c:pt>
                <c:pt idx="72">
                  <c:v>607.713347</c:v>
                </c:pt>
                <c:pt idx="73">
                  <c:v>608.50421300000005</c:v>
                </c:pt>
                <c:pt idx="74">
                  <c:v>609.295027</c:v>
                </c:pt>
                <c:pt idx="75">
                  <c:v>610.08578999999997</c:v>
                </c:pt>
                <c:pt idx="76">
                  <c:v>610.87650099999996</c:v>
                </c:pt>
                <c:pt idx="77">
                  <c:v>611.66715999999997</c:v>
                </c:pt>
                <c:pt idx="78">
                  <c:v>612.45776799999999</c:v>
                </c:pt>
                <c:pt idx="79">
                  <c:v>613.24832300000003</c:v>
                </c:pt>
                <c:pt idx="80">
                  <c:v>614.03882699999997</c:v>
                </c:pt>
                <c:pt idx="81">
                  <c:v>614.82927800000004</c:v>
                </c:pt>
                <c:pt idx="82">
                  <c:v>615.61967700000002</c:v>
                </c:pt>
                <c:pt idx="83">
                  <c:v>616.41002400000002</c:v>
                </c:pt>
                <c:pt idx="84">
                  <c:v>617.20031900000004</c:v>
                </c:pt>
                <c:pt idx="85">
                  <c:v>617.99056099999996</c:v>
                </c:pt>
                <c:pt idx="86">
                  <c:v>618.78075000000001</c:v>
                </c:pt>
                <c:pt idx="87">
                  <c:v>619.57088699999997</c:v>
                </c:pt>
                <c:pt idx="88">
                  <c:v>620.36097099999995</c:v>
                </c:pt>
                <c:pt idx="89">
                  <c:v>621.15100299999995</c:v>
                </c:pt>
                <c:pt idx="90">
                  <c:v>621.94098199999996</c:v>
                </c:pt>
                <c:pt idx="91">
                  <c:v>622.730907</c:v>
                </c:pt>
                <c:pt idx="92">
                  <c:v>623.52077999999995</c:v>
                </c:pt>
                <c:pt idx="93">
                  <c:v>624.31059900000002</c:v>
                </c:pt>
                <c:pt idx="94">
                  <c:v>625.10036500000001</c:v>
                </c:pt>
                <c:pt idx="95">
                  <c:v>625.89007800000002</c:v>
                </c:pt>
                <c:pt idx="96">
                  <c:v>626.67973800000004</c:v>
                </c:pt>
                <c:pt idx="97">
                  <c:v>627.46934399999998</c:v>
                </c:pt>
                <c:pt idx="98">
                  <c:v>628.25889700000005</c:v>
                </c:pt>
                <c:pt idx="99">
                  <c:v>629.04839600000003</c:v>
                </c:pt>
                <c:pt idx="100">
                  <c:v>629.83784100000003</c:v>
                </c:pt>
                <c:pt idx="101">
                  <c:v>630.62723200000005</c:v>
                </c:pt>
                <c:pt idx="102">
                  <c:v>631.41656999999998</c:v>
                </c:pt>
                <c:pt idx="103">
                  <c:v>632.20585300000005</c:v>
                </c:pt>
                <c:pt idx="104">
                  <c:v>632.99508300000002</c:v>
                </c:pt>
                <c:pt idx="105">
                  <c:v>633.78425800000002</c:v>
                </c:pt>
                <c:pt idx="106">
                  <c:v>634.57337900000005</c:v>
                </c:pt>
                <c:pt idx="107">
                  <c:v>635.36244599999998</c:v>
                </c:pt>
                <c:pt idx="108">
                  <c:v>636.15145800000005</c:v>
                </c:pt>
                <c:pt idx="109">
                  <c:v>636.94041600000003</c:v>
                </c:pt>
                <c:pt idx="110">
                  <c:v>637.72932000000003</c:v>
                </c:pt>
                <c:pt idx="111">
                  <c:v>638.51816799999995</c:v>
                </c:pt>
                <c:pt idx="112">
                  <c:v>639.306962</c:v>
                </c:pt>
                <c:pt idx="113">
                  <c:v>640.09570099999996</c:v>
                </c:pt>
                <c:pt idx="114">
                  <c:v>640.88438599999995</c:v>
                </c:pt>
                <c:pt idx="115">
                  <c:v>641.67301499999996</c:v>
                </c:pt>
                <c:pt idx="116">
                  <c:v>642.461589</c:v>
                </c:pt>
                <c:pt idx="117">
                  <c:v>643.25010799999995</c:v>
                </c:pt>
                <c:pt idx="118">
                  <c:v>644.03857200000004</c:v>
                </c:pt>
                <c:pt idx="119">
                  <c:v>644.82698000000005</c:v>
                </c:pt>
                <c:pt idx="120">
                  <c:v>645.61533299999996</c:v>
                </c:pt>
                <c:pt idx="121">
                  <c:v>646.40363100000002</c:v>
                </c:pt>
                <c:pt idx="122">
                  <c:v>647.19187299999999</c:v>
                </c:pt>
                <c:pt idx="123">
                  <c:v>647.98005899999998</c:v>
                </c:pt>
                <c:pt idx="124">
                  <c:v>648.76818900000001</c:v>
                </c:pt>
                <c:pt idx="125">
                  <c:v>649.55626400000006</c:v>
                </c:pt>
                <c:pt idx="126">
                  <c:v>650.34428300000002</c:v>
                </c:pt>
                <c:pt idx="127">
                  <c:v>651.13224500000001</c:v>
                </c:pt>
                <c:pt idx="128">
                  <c:v>651.92015200000003</c:v>
                </c:pt>
                <c:pt idx="129">
                  <c:v>652.70800199999996</c:v>
                </c:pt>
                <c:pt idx="130">
                  <c:v>653.49579700000004</c:v>
                </c:pt>
                <c:pt idx="131">
                  <c:v>654.28353400000003</c:v>
                </c:pt>
                <c:pt idx="132">
                  <c:v>655.07121600000005</c:v>
                </c:pt>
                <c:pt idx="133">
                  <c:v>655.85884099999998</c:v>
                </c:pt>
                <c:pt idx="134">
                  <c:v>656.64640899999995</c:v>
                </c:pt>
                <c:pt idx="135">
                  <c:v>657.43391999999994</c:v>
                </c:pt>
                <c:pt idx="136">
                  <c:v>658.22137499999997</c:v>
                </c:pt>
                <c:pt idx="137">
                  <c:v>659.00877300000002</c:v>
                </c:pt>
                <c:pt idx="138">
                  <c:v>659.79611399999999</c:v>
                </c:pt>
                <c:pt idx="139">
                  <c:v>660.58339799999999</c:v>
                </c:pt>
                <c:pt idx="140">
                  <c:v>661.37062500000002</c:v>
                </c:pt>
                <c:pt idx="141">
                  <c:v>662.15779499999996</c:v>
                </c:pt>
                <c:pt idx="142">
                  <c:v>662.94490699999994</c:v>
                </c:pt>
                <c:pt idx="143">
                  <c:v>663.73196199999995</c:v>
                </c:pt>
                <c:pt idx="144">
                  <c:v>664.51895999999999</c:v>
                </c:pt>
                <c:pt idx="145">
                  <c:v>665.30589999999995</c:v>
                </c:pt>
                <c:pt idx="146">
                  <c:v>666.09278200000006</c:v>
                </c:pt>
                <c:pt idx="147">
                  <c:v>666.87960699999996</c:v>
                </c:pt>
                <c:pt idx="148">
                  <c:v>667.66637400000002</c:v>
                </c:pt>
                <c:pt idx="149">
                  <c:v>668.45308299999999</c:v>
                </c:pt>
                <c:pt idx="150">
                  <c:v>669.239734</c:v>
                </c:pt>
                <c:pt idx="151">
                  <c:v>670.02632700000004</c:v>
                </c:pt>
                <c:pt idx="152">
                  <c:v>670.812861</c:v>
                </c:pt>
                <c:pt idx="153">
                  <c:v>671.59933799999999</c:v>
                </c:pt>
                <c:pt idx="154">
                  <c:v>672.38575600000001</c:v>
                </c:pt>
                <c:pt idx="155">
                  <c:v>673.17211599999996</c:v>
                </c:pt>
                <c:pt idx="156">
                  <c:v>673.95841800000005</c:v>
                </c:pt>
                <c:pt idx="157">
                  <c:v>674.74466099999995</c:v>
                </c:pt>
                <c:pt idx="158">
                  <c:v>675.530845</c:v>
                </c:pt>
                <c:pt idx="159">
                  <c:v>676.31697099999997</c:v>
                </c:pt>
                <c:pt idx="160">
                  <c:v>677.10303799999997</c:v>
                </c:pt>
                <c:pt idx="161">
                  <c:v>677.88904500000001</c:v>
                </c:pt>
                <c:pt idx="162">
                  <c:v>678.67499399999997</c:v>
                </c:pt>
                <c:pt idx="163">
                  <c:v>679.46088399999996</c:v>
                </c:pt>
                <c:pt idx="164">
                  <c:v>680.24671499999999</c:v>
                </c:pt>
                <c:pt idx="165">
                  <c:v>681.03248599999995</c:v>
                </c:pt>
                <c:pt idx="166">
                  <c:v>681.81819800000005</c:v>
                </c:pt>
                <c:pt idx="167">
                  <c:v>682.60385099999996</c:v>
                </c:pt>
                <c:pt idx="168">
                  <c:v>683.38944400000003</c:v>
                </c:pt>
                <c:pt idx="169">
                  <c:v>684.17497800000001</c:v>
                </c:pt>
                <c:pt idx="170">
                  <c:v>684.96045200000003</c:v>
                </c:pt>
                <c:pt idx="171">
                  <c:v>685.74586599999998</c:v>
                </c:pt>
                <c:pt idx="172">
                  <c:v>686.53122099999996</c:v>
                </c:pt>
                <c:pt idx="173">
                  <c:v>687.31651499999998</c:v>
                </c:pt>
                <c:pt idx="174">
                  <c:v>688.10175000000004</c:v>
                </c:pt>
                <c:pt idx="175">
                  <c:v>688.88692400000002</c:v>
                </c:pt>
                <c:pt idx="176">
                  <c:v>689.67203800000004</c:v>
                </c:pt>
                <c:pt idx="177">
                  <c:v>690.45709199999999</c:v>
                </c:pt>
                <c:pt idx="178">
                  <c:v>691.24208599999997</c:v>
                </c:pt>
                <c:pt idx="179">
                  <c:v>692.027019</c:v>
                </c:pt>
                <c:pt idx="180">
                  <c:v>692.81189199999994</c:v>
                </c:pt>
                <c:pt idx="181">
                  <c:v>693.59670400000005</c:v>
                </c:pt>
                <c:pt idx="182">
                  <c:v>694.38145499999996</c:v>
                </c:pt>
                <c:pt idx="183">
                  <c:v>695.16614600000003</c:v>
                </c:pt>
                <c:pt idx="184">
                  <c:v>695.95077600000002</c:v>
                </c:pt>
                <c:pt idx="185">
                  <c:v>696.73534500000005</c:v>
                </c:pt>
                <c:pt idx="186">
                  <c:v>697.51985300000001</c:v>
                </c:pt>
                <c:pt idx="187">
                  <c:v>698.30430000000001</c:v>
                </c:pt>
                <c:pt idx="188">
                  <c:v>699.08868500000005</c:v>
                </c:pt>
                <c:pt idx="189">
                  <c:v>699.87301000000002</c:v>
                </c:pt>
                <c:pt idx="190">
                  <c:v>700.65727300000003</c:v>
                </c:pt>
                <c:pt idx="191">
                  <c:v>701.44147399999997</c:v>
                </c:pt>
                <c:pt idx="192">
                  <c:v>702.22561399999995</c:v>
                </c:pt>
                <c:pt idx="193">
                  <c:v>703.00969199999997</c:v>
                </c:pt>
                <c:pt idx="194">
                  <c:v>703.79370900000004</c:v>
                </c:pt>
                <c:pt idx="195">
                  <c:v>704.57766400000003</c:v>
                </c:pt>
                <c:pt idx="196">
                  <c:v>705.36155699999995</c:v>
                </c:pt>
                <c:pt idx="197">
                  <c:v>706.14538800000003</c:v>
                </c:pt>
                <c:pt idx="198">
                  <c:v>706.92915700000003</c:v>
                </c:pt>
                <c:pt idx="199">
                  <c:v>707.71286399999997</c:v>
                </c:pt>
                <c:pt idx="200">
                  <c:v>708.49650899999995</c:v>
                </c:pt>
                <c:pt idx="201">
                  <c:v>709.28009199999997</c:v>
                </c:pt>
                <c:pt idx="202">
                  <c:v>710.06361200000003</c:v>
                </c:pt>
                <c:pt idx="203">
                  <c:v>710.84706900000003</c:v>
                </c:pt>
                <c:pt idx="204">
                  <c:v>711.63046399999996</c:v>
                </c:pt>
                <c:pt idx="205">
                  <c:v>712.41379700000005</c:v>
                </c:pt>
                <c:pt idx="206">
                  <c:v>713.19706699999995</c:v>
                </c:pt>
                <c:pt idx="207">
                  <c:v>713.98027400000001</c:v>
                </c:pt>
                <c:pt idx="208">
                  <c:v>714.763418</c:v>
                </c:pt>
                <c:pt idx="209">
                  <c:v>715.54649900000004</c:v>
                </c:pt>
                <c:pt idx="210">
                  <c:v>716.32951700000001</c:v>
                </c:pt>
                <c:pt idx="211">
                  <c:v>717.11247200000003</c:v>
                </c:pt>
                <c:pt idx="212">
                  <c:v>717.89536299999997</c:v>
                </c:pt>
                <c:pt idx="213">
                  <c:v>718.67819199999997</c:v>
                </c:pt>
                <c:pt idx="214">
                  <c:v>719.46095700000001</c:v>
                </c:pt>
                <c:pt idx="215">
                  <c:v>720.24365799999998</c:v>
                </c:pt>
                <c:pt idx="216">
                  <c:v>721.026296</c:v>
                </c:pt>
                <c:pt idx="217">
                  <c:v>721.80886999999996</c:v>
                </c:pt>
                <c:pt idx="218">
                  <c:v>722.59138099999996</c:v>
                </c:pt>
                <c:pt idx="219">
                  <c:v>723.373828</c:v>
                </c:pt>
                <c:pt idx="220">
                  <c:v>724.15620999999999</c:v>
                </c:pt>
                <c:pt idx="221">
                  <c:v>724.93852900000002</c:v>
                </c:pt>
                <c:pt idx="222">
                  <c:v>725.72078399999998</c:v>
                </c:pt>
                <c:pt idx="223">
                  <c:v>726.50297499999999</c:v>
                </c:pt>
                <c:pt idx="224">
                  <c:v>727.28510100000005</c:v>
                </c:pt>
                <c:pt idx="225">
                  <c:v>728.06716300000005</c:v>
                </c:pt>
                <c:pt idx="226">
                  <c:v>728.84916099999998</c:v>
                </c:pt>
                <c:pt idx="227">
                  <c:v>729.63109399999996</c:v>
                </c:pt>
                <c:pt idx="228">
                  <c:v>730.41296299999999</c:v>
                </c:pt>
                <c:pt idx="229">
                  <c:v>731.19476599999996</c:v>
                </c:pt>
                <c:pt idx="230">
                  <c:v>731.97650599999997</c:v>
                </c:pt>
                <c:pt idx="231">
                  <c:v>732.75818000000004</c:v>
                </c:pt>
                <c:pt idx="232">
                  <c:v>733.53978900000004</c:v>
                </c:pt>
                <c:pt idx="233">
                  <c:v>734.32133399999998</c:v>
                </c:pt>
                <c:pt idx="234">
                  <c:v>735.10281299999997</c:v>
                </c:pt>
                <c:pt idx="235">
                  <c:v>735.88422700000001</c:v>
                </c:pt>
                <c:pt idx="236">
                  <c:v>736.66557599999999</c:v>
                </c:pt>
                <c:pt idx="237">
                  <c:v>737.44686000000002</c:v>
                </c:pt>
                <c:pt idx="238">
                  <c:v>738.22807799999998</c:v>
                </c:pt>
                <c:pt idx="239">
                  <c:v>739.00923</c:v>
                </c:pt>
                <c:pt idx="240">
                  <c:v>739.79031699999996</c:v>
                </c:pt>
                <c:pt idx="241">
                  <c:v>740.57133799999997</c:v>
                </c:pt>
                <c:pt idx="242">
                  <c:v>741.35229400000003</c:v>
                </c:pt>
                <c:pt idx="243">
                  <c:v>742.13318400000003</c:v>
                </c:pt>
                <c:pt idx="244">
                  <c:v>742.91400699999997</c:v>
                </c:pt>
                <c:pt idx="245">
                  <c:v>743.69476499999996</c:v>
                </c:pt>
                <c:pt idx="246">
                  <c:v>744.47545700000001</c:v>
                </c:pt>
                <c:pt idx="247">
                  <c:v>745.25608199999999</c:v>
                </c:pt>
                <c:pt idx="248">
                  <c:v>746.03664100000003</c:v>
                </c:pt>
                <c:pt idx="249">
                  <c:v>746.81713400000001</c:v>
                </c:pt>
                <c:pt idx="250">
                  <c:v>747.59756000000004</c:v>
                </c:pt>
                <c:pt idx="251">
                  <c:v>748.37792000000002</c:v>
                </c:pt>
                <c:pt idx="252">
                  <c:v>749.15821300000005</c:v>
                </c:pt>
                <c:pt idx="253">
                  <c:v>749.93844000000001</c:v>
                </c:pt>
                <c:pt idx="254">
                  <c:v>750.71859900000004</c:v>
                </c:pt>
                <c:pt idx="255">
                  <c:v>751.49869200000001</c:v>
                </c:pt>
                <c:pt idx="256">
                  <c:v>752.27871800000003</c:v>
                </c:pt>
                <c:pt idx="257">
                  <c:v>753.05867699999999</c:v>
                </c:pt>
                <c:pt idx="258">
                  <c:v>753.83856900000001</c:v>
                </c:pt>
                <c:pt idx="259">
                  <c:v>754.61839299999997</c:v>
                </c:pt>
                <c:pt idx="260">
                  <c:v>755.39814999999999</c:v>
                </c:pt>
                <c:pt idx="261">
                  <c:v>756.17783999999995</c:v>
                </c:pt>
                <c:pt idx="262">
                  <c:v>756.95746199999996</c:v>
                </c:pt>
                <c:pt idx="263">
                  <c:v>757.73701700000004</c:v>
                </c:pt>
                <c:pt idx="264">
                  <c:v>758.51650400000005</c:v>
                </c:pt>
                <c:pt idx="265">
                  <c:v>759.29592400000001</c:v>
                </c:pt>
                <c:pt idx="266">
                  <c:v>760.07527500000003</c:v>
                </c:pt>
                <c:pt idx="267">
                  <c:v>760.85455899999999</c:v>
                </c:pt>
                <c:pt idx="268">
                  <c:v>761.63377500000001</c:v>
                </c:pt>
                <c:pt idx="269">
                  <c:v>762.41292299999998</c:v>
                </c:pt>
                <c:pt idx="270">
                  <c:v>763.192002</c:v>
                </c:pt>
                <c:pt idx="271">
                  <c:v>763.97101299999997</c:v>
                </c:pt>
                <c:pt idx="272">
                  <c:v>764.749956</c:v>
                </c:pt>
                <c:pt idx="273">
                  <c:v>765.52883099999997</c:v>
                </c:pt>
                <c:pt idx="274">
                  <c:v>766.307637</c:v>
                </c:pt>
                <c:pt idx="275">
                  <c:v>767.08637499999998</c:v>
                </c:pt>
                <c:pt idx="276">
                  <c:v>767.86504400000001</c:v>
                </c:pt>
                <c:pt idx="277">
                  <c:v>768.64364399999999</c:v>
                </c:pt>
                <c:pt idx="278">
                  <c:v>769.42217500000004</c:v>
                </c:pt>
                <c:pt idx="279">
                  <c:v>770.20063800000003</c:v>
                </c:pt>
                <c:pt idx="280">
                  <c:v>770.97903099999996</c:v>
                </c:pt>
                <c:pt idx="281">
                  <c:v>771.75735499999996</c:v>
                </c:pt>
                <c:pt idx="282">
                  <c:v>772.53561100000002</c:v>
                </c:pt>
                <c:pt idx="283">
                  <c:v>773.31379700000002</c:v>
                </c:pt>
                <c:pt idx="284">
                  <c:v>774.09191299999998</c:v>
                </c:pt>
                <c:pt idx="285">
                  <c:v>774.86995999999999</c:v>
                </c:pt>
                <c:pt idx="286">
                  <c:v>775.64793799999995</c:v>
                </c:pt>
                <c:pt idx="287">
                  <c:v>776.42584599999998</c:v>
                </c:pt>
                <c:pt idx="288">
                  <c:v>777.20368499999995</c:v>
                </c:pt>
                <c:pt idx="289">
                  <c:v>777.98145299999999</c:v>
                </c:pt>
                <c:pt idx="290">
                  <c:v>778.75915199999997</c:v>
                </c:pt>
                <c:pt idx="291">
                  <c:v>779.53678100000002</c:v>
                </c:pt>
                <c:pt idx="292">
                  <c:v>780.31434000000002</c:v>
                </c:pt>
                <c:pt idx="293">
                  <c:v>781.09182899999996</c:v>
                </c:pt>
                <c:pt idx="294">
                  <c:v>781.86924699999997</c:v>
                </c:pt>
                <c:pt idx="295">
                  <c:v>782.64659600000005</c:v>
                </c:pt>
                <c:pt idx="296">
                  <c:v>783.42387399999996</c:v>
                </c:pt>
                <c:pt idx="297">
                  <c:v>784.20108100000004</c:v>
                </c:pt>
                <c:pt idx="298">
                  <c:v>784.97821799999997</c:v>
                </c:pt>
                <c:pt idx="299">
                  <c:v>785.75528499999996</c:v>
                </c:pt>
                <c:pt idx="300">
                  <c:v>786.53228100000001</c:v>
                </c:pt>
                <c:pt idx="301">
                  <c:v>787.30920600000002</c:v>
                </c:pt>
                <c:pt idx="302">
                  <c:v>788.08605999999997</c:v>
                </c:pt>
                <c:pt idx="303">
                  <c:v>788.862843</c:v>
                </c:pt>
                <c:pt idx="304">
                  <c:v>789.63955499999997</c:v>
                </c:pt>
                <c:pt idx="305">
                  <c:v>790.41619600000001</c:v>
                </c:pt>
                <c:pt idx="306">
                  <c:v>791.19276600000001</c:v>
                </c:pt>
                <c:pt idx="307">
                  <c:v>791.96926399999995</c:v>
                </c:pt>
                <c:pt idx="308">
                  <c:v>792.74569199999996</c:v>
                </c:pt>
                <c:pt idx="309">
                  <c:v>793.52204700000004</c:v>
                </c:pt>
                <c:pt idx="310">
                  <c:v>794.29833099999996</c:v>
                </c:pt>
                <c:pt idx="311">
                  <c:v>795.07454399999995</c:v>
                </c:pt>
                <c:pt idx="312">
                  <c:v>795.850685</c:v>
                </c:pt>
                <c:pt idx="313">
                  <c:v>796.62675400000001</c:v>
                </c:pt>
                <c:pt idx="314">
                  <c:v>797.40275099999997</c:v>
                </c:pt>
                <c:pt idx="315">
                  <c:v>798.178676</c:v>
                </c:pt>
                <c:pt idx="316">
                  <c:v>798.95452899999998</c:v>
                </c:pt>
                <c:pt idx="317">
                  <c:v>799.73031000000003</c:v>
                </c:pt>
                <c:pt idx="318">
                  <c:v>800.50601900000004</c:v>
                </c:pt>
                <c:pt idx="319">
                  <c:v>801.281656</c:v>
                </c:pt>
                <c:pt idx="320">
                  <c:v>802.05722000000003</c:v>
                </c:pt>
                <c:pt idx="321">
                  <c:v>802.83271200000001</c:v>
                </c:pt>
                <c:pt idx="322">
                  <c:v>803.60813099999996</c:v>
                </c:pt>
                <c:pt idx="323">
                  <c:v>804.38347699999997</c:v>
                </c:pt>
                <c:pt idx="324">
                  <c:v>805.15875100000005</c:v>
                </c:pt>
                <c:pt idx="325">
                  <c:v>805.93395199999998</c:v>
                </c:pt>
                <c:pt idx="326">
                  <c:v>806.70907999999997</c:v>
                </c:pt>
                <c:pt idx="327">
                  <c:v>807.48413500000004</c:v>
                </c:pt>
                <c:pt idx="328">
                  <c:v>808.25911699999995</c:v>
                </c:pt>
                <c:pt idx="329">
                  <c:v>809.03402600000004</c:v>
                </c:pt>
                <c:pt idx="330">
                  <c:v>809.80886099999998</c:v>
                </c:pt>
                <c:pt idx="331">
                  <c:v>810.58362399999999</c:v>
                </c:pt>
                <c:pt idx="332">
                  <c:v>811.35831199999996</c:v>
                </c:pt>
                <c:pt idx="333">
                  <c:v>812.13292799999999</c:v>
                </c:pt>
                <c:pt idx="334">
                  <c:v>812.90746999999999</c:v>
                </c:pt>
                <c:pt idx="335">
                  <c:v>813.68193799999995</c:v>
                </c:pt>
                <c:pt idx="336">
                  <c:v>814.45633199999997</c:v>
                </c:pt>
                <c:pt idx="337">
                  <c:v>815.23065299999996</c:v>
                </c:pt>
                <c:pt idx="338">
                  <c:v>816.00489900000002</c:v>
                </c:pt>
                <c:pt idx="339">
                  <c:v>816.77907200000004</c:v>
                </c:pt>
                <c:pt idx="340">
                  <c:v>817.55317000000002</c:v>
                </c:pt>
                <c:pt idx="341">
                  <c:v>818.32719499999996</c:v>
                </c:pt>
                <c:pt idx="342">
                  <c:v>819.10114499999997</c:v>
                </c:pt>
                <c:pt idx="343">
                  <c:v>819.87502099999995</c:v>
                </c:pt>
                <c:pt idx="344">
                  <c:v>820.648822</c:v>
                </c:pt>
                <c:pt idx="345">
                  <c:v>821.422549</c:v>
                </c:pt>
                <c:pt idx="346">
                  <c:v>822.19620099999997</c:v>
                </c:pt>
                <c:pt idx="347">
                  <c:v>822.96977900000002</c:v>
                </c:pt>
                <c:pt idx="348">
                  <c:v>823.74328200000002</c:v>
                </c:pt>
                <c:pt idx="349">
                  <c:v>824.51670999999999</c:v>
                </c:pt>
                <c:pt idx="350">
                  <c:v>825.29006300000003</c:v>
                </c:pt>
                <c:pt idx="351">
                  <c:v>826.06334100000004</c:v>
                </c:pt>
                <c:pt idx="352">
                  <c:v>826.836544</c:v>
                </c:pt>
                <c:pt idx="353">
                  <c:v>827.60967100000005</c:v>
                </c:pt>
                <c:pt idx="354">
                  <c:v>828.38272400000005</c:v>
                </c:pt>
                <c:pt idx="355">
                  <c:v>829.15570100000002</c:v>
                </c:pt>
                <c:pt idx="356">
                  <c:v>829.92860299999995</c:v>
                </c:pt>
                <c:pt idx="357">
                  <c:v>830.70142899999996</c:v>
                </c:pt>
                <c:pt idx="358">
                  <c:v>831.47417900000005</c:v>
                </c:pt>
                <c:pt idx="359">
                  <c:v>832.24685399999998</c:v>
                </c:pt>
                <c:pt idx="360">
                  <c:v>833.019453</c:v>
                </c:pt>
                <c:pt idx="361">
                  <c:v>833.79197599999998</c:v>
                </c:pt>
                <c:pt idx="362">
                  <c:v>834.56442400000003</c:v>
                </c:pt>
                <c:pt idx="363">
                  <c:v>835.33679500000005</c:v>
                </c:pt>
                <c:pt idx="364">
                  <c:v>836.10909000000004</c:v>
                </c:pt>
                <c:pt idx="365">
                  <c:v>836.88130899999999</c:v>
                </c:pt>
                <c:pt idx="366">
                  <c:v>837.65345100000002</c:v>
                </c:pt>
                <c:pt idx="367">
                  <c:v>838.42551800000001</c:v>
                </c:pt>
                <c:pt idx="368">
                  <c:v>839.19750699999997</c:v>
                </c:pt>
                <c:pt idx="369">
                  <c:v>839.96942000000001</c:v>
                </c:pt>
                <c:pt idx="370">
                  <c:v>840.74125700000002</c:v>
                </c:pt>
                <c:pt idx="371">
                  <c:v>841.51301699999999</c:v>
                </c:pt>
                <c:pt idx="372">
                  <c:v>842.28470000000004</c:v>
                </c:pt>
                <c:pt idx="373">
                  <c:v>843.05630599999995</c:v>
                </c:pt>
                <c:pt idx="374">
                  <c:v>843.82783500000005</c:v>
                </c:pt>
                <c:pt idx="375">
                  <c:v>844.599287</c:v>
                </c:pt>
                <c:pt idx="376">
                  <c:v>845.37066200000004</c:v>
                </c:pt>
                <c:pt idx="377">
                  <c:v>846.14196000000004</c:v>
                </c:pt>
                <c:pt idx="378">
                  <c:v>846.91318100000001</c:v>
                </c:pt>
                <c:pt idx="379">
                  <c:v>847.68432399999995</c:v>
                </c:pt>
                <c:pt idx="380">
                  <c:v>848.45538899999997</c:v>
                </c:pt>
                <c:pt idx="381">
                  <c:v>849.22637699999996</c:v>
                </c:pt>
                <c:pt idx="382">
                  <c:v>849.99728800000003</c:v>
                </c:pt>
                <c:pt idx="383">
                  <c:v>850.76811999999995</c:v>
                </c:pt>
              </c:numCache>
            </c:numRef>
          </c:xVal>
          <c:yVal>
            <c:numRef>
              <c:f>'516 nm'!$E$2:$E$1045</c:f>
              <c:numCache>
                <c:formatCode>0.00</c:formatCode>
                <c:ptCount val="1044"/>
                <c:pt idx="0">
                  <c:v>1.0262374713508699E-3</c:v>
                </c:pt>
                <c:pt idx="1">
                  <c:v>7.1836622994560901E-4</c:v>
                </c:pt>
                <c:pt idx="2">
                  <c:v>4.1049498854034801E-4</c:v>
                </c:pt>
                <c:pt idx="3">
                  <c:v>5.1311873567543497E-4</c:v>
                </c:pt>
                <c:pt idx="4">
                  <c:v>8.2098997708069602E-4</c:v>
                </c:pt>
                <c:pt idx="5">
                  <c:v>2.0524749427017401E-4</c:v>
                </c:pt>
                <c:pt idx="6">
                  <c:v>7.1836622994560901E-4</c:v>
                </c:pt>
                <c:pt idx="7">
                  <c:v>7.1836622994560901E-4</c:v>
                </c:pt>
                <c:pt idx="8">
                  <c:v>8.2098997708069602E-4</c:v>
                </c:pt>
                <c:pt idx="9">
                  <c:v>6.1574248281052199E-4</c:v>
                </c:pt>
                <c:pt idx="10">
                  <c:v>8.2098997708069602E-4</c:v>
                </c:pt>
                <c:pt idx="11">
                  <c:v>8.2098997708069602E-4</c:v>
                </c:pt>
                <c:pt idx="12">
                  <c:v>1.33410871275613E-3</c:v>
                </c:pt>
                <c:pt idx="13">
                  <c:v>4.1049498854034801E-4</c:v>
                </c:pt>
                <c:pt idx="14">
                  <c:v>3.07871241405261E-4</c:v>
                </c:pt>
                <c:pt idx="15">
                  <c:v>8.2098997708069602E-4</c:v>
                </c:pt>
                <c:pt idx="16">
                  <c:v>7.1836622994560901E-4</c:v>
                </c:pt>
                <c:pt idx="17">
                  <c:v>6.1574248281052199E-4</c:v>
                </c:pt>
                <c:pt idx="18">
                  <c:v>3.07871241405261E-4</c:v>
                </c:pt>
                <c:pt idx="19">
                  <c:v>5.1311873567543497E-4</c:v>
                </c:pt>
                <c:pt idx="20">
                  <c:v>9.2361372421578304E-4</c:v>
                </c:pt>
                <c:pt idx="21">
                  <c:v>8.2098997708069602E-4</c:v>
                </c:pt>
                <c:pt idx="22">
                  <c:v>8.2098997708069602E-4</c:v>
                </c:pt>
                <c:pt idx="23">
                  <c:v>2.0524749427017401E-4</c:v>
                </c:pt>
                <c:pt idx="24">
                  <c:v>7.1836622994560901E-4</c:v>
                </c:pt>
                <c:pt idx="25">
                  <c:v>6.1574248281052199E-4</c:v>
                </c:pt>
                <c:pt idx="26">
                  <c:v>8.2098997708069602E-4</c:v>
                </c:pt>
                <c:pt idx="27">
                  <c:v>3.07871241405261E-4</c:v>
                </c:pt>
                <c:pt idx="28">
                  <c:v>6.1574248281052199E-4</c:v>
                </c:pt>
                <c:pt idx="29">
                  <c:v>5.1311873567543497E-4</c:v>
                </c:pt>
                <c:pt idx="30">
                  <c:v>5.1311873567543497E-4</c:v>
                </c:pt>
                <c:pt idx="31">
                  <c:v>8.2098997708069602E-4</c:v>
                </c:pt>
                <c:pt idx="32">
                  <c:v>9.2361372421578304E-4</c:v>
                </c:pt>
                <c:pt idx="33">
                  <c:v>1.0262374713508699E-3</c:v>
                </c:pt>
                <c:pt idx="34">
                  <c:v>8.2098997708069602E-4</c:v>
                </c:pt>
                <c:pt idx="35">
                  <c:v>1.0262374713508699E-3</c:v>
                </c:pt>
                <c:pt idx="36">
                  <c:v>6.1574248281052199E-4</c:v>
                </c:pt>
                <c:pt idx="37">
                  <c:v>6.1574248281052199E-4</c:v>
                </c:pt>
                <c:pt idx="38">
                  <c:v>6.1574248281052199E-4</c:v>
                </c:pt>
                <c:pt idx="39">
                  <c:v>1.0262374713508699E-3</c:v>
                </c:pt>
                <c:pt idx="40">
                  <c:v>9.2361372421578304E-4</c:v>
                </c:pt>
                <c:pt idx="41">
                  <c:v>5.1311873567543497E-4</c:v>
                </c:pt>
                <c:pt idx="42">
                  <c:v>5.1311873567543497E-4</c:v>
                </c:pt>
                <c:pt idx="43">
                  <c:v>5.1311873567543497E-4</c:v>
                </c:pt>
                <c:pt idx="44">
                  <c:v>7.1836622994560901E-4</c:v>
                </c:pt>
                <c:pt idx="45">
                  <c:v>4.1049498854034801E-4</c:v>
                </c:pt>
                <c:pt idx="46">
                  <c:v>5.1311873567543497E-4</c:v>
                </c:pt>
                <c:pt idx="47">
                  <c:v>8.2098997708069602E-4</c:v>
                </c:pt>
                <c:pt idx="48">
                  <c:v>7.1836622994560901E-4</c:v>
                </c:pt>
                <c:pt idx="49">
                  <c:v>8.2098997708069602E-4</c:v>
                </c:pt>
                <c:pt idx="50">
                  <c:v>3.07871241405261E-4</c:v>
                </c:pt>
                <c:pt idx="51">
                  <c:v>5.1311873567543497E-4</c:v>
                </c:pt>
                <c:pt idx="52">
                  <c:v>4.1049498854034801E-4</c:v>
                </c:pt>
                <c:pt idx="53">
                  <c:v>9.2361372421578304E-4</c:v>
                </c:pt>
                <c:pt idx="54">
                  <c:v>1.02623747135087E-4</c:v>
                </c:pt>
                <c:pt idx="55">
                  <c:v>7.1836622994560901E-4</c:v>
                </c:pt>
                <c:pt idx="56">
                  <c:v>8.2098997708069602E-4</c:v>
                </c:pt>
                <c:pt idx="57">
                  <c:v>5.1311873567543497E-4</c:v>
                </c:pt>
                <c:pt idx="58">
                  <c:v>9.2361372421578304E-4</c:v>
                </c:pt>
                <c:pt idx="59">
                  <c:v>8.2098997708069602E-4</c:v>
                </c:pt>
                <c:pt idx="60">
                  <c:v>7.1836622994560901E-4</c:v>
                </c:pt>
                <c:pt idx="61">
                  <c:v>0</c:v>
                </c:pt>
                <c:pt idx="62">
                  <c:v>7.1836622994560901E-4</c:v>
                </c:pt>
                <c:pt idx="63">
                  <c:v>0</c:v>
                </c:pt>
                <c:pt idx="64">
                  <c:v>0</c:v>
                </c:pt>
                <c:pt idx="65">
                  <c:v>2.0866828584134401E-2</c:v>
                </c:pt>
                <c:pt idx="66">
                  <c:v>2.0045838607053699E-2</c:v>
                </c:pt>
                <c:pt idx="67">
                  <c:v>1.7788116170081799E-2</c:v>
                </c:pt>
                <c:pt idx="68">
                  <c:v>1.7582868675811599E-2</c:v>
                </c:pt>
                <c:pt idx="69">
                  <c:v>1.34779187904081E-2</c:v>
                </c:pt>
                <c:pt idx="70">
                  <c:v>1.5427769985974799E-2</c:v>
                </c:pt>
                <c:pt idx="71">
                  <c:v>1.4538364177470699E-2</c:v>
                </c:pt>
                <c:pt idx="72">
                  <c:v>1.12886121848596E-2</c:v>
                </c:pt>
                <c:pt idx="73">
                  <c:v>1.3204255464714499E-2</c:v>
                </c:pt>
                <c:pt idx="74">
                  <c:v>1.1699107173399901E-2</c:v>
                </c:pt>
                <c:pt idx="75">
                  <c:v>1.1049156774877699E-2</c:v>
                </c:pt>
                <c:pt idx="76">
                  <c:v>1.0809701364895801E-2</c:v>
                </c:pt>
                <c:pt idx="77">
                  <c:v>9.4755926521396892E-3</c:v>
                </c:pt>
                <c:pt idx="78">
                  <c:v>7.5941572879964399E-3</c:v>
                </c:pt>
                <c:pt idx="79">
                  <c:v>8.4151472650771404E-3</c:v>
                </c:pt>
                <c:pt idx="80">
                  <c:v>7.62836520370813E-3</c:v>
                </c:pt>
                <c:pt idx="81">
                  <c:v>7.62836520370813E-3</c:v>
                </c:pt>
                <c:pt idx="82">
                  <c:v>6.60212773235728E-3</c:v>
                </c:pt>
                <c:pt idx="83">
                  <c:v>7.5941572879964399E-3</c:v>
                </c:pt>
                <c:pt idx="84">
                  <c:v>5.0627715253309504E-3</c:v>
                </c:pt>
                <c:pt idx="85">
                  <c:v>5.7469298395648703E-3</c:v>
                </c:pt>
                <c:pt idx="86">
                  <c:v>6.4652960695104804E-3</c:v>
                </c:pt>
                <c:pt idx="87">
                  <c:v>5.1653952724660399E-3</c:v>
                </c:pt>
                <c:pt idx="88">
                  <c:v>6.2258406595286199E-3</c:v>
                </c:pt>
                <c:pt idx="89">
                  <c:v>2.7366332569356598E-3</c:v>
                </c:pt>
                <c:pt idx="90">
                  <c:v>4.17336571682688E-3</c:v>
                </c:pt>
                <c:pt idx="91">
                  <c:v>1.33410871275613E-3</c:v>
                </c:pt>
                <c:pt idx="92">
                  <c:v>3.4892074025929601E-3</c:v>
                </c:pt>
                <c:pt idx="93">
                  <c:v>4.6864844525023198E-3</c:v>
                </c:pt>
                <c:pt idx="94">
                  <c:v>2.5998015940888902E-3</c:v>
                </c:pt>
                <c:pt idx="95">
                  <c:v>2.5998015940888598E-3</c:v>
                </c:pt>
                <c:pt idx="96">
                  <c:v>3.8654944754216202E-3</c:v>
                </c:pt>
                <c:pt idx="97">
                  <c:v>3.5576232340163599E-3</c:v>
                </c:pt>
                <c:pt idx="98">
                  <c:v>2.9418807512058402E-3</c:v>
                </c:pt>
                <c:pt idx="99">
                  <c:v>2.2235145212602002E-3</c:v>
                </c:pt>
                <c:pt idx="100">
                  <c:v>2.0182670269900502E-3</c:v>
                </c:pt>
                <c:pt idx="101">
                  <c:v>3.01029658262921E-3</c:v>
                </c:pt>
                <c:pt idx="102">
                  <c:v>3.8997023911333099E-3</c:v>
                </c:pt>
                <c:pt idx="103">
                  <c:v>2.4971778469537998E-3</c:v>
                </c:pt>
                <c:pt idx="104">
                  <c:v>3.7628707282865298E-3</c:v>
                </c:pt>
                <c:pt idx="105">
                  <c:v>3.7628707282865298E-3</c:v>
                </c:pt>
                <c:pt idx="106">
                  <c:v>4.0023261382683903E-3</c:v>
                </c:pt>
                <c:pt idx="107">
                  <c:v>4.37861321109704E-3</c:v>
                </c:pt>
                <c:pt idx="108">
                  <c:v>2.3945540998186999E-3</c:v>
                </c:pt>
                <c:pt idx="109">
                  <c:v>2.18930660554853E-3</c:v>
                </c:pt>
                <c:pt idx="110">
                  <c:v>3.1813361611876998E-3</c:v>
                </c:pt>
                <c:pt idx="111">
                  <c:v>3.01029658262922E-3</c:v>
                </c:pt>
                <c:pt idx="112">
                  <c:v>2.4629699312420901E-3</c:v>
                </c:pt>
                <c:pt idx="113">
                  <c:v>3.1471282454760001E-3</c:v>
                </c:pt>
                <c:pt idx="114">
                  <c:v>3.11292032976431E-3</c:v>
                </c:pt>
                <c:pt idx="115">
                  <c:v>3.0445044983409201E-3</c:v>
                </c:pt>
                <c:pt idx="116">
                  <c:v>3.3181678240344699E-3</c:v>
                </c:pt>
                <c:pt idx="117">
                  <c:v>2.2919303526836E-3</c:v>
                </c:pt>
                <c:pt idx="118">
                  <c:v>2.3945540998186899E-3</c:v>
                </c:pt>
                <c:pt idx="119">
                  <c:v>2.1208907741251302E-3</c:v>
                </c:pt>
                <c:pt idx="120">
                  <c:v>2.4629699312420901E-3</c:v>
                </c:pt>
                <c:pt idx="121">
                  <c:v>2.42876201553039E-3</c:v>
                </c:pt>
                <c:pt idx="122">
                  <c:v>2.53138576266548E-3</c:v>
                </c:pt>
                <c:pt idx="123">
                  <c:v>2.3945540998186899E-3</c:v>
                </c:pt>
                <c:pt idx="124">
                  <c:v>3.2839599083227802E-3</c:v>
                </c:pt>
                <c:pt idx="125">
                  <c:v>2.4629699312420901E-3</c:v>
                </c:pt>
                <c:pt idx="126">
                  <c:v>2.08668285841344E-3</c:v>
                </c:pt>
                <c:pt idx="127">
                  <c:v>2.32613826839531E-3</c:v>
                </c:pt>
                <c:pt idx="128">
                  <c:v>4.4470290425204802E-4</c:v>
                </c:pt>
                <c:pt idx="129">
                  <c:v>1.1288612184859599E-3</c:v>
                </c:pt>
                <c:pt idx="130">
                  <c:v>2.2577224369719098E-3</c:v>
                </c:pt>
                <c:pt idx="131">
                  <c:v>1.8814353641432701E-3</c:v>
                </c:pt>
                <c:pt idx="132">
                  <c:v>1.43673245989122E-3</c:v>
                </c:pt>
                <c:pt idx="133">
                  <c:v>7.8678206136899699E-4</c:v>
                </c:pt>
                <c:pt idx="134">
                  <c:v>2.3945540998186899E-3</c:v>
                </c:pt>
                <c:pt idx="135">
                  <c:v>2.6340095098005699E-3</c:v>
                </c:pt>
                <c:pt idx="136">
                  <c:v>3.35237573974617E-3</c:v>
                </c:pt>
                <c:pt idx="137">
                  <c:v>6.1574248281052197E-3</c:v>
                </c:pt>
                <c:pt idx="138">
                  <c:v>6.2942564909520098E-3</c:v>
                </c:pt>
                <c:pt idx="139">
                  <c:v>1.13912359319947E-2</c:v>
                </c:pt>
                <c:pt idx="140">
                  <c:v>1.6419799541613898E-2</c:v>
                </c:pt>
                <c:pt idx="141">
                  <c:v>2.53138576266548E-2</c:v>
                </c:pt>
                <c:pt idx="142">
                  <c:v>3.6534053980090998E-2</c:v>
                </c:pt>
                <c:pt idx="143">
                  <c:v>5.2201279376047599E-2</c:v>
                </c:pt>
                <c:pt idx="144">
                  <c:v>7.4299592925803001E-2</c:v>
                </c:pt>
                <c:pt idx="145">
                  <c:v>9.9784490131016298E-2</c:v>
                </c:pt>
                <c:pt idx="146">
                  <c:v>0.13064003010296599</c:v>
                </c:pt>
                <c:pt idx="147">
                  <c:v>0.16666096534738101</c:v>
                </c:pt>
                <c:pt idx="148">
                  <c:v>0.20507645469161601</c:v>
                </c:pt>
                <c:pt idx="149">
                  <c:v>0.249512537201108</c:v>
                </c:pt>
                <c:pt idx="150">
                  <c:v>0.29117777853795401</c:v>
                </c:pt>
                <c:pt idx="151">
                  <c:v>0.33082475284780899</c:v>
                </c:pt>
                <c:pt idx="152">
                  <c:v>0.36756405432216999</c:v>
                </c:pt>
                <c:pt idx="153">
                  <c:v>0.40187459378100099</c:v>
                </c:pt>
                <c:pt idx="154">
                  <c:v>0.42821468887900699</c:v>
                </c:pt>
                <c:pt idx="155">
                  <c:v>0.45513631854411102</c:v>
                </c:pt>
                <c:pt idx="156">
                  <c:v>0.48045017617076602</c:v>
                </c:pt>
                <c:pt idx="157">
                  <c:v>0.51246878527691297</c:v>
                </c:pt>
                <c:pt idx="158">
                  <c:v>0.54616358225293304</c:v>
                </c:pt>
                <c:pt idx="159">
                  <c:v>0.58875243731399396</c:v>
                </c:pt>
                <c:pt idx="160">
                  <c:v>0.63387267813772097</c:v>
                </c:pt>
                <c:pt idx="161">
                  <c:v>0.68412410631820197</c:v>
                </c:pt>
                <c:pt idx="162">
                  <c:v>0.73943830602401395</c:v>
                </c:pt>
                <c:pt idx="163">
                  <c:v>0.78910819963739598</c:v>
                </c:pt>
                <c:pt idx="164">
                  <c:v>0.84148051859200201</c:v>
                </c:pt>
                <c:pt idx="165">
                  <c:v>0.884103581568775</c:v>
                </c:pt>
                <c:pt idx="166">
                  <c:v>0.92826600075257404</c:v>
                </c:pt>
                <c:pt idx="167">
                  <c:v>0.96131084733007199</c:v>
                </c:pt>
                <c:pt idx="168">
                  <c:v>0.98310128963842203</c:v>
                </c:pt>
                <c:pt idx="169">
                  <c:v>1</c:v>
                </c:pt>
                <c:pt idx="170">
                  <c:v>0.99777648547873998</c:v>
                </c:pt>
                <c:pt idx="171">
                  <c:v>0.98857455615229395</c:v>
                </c:pt>
                <c:pt idx="172">
                  <c:v>0.96729723257961897</c:v>
                </c:pt>
                <c:pt idx="173">
                  <c:v>0.93479971265350803</c:v>
                </c:pt>
                <c:pt idx="174">
                  <c:v>0.89925768822905605</c:v>
                </c:pt>
                <c:pt idx="175">
                  <c:v>0.856600417336572</c:v>
                </c:pt>
                <c:pt idx="176">
                  <c:v>0.81007765196866499</c:v>
                </c:pt>
                <c:pt idx="177">
                  <c:v>0.76451270824068696</c:v>
                </c:pt>
                <c:pt idx="178">
                  <c:v>0.72209489275818395</c:v>
                </c:pt>
                <c:pt idx="179">
                  <c:v>0.67806930523723197</c:v>
                </c:pt>
                <c:pt idx="180">
                  <c:v>0.638319707180241</c:v>
                </c:pt>
                <c:pt idx="181">
                  <c:v>0.597851742893305</c:v>
                </c:pt>
                <c:pt idx="182">
                  <c:v>0.56073615434611601</c:v>
                </c:pt>
                <c:pt idx="183">
                  <c:v>0.52399685287175402</c:v>
                </c:pt>
                <c:pt idx="184">
                  <c:v>0.48995997673861702</c:v>
                </c:pt>
                <c:pt idx="185">
                  <c:v>0.46030171381657697</c:v>
                </c:pt>
                <c:pt idx="186">
                  <c:v>0.43317483665720202</c:v>
                </c:pt>
                <c:pt idx="187">
                  <c:v>0.40707419696917901</c:v>
                </c:pt>
                <c:pt idx="188">
                  <c:v>0.38412068552663098</c:v>
                </c:pt>
                <c:pt idx="189">
                  <c:v>0.36496425272808097</c:v>
                </c:pt>
                <c:pt idx="190">
                  <c:v>0.34683405740088202</c:v>
                </c:pt>
                <c:pt idx="191">
                  <c:v>0.33140628741490802</c:v>
                </c:pt>
                <c:pt idx="192">
                  <c:v>0.31686792323743701</c:v>
                </c:pt>
                <c:pt idx="193">
                  <c:v>0.30263743030137202</c:v>
                </c:pt>
                <c:pt idx="194">
                  <c:v>0.29069886771798997</c:v>
                </c:pt>
                <c:pt idx="195">
                  <c:v>0.279581295111689</c:v>
                </c:pt>
                <c:pt idx="196">
                  <c:v>0.26795060376971203</c:v>
                </c:pt>
                <c:pt idx="197">
                  <c:v>0.25963808025176999</c:v>
                </c:pt>
                <c:pt idx="198">
                  <c:v>0.248486299729757</c:v>
                </c:pt>
                <c:pt idx="199">
                  <c:v>0.238531796257654</c:v>
                </c:pt>
                <c:pt idx="200">
                  <c:v>0.232374371429549</c:v>
                </c:pt>
                <c:pt idx="201">
                  <c:v>0.22351452126022001</c:v>
                </c:pt>
                <c:pt idx="202">
                  <c:v>0.21479150275373701</c:v>
                </c:pt>
                <c:pt idx="203">
                  <c:v>0.207368385044299</c:v>
                </c:pt>
                <c:pt idx="204">
                  <c:v>0.201279376047617</c:v>
                </c:pt>
                <c:pt idx="205">
                  <c:v>0.19546403037662899</c:v>
                </c:pt>
                <c:pt idx="206">
                  <c:v>0.18947764512708201</c:v>
                </c:pt>
                <c:pt idx="207">
                  <c:v>0.18390175486607599</c:v>
                </c:pt>
                <c:pt idx="208">
                  <c:v>0.17938630999213201</c:v>
                </c:pt>
                <c:pt idx="209">
                  <c:v>0.175383983853864</c:v>
                </c:pt>
                <c:pt idx="210">
                  <c:v>0.17199740019840601</c:v>
                </c:pt>
                <c:pt idx="211">
                  <c:v>0.16864502445866</c:v>
                </c:pt>
                <c:pt idx="212">
                  <c:v>0.164642698320391</c:v>
                </c:pt>
                <c:pt idx="213">
                  <c:v>0.16245339171484299</c:v>
                </c:pt>
                <c:pt idx="214">
                  <c:v>0.15851948140799799</c:v>
                </c:pt>
                <c:pt idx="215">
                  <c:v>0.15838264974515101</c:v>
                </c:pt>
                <c:pt idx="216">
                  <c:v>0.154756610679711</c:v>
                </c:pt>
                <c:pt idx="217">
                  <c:v>0.15188314575992901</c:v>
                </c:pt>
                <c:pt idx="218">
                  <c:v>0.150446413300038</c:v>
                </c:pt>
                <c:pt idx="219">
                  <c:v>0.151164779529983</c:v>
                </c:pt>
                <c:pt idx="220">
                  <c:v>0.14880443334587601</c:v>
                </c:pt>
                <c:pt idx="221">
                  <c:v>0.14880443334587601</c:v>
                </c:pt>
                <c:pt idx="222">
                  <c:v>0.14829131461020101</c:v>
                </c:pt>
                <c:pt idx="223">
                  <c:v>0.14644408716176899</c:v>
                </c:pt>
                <c:pt idx="224">
                  <c:v>0.14723086922313799</c:v>
                </c:pt>
                <c:pt idx="225">
                  <c:v>0.145896760510382</c:v>
                </c:pt>
                <c:pt idx="226">
                  <c:v>0.148017651284507</c:v>
                </c:pt>
                <c:pt idx="227">
                  <c:v>0.14726507713885001</c:v>
                </c:pt>
                <c:pt idx="228">
                  <c:v>0.147367700885985</c:v>
                </c:pt>
                <c:pt idx="229">
                  <c:v>0.147367700885985</c:v>
                </c:pt>
                <c:pt idx="230">
                  <c:v>0.146409879246058</c:v>
                </c:pt>
                <c:pt idx="231">
                  <c:v>0.14586255259466999</c:v>
                </c:pt>
                <c:pt idx="232">
                  <c:v>0.14593096842609399</c:v>
                </c:pt>
                <c:pt idx="233">
                  <c:v>0.145965176341805</c:v>
                </c:pt>
                <c:pt idx="234">
                  <c:v>0.14381007765196899</c:v>
                </c:pt>
                <c:pt idx="235">
                  <c:v>0.144733691376184</c:v>
                </c:pt>
                <c:pt idx="236">
                  <c:v>0.144802107207608</c:v>
                </c:pt>
                <c:pt idx="237">
                  <c:v>0.14504156261758999</c:v>
                </c:pt>
                <c:pt idx="238">
                  <c:v>0.14545205760613</c:v>
                </c:pt>
                <c:pt idx="239">
                  <c:v>0.146204631751787</c:v>
                </c:pt>
                <c:pt idx="240">
                  <c:v>0.14322854308487001</c:v>
                </c:pt>
                <c:pt idx="241">
                  <c:v>0.143912701399104</c:v>
                </c:pt>
                <c:pt idx="242">
                  <c:v>0.14418636472479701</c:v>
                </c:pt>
                <c:pt idx="243">
                  <c:v>0.144357404303356</c:v>
                </c:pt>
                <c:pt idx="244">
                  <c:v>0.144288988471932</c:v>
                </c:pt>
                <c:pt idx="245">
                  <c:v>0.14404953306195101</c:v>
                </c:pt>
                <c:pt idx="246">
                  <c:v>0.142099681866384</c:v>
                </c:pt>
                <c:pt idx="247">
                  <c:v>0.142612800602059</c:v>
                </c:pt>
                <c:pt idx="248">
                  <c:v>0.14121027605788</c:v>
                </c:pt>
                <c:pt idx="249">
                  <c:v>0.13963671193514199</c:v>
                </c:pt>
                <c:pt idx="250">
                  <c:v>0.13737898949817001</c:v>
                </c:pt>
                <c:pt idx="251">
                  <c:v>0.13560017788116199</c:v>
                </c:pt>
                <c:pt idx="252">
                  <c:v>0.133889782095577</c:v>
                </c:pt>
                <c:pt idx="253">
                  <c:v>0.131187356754353</c:v>
                </c:pt>
                <c:pt idx="254">
                  <c:v>0.12882701057024601</c:v>
                </c:pt>
                <c:pt idx="255">
                  <c:v>0.12595354565046399</c:v>
                </c:pt>
                <c:pt idx="256">
                  <c:v>0.120480279136592</c:v>
                </c:pt>
                <c:pt idx="257">
                  <c:v>0.11818834878390901</c:v>
                </c:pt>
                <c:pt idx="258">
                  <c:v>0.11456230971846899</c:v>
                </c:pt>
                <c:pt idx="259">
                  <c:v>0.11216775561865</c:v>
                </c:pt>
                <c:pt idx="260">
                  <c:v>0.10922587486744401</c:v>
                </c:pt>
                <c:pt idx="261">
                  <c:v>0.10607874662196801</c:v>
                </c:pt>
                <c:pt idx="262">
                  <c:v>0.10344473711216801</c:v>
                </c:pt>
                <c:pt idx="263">
                  <c:v>9.9818698046727994E-2</c:v>
                </c:pt>
                <c:pt idx="264">
                  <c:v>9.6603153969828603E-2</c:v>
                </c:pt>
                <c:pt idx="265">
                  <c:v>9.4653302774261899E-2</c:v>
                </c:pt>
                <c:pt idx="266">
                  <c:v>9.0514144973146804E-2</c:v>
                </c:pt>
                <c:pt idx="267">
                  <c:v>8.87695412718503E-2</c:v>
                </c:pt>
                <c:pt idx="268">
                  <c:v>8.5588205110662605E-2</c:v>
                </c:pt>
                <c:pt idx="269">
                  <c:v>8.2509492696609996E-2</c:v>
                </c:pt>
                <c:pt idx="270">
                  <c:v>8.10043444052954E-2</c:v>
                </c:pt>
                <c:pt idx="271">
                  <c:v>7.6386275784216501E-2</c:v>
                </c:pt>
                <c:pt idx="272">
                  <c:v>7.3991721684397799E-2</c:v>
                </c:pt>
                <c:pt idx="273">
                  <c:v>7.1699791331714099E-2</c:v>
                </c:pt>
                <c:pt idx="274">
                  <c:v>6.9613108473300697E-2</c:v>
                </c:pt>
                <c:pt idx="275">
                  <c:v>6.6294940649266207E-2</c:v>
                </c:pt>
                <c:pt idx="276">
                  <c:v>6.4858208189375002E-2</c:v>
                </c:pt>
                <c:pt idx="277">
                  <c:v>6.1369000786782001E-2</c:v>
                </c:pt>
                <c:pt idx="278">
                  <c:v>5.9145486265521803E-2</c:v>
                </c:pt>
                <c:pt idx="279">
                  <c:v>5.7674545889918903E-2</c:v>
                </c:pt>
                <c:pt idx="280">
                  <c:v>5.5587863031505501E-2</c:v>
                </c:pt>
                <c:pt idx="281">
                  <c:v>5.3364348510245303E-2</c:v>
                </c:pt>
                <c:pt idx="282">
                  <c:v>5.0422467759039399E-2</c:v>
                </c:pt>
                <c:pt idx="283">
                  <c:v>4.8472616563472799E-2</c:v>
                </c:pt>
                <c:pt idx="284">
                  <c:v>4.6556973283617797E-2</c:v>
                </c:pt>
                <c:pt idx="285">
                  <c:v>4.5496527896555297E-2</c:v>
                </c:pt>
                <c:pt idx="286">
                  <c:v>4.2315191735367498E-2</c:v>
                </c:pt>
                <c:pt idx="287">
                  <c:v>4.0057469298395598E-2</c:v>
                </c:pt>
                <c:pt idx="288">
                  <c:v>3.9989053466972201E-2</c:v>
                </c:pt>
                <c:pt idx="289">
                  <c:v>3.7868162692847103E-2</c:v>
                </c:pt>
                <c:pt idx="290">
                  <c:v>3.6876133137207903E-2</c:v>
                </c:pt>
                <c:pt idx="291">
                  <c:v>3.5507816508740103E-2</c:v>
                </c:pt>
                <c:pt idx="292">
                  <c:v>3.4242123627407403E-2</c:v>
                </c:pt>
                <c:pt idx="293">
                  <c:v>3.2634351588957701E-2</c:v>
                </c:pt>
                <c:pt idx="294">
                  <c:v>3.1266034960489797E-2</c:v>
                </c:pt>
                <c:pt idx="295">
                  <c:v>3.0684500393391E-2</c:v>
                </c:pt>
                <c:pt idx="296">
                  <c:v>2.8803065029247801E-2</c:v>
                </c:pt>
                <c:pt idx="297">
                  <c:v>2.7708411726473502E-2</c:v>
                </c:pt>
                <c:pt idx="298">
                  <c:v>2.73663325693565E-2</c:v>
                </c:pt>
                <c:pt idx="299">
                  <c:v>2.61006396880238E-2</c:v>
                </c:pt>
                <c:pt idx="300">
                  <c:v>2.5142818048096299E-2</c:v>
                </c:pt>
                <c:pt idx="301">
                  <c:v>2.43218280710156E-2</c:v>
                </c:pt>
                <c:pt idx="302">
                  <c:v>2.3671877672493399E-2</c:v>
                </c:pt>
                <c:pt idx="303">
                  <c:v>2.3021927273971201E-2</c:v>
                </c:pt>
                <c:pt idx="304">
                  <c:v>2.2098313549755399E-2</c:v>
                </c:pt>
                <c:pt idx="305">
                  <c:v>2.2816679779701001E-2</c:v>
                </c:pt>
                <c:pt idx="306">
                  <c:v>2.1550986898368301E-2</c:v>
                </c:pt>
                <c:pt idx="307">
                  <c:v>2.0524749427017399E-2</c:v>
                </c:pt>
                <c:pt idx="308">
                  <c:v>1.96011357028016E-2</c:v>
                </c:pt>
                <c:pt idx="309">
                  <c:v>1.9977422775630301E-2</c:v>
                </c:pt>
                <c:pt idx="310">
                  <c:v>1.8438066568604E-2</c:v>
                </c:pt>
                <c:pt idx="311">
                  <c:v>1.8506482400027401E-2</c:v>
                </c:pt>
                <c:pt idx="312">
                  <c:v>1.9190640714261301E-2</c:v>
                </c:pt>
                <c:pt idx="313">
                  <c:v>1.8506482400027401E-2</c:v>
                </c:pt>
                <c:pt idx="314">
                  <c:v>1.7788116170081799E-2</c:v>
                </c:pt>
                <c:pt idx="315">
                  <c:v>1.7514452844388202E-2</c:v>
                </c:pt>
                <c:pt idx="316">
                  <c:v>1.69671261930011E-2</c:v>
                </c:pt>
                <c:pt idx="317">
                  <c:v>1.7138165771559501E-2</c:v>
                </c:pt>
                <c:pt idx="318">
                  <c:v>1.7514452844388202E-2</c:v>
                </c:pt>
                <c:pt idx="319">
                  <c:v>1.6317175794478798E-2</c:v>
                </c:pt>
                <c:pt idx="320">
                  <c:v>1.53593541545514E-2</c:v>
                </c:pt>
                <c:pt idx="321">
                  <c:v>1.53935620702631E-2</c:v>
                </c:pt>
                <c:pt idx="322">
                  <c:v>1.6111928300208699E-2</c:v>
                </c:pt>
                <c:pt idx="323">
                  <c:v>1.51541066602812E-2</c:v>
                </c:pt>
                <c:pt idx="324">
                  <c:v>1.48120275031642E-2</c:v>
                </c:pt>
                <c:pt idx="325">
                  <c:v>1.4948859166011E-2</c:v>
                </c:pt>
                <c:pt idx="326">
                  <c:v>1.44699483460473E-2</c:v>
                </c:pt>
                <c:pt idx="327">
                  <c:v>1.4435740430335599E-2</c:v>
                </c:pt>
                <c:pt idx="328">
                  <c:v>1.47094037560291E-2</c:v>
                </c:pt>
                <c:pt idx="329">
                  <c:v>1.44699483460473E-2</c:v>
                </c:pt>
                <c:pt idx="330">
                  <c:v>1.3751582116101699E-2</c:v>
                </c:pt>
                <c:pt idx="331">
                  <c:v>1.3409502958984699E-2</c:v>
                </c:pt>
                <c:pt idx="332">
                  <c:v>1.3888413778948399E-2</c:v>
                </c:pt>
                <c:pt idx="333">
                  <c:v>1.3717374200390001E-2</c:v>
                </c:pt>
                <c:pt idx="334">
                  <c:v>1.42647008517771E-2</c:v>
                </c:pt>
                <c:pt idx="335">
                  <c:v>1.3067423801867701E-2</c:v>
                </c:pt>
                <c:pt idx="336">
                  <c:v>1.25543050661923E-2</c:v>
                </c:pt>
                <c:pt idx="337">
                  <c:v>1.29990079704444E-2</c:v>
                </c:pt>
                <c:pt idx="338">
                  <c:v>1.22122259090754E-2</c:v>
                </c:pt>
                <c:pt idx="339">
                  <c:v>1.19727704990935E-2</c:v>
                </c:pt>
                <c:pt idx="340">
                  <c:v>1.16648992576882E-2</c:v>
                </c:pt>
                <c:pt idx="341">
                  <c:v>1.2383265487633801E-2</c:v>
                </c:pt>
                <c:pt idx="342">
                  <c:v>1.2520097150480599E-2</c:v>
                </c:pt>
                <c:pt idx="343">
                  <c:v>1.2520097150480599E-2</c:v>
                </c:pt>
                <c:pt idx="344">
                  <c:v>1.1801730920535001E-2</c:v>
                </c:pt>
                <c:pt idx="345">
                  <c:v>1.1835938836246699E-2</c:v>
                </c:pt>
                <c:pt idx="346">
                  <c:v>1.06044538706257E-2</c:v>
                </c:pt>
                <c:pt idx="347">
                  <c:v>1.1801730920535001E-2</c:v>
                </c:pt>
                <c:pt idx="348">
                  <c:v>1.0912325112030901E-2</c:v>
                </c:pt>
                <c:pt idx="349">
                  <c:v>1.08439092806075E-2</c:v>
                </c:pt>
                <c:pt idx="350">
                  <c:v>1.10833646905894E-2</c:v>
                </c:pt>
                <c:pt idx="351">
                  <c:v>1.10833646905894E-2</c:v>
                </c:pt>
                <c:pt idx="352">
                  <c:v>1.0228166797797001E-2</c:v>
                </c:pt>
                <c:pt idx="353">
                  <c:v>1.1254404269147899E-2</c:v>
                </c:pt>
                <c:pt idx="354">
                  <c:v>1.06386617863374E-2</c:v>
                </c:pt>
                <c:pt idx="355">
                  <c:v>9.3045530735812298E-3</c:v>
                </c:pt>
                <c:pt idx="356">
                  <c:v>9.2019293264461403E-3</c:v>
                </c:pt>
                <c:pt idx="357">
                  <c:v>9.6124243149864792E-3</c:v>
                </c:pt>
                <c:pt idx="358">
                  <c:v>1.0022919303526801E-2</c:v>
                </c:pt>
                <c:pt idx="359">
                  <c:v>9.0993055793110508E-3</c:v>
                </c:pt>
                <c:pt idx="360">
                  <c:v>8.9966818321759595E-3</c:v>
                </c:pt>
                <c:pt idx="361">
                  <c:v>9.3729689050046205E-3</c:v>
                </c:pt>
                <c:pt idx="362">
                  <c:v>8.7230185064824002E-3</c:v>
                </c:pt>
                <c:pt idx="363">
                  <c:v>8.7572264221940904E-3</c:v>
                </c:pt>
                <c:pt idx="364">
                  <c:v>8.5861868436356101E-3</c:v>
                </c:pt>
                <c:pt idx="365">
                  <c:v>8.7230185064824002E-3</c:v>
                </c:pt>
                <c:pt idx="366">
                  <c:v>9.1677214107344397E-3</c:v>
                </c:pt>
                <c:pt idx="367">
                  <c:v>8.1756918550952695E-3</c:v>
                </c:pt>
                <c:pt idx="368">
                  <c:v>7.8678206136900096E-3</c:v>
                </c:pt>
                <c:pt idx="369">
                  <c:v>8.0730681079601799E-3</c:v>
                </c:pt>
                <c:pt idx="370">
                  <c:v>7.5257414565730501E-3</c:v>
                </c:pt>
                <c:pt idx="371">
                  <c:v>7.8678206136899992E-3</c:v>
                </c:pt>
                <c:pt idx="372">
                  <c:v>7.4573256251496602E-3</c:v>
                </c:pt>
                <c:pt idx="373">
                  <c:v>6.5679198166455699E-3</c:v>
                </c:pt>
                <c:pt idx="374">
                  <c:v>7.7994047822666102E-3</c:v>
                </c:pt>
                <c:pt idx="375">
                  <c:v>6.9784148051859202E-3</c:v>
                </c:pt>
                <c:pt idx="376">
                  <c:v>7.1836622994560896E-3</c:v>
                </c:pt>
                <c:pt idx="377">
                  <c:v>6.3284644066636999E-3</c:v>
                </c:pt>
                <c:pt idx="378">
                  <c:v>5.9521773338350502E-3</c:v>
                </c:pt>
                <c:pt idx="379">
                  <c:v>5.4732665138713102E-3</c:v>
                </c:pt>
                <c:pt idx="380">
                  <c:v>5.6100981767180898E-3</c:v>
                </c:pt>
                <c:pt idx="381">
                  <c:v>6.6363356480689598E-3</c:v>
                </c:pt>
                <c:pt idx="382">
                  <c:v>5.6443060924297904E-3</c:v>
                </c:pt>
                <c:pt idx="383">
                  <c:v>6.0548010809701302E-3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95456"/>
        <c:axId val="88634112"/>
      </c:scatterChart>
      <c:valAx>
        <c:axId val="88595456"/>
        <c:scaling>
          <c:orientation val="minMax"/>
          <c:max val="8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634112"/>
        <c:crosses val="autoZero"/>
        <c:crossBetween val="midCat"/>
      </c:valAx>
      <c:valAx>
        <c:axId val="8863411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5954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'516 nm'!$F$1</c:f>
              <c:strCache>
                <c:ptCount val="1"/>
                <c:pt idx="0">
                  <c:v>CTD88 SURF 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'516 nm'!$A$2:$A$1045</c:f>
              <c:numCache>
                <c:formatCode>0.00</c:formatCode>
                <c:ptCount val="1044"/>
                <c:pt idx="0">
                  <c:v>550.64113099999997</c:v>
                </c:pt>
                <c:pt idx="1">
                  <c:v>551.43548199999998</c:v>
                </c:pt>
                <c:pt idx="2">
                  <c:v>552.22978899999998</c:v>
                </c:pt>
                <c:pt idx="3">
                  <c:v>553.02404999999999</c:v>
                </c:pt>
                <c:pt idx="4">
                  <c:v>553.818265</c:v>
                </c:pt>
                <c:pt idx="5">
                  <c:v>554.612435</c:v>
                </c:pt>
                <c:pt idx="6">
                  <c:v>555.40655900000002</c:v>
                </c:pt>
                <c:pt idx="7">
                  <c:v>556.20063700000003</c:v>
                </c:pt>
                <c:pt idx="8">
                  <c:v>556.99466900000004</c:v>
                </c:pt>
                <c:pt idx="9">
                  <c:v>557.78865499999995</c:v>
                </c:pt>
                <c:pt idx="10">
                  <c:v>558.58259499999997</c:v>
                </c:pt>
                <c:pt idx="11">
                  <c:v>559.37648899999999</c:v>
                </c:pt>
                <c:pt idx="12">
                  <c:v>560.17033700000002</c:v>
                </c:pt>
                <c:pt idx="13">
                  <c:v>560.96413800000005</c:v>
                </c:pt>
                <c:pt idx="14">
                  <c:v>561.75789299999997</c:v>
                </c:pt>
                <c:pt idx="15">
                  <c:v>562.55160100000001</c:v>
                </c:pt>
                <c:pt idx="16">
                  <c:v>563.34526300000005</c:v>
                </c:pt>
                <c:pt idx="17">
                  <c:v>564.13887799999998</c:v>
                </c:pt>
                <c:pt idx="18">
                  <c:v>564.93244700000002</c:v>
                </c:pt>
                <c:pt idx="19">
                  <c:v>565.72596799999997</c:v>
                </c:pt>
                <c:pt idx="20">
                  <c:v>566.51944300000002</c:v>
                </c:pt>
                <c:pt idx="21">
                  <c:v>567.31286999999998</c:v>
                </c:pt>
                <c:pt idx="22">
                  <c:v>568.10625100000004</c:v>
                </c:pt>
                <c:pt idx="23">
                  <c:v>568.899584</c:v>
                </c:pt>
                <c:pt idx="24">
                  <c:v>569.69286999999997</c:v>
                </c:pt>
                <c:pt idx="25">
                  <c:v>570.48610900000006</c:v>
                </c:pt>
                <c:pt idx="26">
                  <c:v>571.27930000000003</c:v>
                </c:pt>
                <c:pt idx="27">
                  <c:v>572.07244400000002</c:v>
                </c:pt>
                <c:pt idx="28">
                  <c:v>572.86554000000001</c:v>
                </c:pt>
                <c:pt idx="29">
                  <c:v>573.65858800000001</c:v>
                </c:pt>
                <c:pt idx="30">
                  <c:v>574.45158900000001</c:v>
                </c:pt>
                <c:pt idx="31">
                  <c:v>575.24454200000002</c:v>
                </c:pt>
                <c:pt idx="32">
                  <c:v>576.03744700000004</c:v>
                </c:pt>
                <c:pt idx="33">
                  <c:v>576.83030399999996</c:v>
                </c:pt>
                <c:pt idx="34">
                  <c:v>577.62311199999999</c:v>
                </c:pt>
                <c:pt idx="35">
                  <c:v>578.41587300000003</c:v>
                </c:pt>
                <c:pt idx="36">
                  <c:v>579.20858499999997</c:v>
                </c:pt>
                <c:pt idx="37">
                  <c:v>580.00124900000003</c:v>
                </c:pt>
                <c:pt idx="38">
                  <c:v>580.79386399999999</c:v>
                </c:pt>
                <c:pt idx="39">
                  <c:v>581.58643099999995</c:v>
                </c:pt>
                <c:pt idx="40">
                  <c:v>582.37894900000003</c:v>
                </c:pt>
                <c:pt idx="41">
                  <c:v>583.17141800000002</c:v>
                </c:pt>
                <c:pt idx="42">
                  <c:v>583.96383900000001</c:v>
                </c:pt>
                <c:pt idx="43">
                  <c:v>584.75621100000001</c:v>
                </c:pt>
                <c:pt idx="44">
                  <c:v>585.54853400000002</c:v>
                </c:pt>
                <c:pt idx="45">
                  <c:v>586.34080700000004</c:v>
                </c:pt>
                <c:pt idx="46">
                  <c:v>587.13303199999996</c:v>
                </c:pt>
                <c:pt idx="47">
                  <c:v>587.925207</c:v>
                </c:pt>
                <c:pt idx="48">
                  <c:v>588.71733400000005</c:v>
                </c:pt>
                <c:pt idx="49">
                  <c:v>589.50941</c:v>
                </c:pt>
                <c:pt idx="50">
                  <c:v>590.30143699999996</c:v>
                </c:pt>
                <c:pt idx="51">
                  <c:v>591.09341500000005</c:v>
                </c:pt>
                <c:pt idx="52">
                  <c:v>591.88534300000003</c:v>
                </c:pt>
                <c:pt idx="53">
                  <c:v>592.67722100000003</c:v>
                </c:pt>
                <c:pt idx="54">
                  <c:v>593.46905000000004</c:v>
                </c:pt>
                <c:pt idx="55">
                  <c:v>594.26082799999995</c:v>
                </c:pt>
                <c:pt idx="56">
                  <c:v>595.05255699999998</c:v>
                </c:pt>
                <c:pt idx="57">
                  <c:v>595.84423600000002</c:v>
                </c:pt>
                <c:pt idx="58">
                  <c:v>596.63586399999997</c:v>
                </c:pt>
                <c:pt idx="59">
                  <c:v>597.42744200000004</c:v>
                </c:pt>
                <c:pt idx="60">
                  <c:v>598.21897000000001</c:v>
                </c:pt>
                <c:pt idx="61">
                  <c:v>599.010447</c:v>
                </c:pt>
                <c:pt idx="62">
                  <c:v>599.801874</c:v>
                </c:pt>
                <c:pt idx="63">
                  <c:v>600.59325000000001</c:v>
                </c:pt>
                <c:pt idx="64">
                  <c:v>601.38457600000004</c:v>
                </c:pt>
                <c:pt idx="65">
                  <c:v>602.17585099999997</c:v>
                </c:pt>
                <c:pt idx="66">
                  <c:v>602.96707500000002</c:v>
                </c:pt>
                <c:pt idx="67">
                  <c:v>603.75824799999998</c:v>
                </c:pt>
                <c:pt idx="68">
                  <c:v>604.54936999999995</c:v>
                </c:pt>
                <c:pt idx="69">
                  <c:v>605.34044100000006</c:v>
                </c:pt>
                <c:pt idx="70">
                  <c:v>606.13146099999994</c:v>
                </c:pt>
                <c:pt idx="71">
                  <c:v>606.92242999999996</c:v>
                </c:pt>
                <c:pt idx="72">
                  <c:v>607.713347</c:v>
                </c:pt>
                <c:pt idx="73">
                  <c:v>608.50421300000005</c:v>
                </c:pt>
                <c:pt idx="74">
                  <c:v>609.295027</c:v>
                </c:pt>
                <c:pt idx="75">
                  <c:v>610.08578999999997</c:v>
                </c:pt>
                <c:pt idx="76">
                  <c:v>610.87650099999996</c:v>
                </c:pt>
                <c:pt idx="77">
                  <c:v>611.66715999999997</c:v>
                </c:pt>
                <c:pt idx="78">
                  <c:v>612.45776799999999</c:v>
                </c:pt>
                <c:pt idx="79">
                  <c:v>613.24832300000003</c:v>
                </c:pt>
                <c:pt idx="80">
                  <c:v>614.03882699999997</c:v>
                </c:pt>
                <c:pt idx="81">
                  <c:v>614.82927800000004</c:v>
                </c:pt>
                <c:pt idx="82">
                  <c:v>615.61967700000002</c:v>
                </c:pt>
                <c:pt idx="83">
                  <c:v>616.41002400000002</c:v>
                </c:pt>
                <c:pt idx="84">
                  <c:v>617.20031900000004</c:v>
                </c:pt>
                <c:pt idx="85">
                  <c:v>617.99056099999996</c:v>
                </c:pt>
                <c:pt idx="86">
                  <c:v>618.78075000000001</c:v>
                </c:pt>
                <c:pt idx="87">
                  <c:v>619.57088699999997</c:v>
                </c:pt>
                <c:pt idx="88">
                  <c:v>620.36097099999995</c:v>
                </c:pt>
                <c:pt idx="89">
                  <c:v>621.15100299999995</c:v>
                </c:pt>
                <c:pt idx="90">
                  <c:v>621.94098199999996</c:v>
                </c:pt>
                <c:pt idx="91">
                  <c:v>622.730907</c:v>
                </c:pt>
                <c:pt idx="92">
                  <c:v>623.52077999999995</c:v>
                </c:pt>
                <c:pt idx="93">
                  <c:v>624.31059900000002</c:v>
                </c:pt>
                <c:pt idx="94">
                  <c:v>625.10036500000001</c:v>
                </c:pt>
                <c:pt idx="95">
                  <c:v>625.89007800000002</c:v>
                </c:pt>
                <c:pt idx="96">
                  <c:v>626.67973800000004</c:v>
                </c:pt>
                <c:pt idx="97">
                  <c:v>627.46934399999998</c:v>
                </c:pt>
                <c:pt idx="98">
                  <c:v>628.25889700000005</c:v>
                </c:pt>
                <c:pt idx="99">
                  <c:v>629.04839600000003</c:v>
                </c:pt>
                <c:pt idx="100">
                  <c:v>629.83784100000003</c:v>
                </c:pt>
                <c:pt idx="101">
                  <c:v>630.62723200000005</c:v>
                </c:pt>
                <c:pt idx="102">
                  <c:v>631.41656999999998</c:v>
                </c:pt>
                <c:pt idx="103">
                  <c:v>632.20585300000005</c:v>
                </c:pt>
                <c:pt idx="104">
                  <c:v>632.99508300000002</c:v>
                </c:pt>
                <c:pt idx="105">
                  <c:v>633.78425800000002</c:v>
                </c:pt>
                <c:pt idx="106">
                  <c:v>634.57337900000005</c:v>
                </c:pt>
                <c:pt idx="107">
                  <c:v>635.36244599999998</c:v>
                </c:pt>
                <c:pt idx="108">
                  <c:v>636.15145800000005</c:v>
                </c:pt>
                <c:pt idx="109">
                  <c:v>636.94041600000003</c:v>
                </c:pt>
                <c:pt idx="110">
                  <c:v>637.72932000000003</c:v>
                </c:pt>
                <c:pt idx="111">
                  <c:v>638.51816799999995</c:v>
                </c:pt>
                <c:pt idx="112">
                  <c:v>639.306962</c:v>
                </c:pt>
                <c:pt idx="113">
                  <c:v>640.09570099999996</c:v>
                </c:pt>
                <c:pt idx="114">
                  <c:v>640.88438599999995</c:v>
                </c:pt>
                <c:pt idx="115">
                  <c:v>641.67301499999996</c:v>
                </c:pt>
                <c:pt idx="116">
                  <c:v>642.461589</c:v>
                </c:pt>
                <c:pt idx="117">
                  <c:v>643.25010799999995</c:v>
                </c:pt>
                <c:pt idx="118">
                  <c:v>644.03857200000004</c:v>
                </c:pt>
                <c:pt idx="119">
                  <c:v>644.82698000000005</c:v>
                </c:pt>
                <c:pt idx="120">
                  <c:v>645.61533299999996</c:v>
                </c:pt>
                <c:pt idx="121">
                  <c:v>646.40363100000002</c:v>
                </c:pt>
                <c:pt idx="122">
                  <c:v>647.19187299999999</c:v>
                </c:pt>
                <c:pt idx="123">
                  <c:v>647.98005899999998</c:v>
                </c:pt>
                <c:pt idx="124">
                  <c:v>648.76818900000001</c:v>
                </c:pt>
                <c:pt idx="125">
                  <c:v>649.55626400000006</c:v>
                </c:pt>
                <c:pt idx="126">
                  <c:v>650.34428300000002</c:v>
                </c:pt>
                <c:pt idx="127">
                  <c:v>651.13224500000001</c:v>
                </c:pt>
                <c:pt idx="128">
                  <c:v>651.92015200000003</c:v>
                </c:pt>
                <c:pt idx="129">
                  <c:v>652.70800199999996</c:v>
                </c:pt>
                <c:pt idx="130">
                  <c:v>653.49579700000004</c:v>
                </c:pt>
                <c:pt idx="131">
                  <c:v>654.28353400000003</c:v>
                </c:pt>
                <c:pt idx="132">
                  <c:v>655.07121600000005</c:v>
                </c:pt>
                <c:pt idx="133">
                  <c:v>655.85884099999998</c:v>
                </c:pt>
                <c:pt idx="134">
                  <c:v>656.64640899999995</c:v>
                </c:pt>
                <c:pt idx="135">
                  <c:v>657.43391999999994</c:v>
                </c:pt>
                <c:pt idx="136">
                  <c:v>658.22137499999997</c:v>
                </c:pt>
                <c:pt idx="137">
                  <c:v>659.00877300000002</c:v>
                </c:pt>
                <c:pt idx="138">
                  <c:v>659.79611399999999</c:v>
                </c:pt>
                <c:pt idx="139">
                  <c:v>660.58339799999999</c:v>
                </c:pt>
                <c:pt idx="140">
                  <c:v>661.37062500000002</c:v>
                </c:pt>
                <c:pt idx="141">
                  <c:v>662.15779499999996</c:v>
                </c:pt>
                <c:pt idx="142">
                  <c:v>662.94490699999994</c:v>
                </c:pt>
                <c:pt idx="143">
                  <c:v>663.73196199999995</c:v>
                </c:pt>
                <c:pt idx="144">
                  <c:v>664.51895999999999</c:v>
                </c:pt>
                <c:pt idx="145">
                  <c:v>665.30589999999995</c:v>
                </c:pt>
                <c:pt idx="146">
                  <c:v>666.09278200000006</c:v>
                </c:pt>
                <c:pt idx="147">
                  <c:v>666.87960699999996</c:v>
                </c:pt>
                <c:pt idx="148">
                  <c:v>667.66637400000002</c:v>
                </c:pt>
                <c:pt idx="149">
                  <c:v>668.45308299999999</c:v>
                </c:pt>
                <c:pt idx="150">
                  <c:v>669.239734</c:v>
                </c:pt>
                <c:pt idx="151">
                  <c:v>670.02632700000004</c:v>
                </c:pt>
                <c:pt idx="152">
                  <c:v>670.812861</c:v>
                </c:pt>
                <c:pt idx="153">
                  <c:v>671.59933799999999</c:v>
                </c:pt>
                <c:pt idx="154">
                  <c:v>672.38575600000001</c:v>
                </c:pt>
                <c:pt idx="155">
                  <c:v>673.17211599999996</c:v>
                </c:pt>
                <c:pt idx="156">
                  <c:v>673.95841800000005</c:v>
                </c:pt>
                <c:pt idx="157">
                  <c:v>674.74466099999995</c:v>
                </c:pt>
                <c:pt idx="158">
                  <c:v>675.530845</c:v>
                </c:pt>
                <c:pt idx="159">
                  <c:v>676.31697099999997</c:v>
                </c:pt>
                <c:pt idx="160">
                  <c:v>677.10303799999997</c:v>
                </c:pt>
                <c:pt idx="161">
                  <c:v>677.88904500000001</c:v>
                </c:pt>
                <c:pt idx="162">
                  <c:v>678.67499399999997</c:v>
                </c:pt>
                <c:pt idx="163">
                  <c:v>679.46088399999996</c:v>
                </c:pt>
                <c:pt idx="164">
                  <c:v>680.24671499999999</c:v>
                </c:pt>
                <c:pt idx="165">
                  <c:v>681.03248599999995</c:v>
                </c:pt>
                <c:pt idx="166">
                  <c:v>681.81819800000005</c:v>
                </c:pt>
                <c:pt idx="167">
                  <c:v>682.60385099999996</c:v>
                </c:pt>
                <c:pt idx="168">
                  <c:v>683.38944400000003</c:v>
                </c:pt>
                <c:pt idx="169">
                  <c:v>684.17497800000001</c:v>
                </c:pt>
                <c:pt idx="170">
                  <c:v>684.96045200000003</c:v>
                </c:pt>
                <c:pt idx="171">
                  <c:v>685.74586599999998</c:v>
                </c:pt>
                <c:pt idx="172">
                  <c:v>686.53122099999996</c:v>
                </c:pt>
                <c:pt idx="173">
                  <c:v>687.31651499999998</c:v>
                </c:pt>
                <c:pt idx="174">
                  <c:v>688.10175000000004</c:v>
                </c:pt>
                <c:pt idx="175">
                  <c:v>688.88692400000002</c:v>
                </c:pt>
                <c:pt idx="176">
                  <c:v>689.67203800000004</c:v>
                </c:pt>
                <c:pt idx="177">
                  <c:v>690.45709199999999</c:v>
                </c:pt>
                <c:pt idx="178">
                  <c:v>691.24208599999997</c:v>
                </c:pt>
                <c:pt idx="179">
                  <c:v>692.027019</c:v>
                </c:pt>
                <c:pt idx="180">
                  <c:v>692.81189199999994</c:v>
                </c:pt>
                <c:pt idx="181">
                  <c:v>693.59670400000005</c:v>
                </c:pt>
                <c:pt idx="182">
                  <c:v>694.38145499999996</c:v>
                </c:pt>
                <c:pt idx="183">
                  <c:v>695.16614600000003</c:v>
                </c:pt>
                <c:pt idx="184">
                  <c:v>695.95077600000002</c:v>
                </c:pt>
                <c:pt idx="185">
                  <c:v>696.73534500000005</c:v>
                </c:pt>
                <c:pt idx="186">
                  <c:v>697.51985300000001</c:v>
                </c:pt>
                <c:pt idx="187">
                  <c:v>698.30430000000001</c:v>
                </c:pt>
                <c:pt idx="188">
                  <c:v>699.08868500000005</c:v>
                </c:pt>
                <c:pt idx="189">
                  <c:v>699.87301000000002</c:v>
                </c:pt>
                <c:pt idx="190">
                  <c:v>700.65727300000003</c:v>
                </c:pt>
                <c:pt idx="191">
                  <c:v>701.44147399999997</c:v>
                </c:pt>
                <c:pt idx="192">
                  <c:v>702.22561399999995</c:v>
                </c:pt>
                <c:pt idx="193">
                  <c:v>703.00969199999997</c:v>
                </c:pt>
                <c:pt idx="194">
                  <c:v>703.79370900000004</c:v>
                </c:pt>
                <c:pt idx="195">
                  <c:v>704.57766400000003</c:v>
                </c:pt>
                <c:pt idx="196">
                  <c:v>705.36155699999995</c:v>
                </c:pt>
                <c:pt idx="197">
                  <c:v>706.14538800000003</c:v>
                </c:pt>
                <c:pt idx="198">
                  <c:v>706.92915700000003</c:v>
                </c:pt>
                <c:pt idx="199">
                  <c:v>707.71286399999997</c:v>
                </c:pt>
                <c:pt idx="200">
                  <c:v>708.49650899999995</c:v>
                </c:pt>
                <c:pt idx="201">
                  <c:v>709.28009199999997</c:v>
                </c:pt>
                <c:pt idx="202">
                  <c:v>710.06361200000003</c:v>
                </c:pt>
                <c:pt idx="203">
                  <c:v>710.84706900000003</c:v>
                </c:pt>
                <c:pt idx="204">
                  <c:v>711.63046399999996</c:v>
                </c:pt>
                <c:pt idx="205">
                  <c:v>712.41379700000005</c:v>
                </c:pt>
                <c:pt idx="206">
                  <c:v>713.19706699999995</c:v>
                </c:pt>
                <c:pt idx="207">
                  <c:v>713.98027400000001</c:v>
                </c:pt>
                <c:pt idx="208">
                  <c:v>714.763418</c:v>
                </c:pt>
                <c:pt idx="209">
                  <c:v>715.54649900000004</c:v>
                </c:pt>
                <c:pt idx="210">
                  <c:v>716.32951700000001</c:v>
                </c:pt>
                <c:pt idx="211">
                  <c:v>717.11247200000003</c:v>
                </c:pt>
                <c:pt idx="212">
                  <c:v>717.89536299999997</c:v>
                </c:pt>
                <c:pt idx="213">
                  <c:v>718.67819199999997</c:v>
                </c:pt>
                <c:pt idx="214">
                  <c:v>719.46095700000001</c:v>
                </c:pt>
                <c:pt idx="215">
                  <c:v>720.24365799999998</c:v>
                </c:pt>
                <c:pt idx="216">
                  <c:v>721.026296</c:v>
                </c:pt>
                <c:pt idx="217">
                  <c:v>721.80886999999996</c:v>
                </c:pt>
                <c:pt idx="218">
                  <c:v>722.59138099999996</c:v>
                </c:pt>
                <c:pt idx="219">
                  <c:v>723.373828</c:v>
                </c:pt>
                <c:pt idx="220">
                  <c:v>724.15620999999999</c:v>
                </c:pt>
                <c:pt idx="221">
                  <c:v>724.93852900000002</c:v>
                </c:pt>
                <c:pt idx="222">
                  <c:v>725.72078399999998</c:v>
                </c:pt>
                <c:pt idx="223">
                  <c:v>726.50297499999999</c:v>
                </c:pt>
                <c:pt idx="224">
                  <c:v>727.28510100000005</c:v>
                </c:pt>
                <c:pt idx="225">
                  <c:v>728.06716300000005</c:v>
                </c:pt>
                <c:pt idx="226">
                  <c:v>728.84916099999998</c:v>
                </c:pt>
                <c:pt idx="227">
                  <c:v>729.63109399999996</c:v>
                </c:pt>
                <c:pt idx="228">
                  <c:v>730.41296299999999</c:v>
                </c:pt>
                <c:pt idx="229">
                  <c:v>731.19476599999996</c:v>
                </c:pt>
                <c:pt idx="230">
                  <c:v>731.97650599999997</c:v>
                </c:pt>
                <c:pt idx="231">
                  <c:v>732.75818000000004</c:v>
                </c:pt>
                <c:pt idx="232">
                  <c:v>733.53978900000004</c:v>
                </c:pt>
                <c:pt idx="233">
                  <c:v>734.32133399999998</c:v>
                </c:pt>
                <c:pt idx="234">
                  <c:v>735.10281299999997</c:v>
                </c:pt>
                <c:pt idx="235">
                  <c:v>735.88422700000001</c:v>
                </c:pt>
                <c:pt idx="236">
                  <c:v>736.66557599999999</c:v>
                </c:pt>
                <c:pt idx="237">
                  <c:v>737.44686000000002</c:v>
                </c:pt>
                <c:pt idx="238">
                  <c:v>738.22807799999998</c:v>
                </c:pt>
                <c:pt idx="239">
                  <c:v>739.00923</c:v>
                </c:pt>
                <c:pt idx="240">
                  <c:v>739.79031699999996</c:v>
                </c:pt>
                <c:pt idx="241">
                  <c:v>740.57133799999997</c:v>
                </c:pt>
                <c:pt idx="242">
                  <c:v>741.35229400000003</c:v>
                </c:pt>
                <c:pt idx="243">
                  <c:v>742.13318400000003</c:v>
                </c:pt>
                <c:pt idx="244">
                  <c:v>742.91400699999997</c:v>
                </c:pt>
                <c:pt idx="245">
                  <c:v>743.69476499999996</c:v>
                </c:pt>
                <c:pt idx="246">
                  <c:v>744.47545700000001</c:v>
                </c:pt>
                <c:pt idx="247">
                  <c:v>745.25608199999999</c:v>
                </c:pt>
                <c:pt idx="248">
                  <c:v>746.03664100000003</c:v>
                </c:pt>
                <c:pt idx="249">
                  <c:v>746.81713400000001</c:v>
                </c:pt>
                <c:pt idx="250">
                  <c:v>747.59756000000004</c:v>
                </c:pt>
                <c:pt idx="251">
                  <c:v>748.37792000000002</c:v>
                </c:pt>
                <c:pt idx="252">
                  <c:v>749.15821300000005</c:v>
                </c:pt>
                <c:pt idx="253">
                  <c:v>749.93844000000001</c:v>
                </c:pt>
                <c:pt idx="254">
                  <c:v>750.71859900000004</c:v>
                </c:pt>
                <c:pt idx="255">
                  <c:v>751.49869200000001</c:v>
                </c:pt>
                <c:pt idx="256">
                  <c:v>752.27871800000003</c:v>
                </c:pt>
                <c:pt idx="257">
                  <c:v>753.05867699999999</c:v>
                </c:pt>
                <c:pt idx="258">
                  <c:v>753.83856900000001</c:v>
                </c:pt>
                <c:pt idx="259">
                  <c:v>754.61839299999997</c:v>
                </c:pt>
                <c:pt idx="260">
                  <c:v>755.39814999999999</c:v>
                </c:pt>
                <c:pt idx="261">
                  <c:v>756.17783999999995</c:v>
                </c:pt>
                <c:pt idx="262">
                  <c:v>756.95746199999996</c:v>
                </c:pt>
                <c:pt idx="263">
                  <c:v>757.73701700000004</c:v>
                </c:pt>
                <c:pt idx="264">
                  <c:v>758.51650400000005</c:v>
                </c:pt>
                <c:pt idx="265">
                  <c:v>759.29592400000001</c:v>
                </c:pt>
                <c:pt idx="266">
                  <c:v>760.07527500000003</c:v>
                </c:pt>
                <c:pt idx="267">
                  <c:v>760.85455899999999</c:v>
                </c:pt>
                <c:pt idx="268">
                  <c:v>761.63377500000001</c:v>
                </c:pt>
                <c:pt idx="269">
                  <c:v>762.41292299999998</c:v>
                </c:pt>
                <c:pt idx="270">
                  <c:v>763.192002</c:v>
                </c:pt>
                <c:pt idx="271">
                  <c:v>763.97101299999997</c:v>
                </c:pt>
                <c:pt idx="272">
                  <c:v>764.749956</c:v>
                </c:pt>
                <c:pt idx="273">
                  <c:v>765.52883099999997</c:v>
                </c:pt>
                <c:pt idx="274">
                  <c:v>766.307637</c:v>
                </c:pt>
                <c:pt idx="275">
                  <c:v>767.08637499999998</c:v>
                </c:pt>
                <c:pt idx="276">
                  <c:v>767.86504400000001</c:v>
                </c:pt>
                <c:pt idx="277">
                  <c:v>768.64364399999999</c:v>
                </c:pt>
                <c:pt idx="278">
                  <c:v>769.42217500000004</c:v>
                </c:pt>
                <c:pt idx="279">
                  <c:v>770.20063800000003</c:v>
                </c:pt>
                <c:pt idx="280">
                  <c:v>770.97903099999996</c:v>
                </c:pt>
                <c:pt idx="281">
                  <c:v>771.75735499999996</c:v>
                </c:pt>
                <c:pt idx="282">
                  <c:v>772.53561100000002</c:v>
                </c:pt>
                <c:pt idx="283">
                  <c:v>773.31379700000002</c:v>
                </c:pt>
                <c:pt idx="284">
                  <c:v>774.09191299999998</c:v>
                </c:pt>
                <c:pt idx="285">
                  <c:v>774.86995999999999</c:v>
                </c:pt>
                <c:pt idx="286">
                  <c:v>775.64793799999995</c:v>
                </c:pt>
                <c:pt idx="287">
                  <c:v>776.42584599999998</c:v>
                </c:pt>
                <c:pt idx="288">
                  <c:v>777.20368499999995</c:v>
                </c:pt>
                <c:pt idx="289">
                  <c:v>777.98145299999999</c:v>
                </c:pt>
                <c:pt idx="290">
                  <c:v>778.75915199999997</c:v>
                </c:pt>
                <c:pt idx="291">
                  <c:v>779.53678100000002</c:v>
                </c:pt>
                <c:pt idx="292">
                  <c:v>780.31434000000002</c:v>
                </c:pt>
                <c:pt idx="293">
                  <c:v>781.09182899999996</c:v>
                </c:pt>
                <c:pt idx="294">
                  <c:v>781.86924699999997</c:v>
                </c:pt>
                <c:pt idx="295">
                  <c:v>782.64659600000005</c:v>
                </c:pt>
                <c:pt idx="296">
                  <c:v>783.42387399999996</c:v>
                </c:pt>
                <c:pt idx="297">
                  <c:v>784.20108100000004</c:v>
                </c:pt>
                <c:pt idx="298">
                  <c:v>784.97821799999997</c:v>
                </c:pt>
                <c:pt idx="299">
                  <c:v>785.75528499999996</c:v>
                </c:pt>
                <c:pt idx="300">
                  <c:v>786.53228100000001</c:v>
                </c:pt>
                <c:pt idx="301">
                  <c:v>787.30920600000002</c:v>
                </c:pt>
                <c:pt idx="302">
                  <c:v>788.08605999999997</c:v>
                </c:pt>
                <c:pt idx="303">
                  <c:v>788.862843</c:v>
                </c:pt>
                <c:pt idx="304">
                  <c:v>789.63955499999997</c:v>
                </c:pt>
                <c:pt idx="305">
                  <c:v>790.41619600000001</c:v>
                </c:pt>
                <c:pt idx="306">
                  <c:v>791.19276600000001</c:v>
                </c:pt>
                <c:pt idx="307">
                  <c:v>791.96926399999995</c:v>
                </c:pt>
                <c:pt idx="308">
                  <c:v>792.74569199999996</c:v>
                </c:pt>
                <c:pt idx="309">
                  <c:v>793.52204700000004</c:v>
                </c:pt>
                <c:pt idx="310">
                  <c:v>794.29833099999996</c:v>
                </c:pt>
                <c:pt idx="311">
                  <c:v>795.07454399999995</c:v>
                </c:pt>
                <c:pt idx="312">
                  <c:v>795.850685</c:v>
                </c:pt>
                <c:pt idx="313">
                  <c:v>796.62675400000001</c:v>
                </c:pt>
                <c:pt idx="314">
                  <c:v>797.40275099999997</c:v>
                </c:pt>
                <c:pt idx="315">
                  <c:v>798.178676</c:v>
                </c:pt>
                <c:pt idx="316">
                  <c:v>798.95452899999998</c:v>
                </c:pt>
                <c:pt idx="317">
                  <c:v>799.73031000000003</c:v>
                </c:pt>
                <c:pt idx="318">
                  <c:v>800.50601900000004</c:v>
                </c:pt>
                <c:pt idx="319">
                  <c:v>801.281656</c:v>
                </c:pt>
                <c:pt idx="320">
                  <c:v>802.05722000000003</c:v>
                </c:pt>
                <c:pt idx="321">
                  <c:v>802.83271200000001</c:v>
                </c:pt>
                <c:pt idx="322">
                  <c:v>803.60813099999996</c:v>
                </c:pt>
                <c:pt idx="323">
                  <c:v>804.38347699999997</c:v>
                </c:pt>
                <c:pt idx="324">
                  <c:v>805.15875100000005</c:v>
                </c:pt>
                <c:pt idx="325">
                  <c:v>805.93395199999998</c:v>
                </c:pt>
                <c:pt idx="326">
                  <c:v>806.70907999999997</c:v>
                </c:pt>
                <c:pt idx="327">
                  <c:v>807.48413500000004</c:v>
                </c:pt>
                <c:pt idx="328">
                  <c:v>808.25911699999995</c:v>
                </c:pt>
                <c:pt idx="329">
                  <c:v>809.03402600000004</c:v>
                </c:pt>
                <c:pt idx="330">
                  <c:v>809.80886099999998</c:v>
                </c:pt>
                <c:pt idx="331">
                  <c:v>810.58362399999999</c:v>
                </c:pt>
                <c:pt idx="332">
                  <c:v>811.35831199999996</c:v>
                </c:pt>
                <c:pt idx="333">
                  <c:v>812.13292799999999</c:v>
                </c:pt>
                <c:pt idx="334">
                  <c:v>812.90746999999999</c:v>
                </c:pt>
                <c:pt idx="335">
                  <c:v>813.68193799999995</c:v>
                </c:pt>
                <c:pt idx="336">
                  <c:v>814.45633199999997</c:v>
                </c:pt>
                <c:pt idx="337">
                  <c:v>815.23065299999996</c:v>
                </c:pt>
                <c:pt idx="338">
                  <c:v>816.00489900000002</c:v>
                </c:pt>
                <c:pt idx="339">
                  <c:v>816.77907200000004</c:v>
                </c:pt>
                <c:pt idx="340">
                  <c:v>817.55317000000002</c:v>
                </c:pt>
                <c:pt idx="341">
                  <c:v>818.32719499999996</c:v>
                </c:pt>
                <c:pt idx="342">
                  <c:v>819.10114499999997</c:v>
                </c:pt>
                <c:pt idx="343">
                  <c:v>819.87502099999995</c:v>
                </c:pt>
                <c:pt idx="344">
                  <c:v>820.648822</c:v>
                </c:pt>
                <c:pt idx="345">
                  <c:v>821.422549</c:v>
                </c:pt>
                <c:pt idx="346">
                  <c:v>822.19620099999997</c:v>
                </c:pt>
                <c:pt idx="347">
                  <c:v>822.96977900000002</c:v>
                </c:pt>
                <c:pt idx="348">
                  <c:v>823.74328200000002</c:v>
                </c:pt>
                <c:pt idx="349">
                  <c:v>824.51670999999999</c:v>
                </c:pt>
                <c:pt idx="350">
                  <c:v>825.29006300000003</c:v>
                </c:pt>
                <c:pt idx="351">
                  <c:v>826.06334100000004</c:v>
                </c:pt>
                <c:pt idx="352">
                  <c:v>826.836544</c:v>
                </c:pt>
                <c:pt idx="353">
                  <c:v>827.60967100000005</c:v>
                </c:pt>
                <c:pt idx="354">
                  <c:v>828.38272400000005</c:v>
                </c:pt>
                <c:pt idx="355">
                  <c:v>829.15570100000002</c:v>
                </c:pt>
                <c:pt idx="356">
                  <c:v>829.92860299999995</c:v>
                </c:pt>
                <c:pt idx="357">
                  <c:v>830.70142899999996</c:v>
                </c:pt>
                <c:pt idx="358">
                  <c:v>831.47417900000005</c:v>
                </c:pt>
                <c:pt idx="359">
                  <c:v>832.24685399999998</c:v>
                </c:pt>
                <c:pt idx="360">
                  <c:v>833.019453</c:v>
                </c:pt>
                <c:pt idx="361">
                  <c:v>833.79197599999998</c:v>
                </c:pt>
                <c:pt idx="362">
                  <c:v>834.56442400000003</c:v>
                </c:pt>
                <c:pt idx="363">
                  <c:v>835.33679500000005</c:v>
                </c:pt>
                <c:pt idx="364">
                  <c:v>836.10909000000004</c:v>
                </c:pt>
                <c:pt idx="365">
                  <c:v>836.88130899999999</c:v>
                </c:pt>
                <c:pt idx="366">
                  <c:v>837.65345100000002</c:v>
                </c:pt>
                <c:pt idx="367">
                  <c:v>838.42551800000001</c:v>
                </c:pt>
                <c:pt idx="368">
                  <c:v>839.19750699999997</c:v>
                </c:pt>
                <c:pt idx="369">
                  <c:v>839.96942000000001</c:v>
                </c:pt>
                <c:pt idx="370">
                  <c:v>840.74125700000002</c:v>
                </c:pt>
                <c:pt idx="371">
                  <c:v>841.51301699999999</c:v>
                </c:pt>
                <c:pt idx="372">
                  <c:v>842.28470000000004</c:v>
                </c:pt>
                <c:pt idx="373">
                  <c:v>843.05630599999995</c:v>
                </c:pt>
                <c:pt idx="374">
                  <c:v>843.82783500000005</c:v>
                </c:pt>
                <c:pt idx="375">
                  <c:v>844.599287</c:v>
                </c:pt>
                <c:pt idx="376">
                  <c:v>845.37066200000004</c:v>
                </c:pt>
                <c:pt idx="377">
                  <c:v>846.14196000000004</c:v>
                </c:pt>
                <c:pt idx="378">
                  <c:v>846.91318100000001</c:v>
                </c:pt>
                <c:pt idx="379">
                  <c:v>847.68432399999995</c:v>
                </c:pt>
                <c:pt idx="380">
                  <c:v>848.45538899999997</c:v>
                </c:pt>
                <c:pt idx="381">
                  <c:v>849.22637699999996</c:v>
                </c:pt>
                <c:pt idx="382">
                  <c:v>849.99728800000003</c:v>
                </c:pt>
                <c:pt idx="383">
                  <c:v>850.76811999999995</c:v>
                </c:pt>
              </c:numCache>
            </c:numRef>
          </c:xVal>
          <c:yVal>
            <c:numRef>
              <c:f>'516 nm'!$F$2:$F$1045</c:f>
              <c:numCache>
                <c:formatCode>0.00</c:formatCode>
                <c:ptCount val="1044"/>
                <c:pt idx="0">
                  <c:v>6.2430632630410595E-4</c:v>
                </c:pt>
                <c:pt idx="1">
                  <c:v>4.1620421753607101E-4</c:v>
                </c:pt>
                <c:pt idx="2">
                  <c:v>7.2835738068812404E-4</c:v>
                </c:pt>
                <c:pt idx="3">
                  <c:v>3.1215316315205298E-4</c:v>
                </c:pt>
                <c:pt idx="4">
                  <c:v>8.3240843507214203E-4</c:v>
                </c:pt>
                <c:pt idx="5">
                  <c:v>2.0810210876803499E-4</c:v>
                </c:pt>
                <c:pt idx="6">
                  <c:v>5.2025527192008905E-4</c:v>
                </c:pt>
                <c:pt idx="7">
                  <c:v>4.1620421753607101E-4</c:v>
                </c:pt>
                <c:pt idx="8">
                  <c:v>5.2025527192008905E-4</c:v>
                </c:pt>
                <c:pt idx="9">
                  <c:v>4.1620421753607101E-4</c:v>
                </c:pt>
                <c:pt idx="10">
                  <c:v>3.1215316315205298E-4</c:v>
                </c:pt>
                <c:pt idx="11">
                  <c:v>7.2835738068812404E-4</c:v>
                </c:pt>
                <c:pt idx="12">
                  <c:v>4.1620421753607101E-4</c:v>
                </c:pt>
                <c:pt idx="13">
                  <c:v>4.1620421753607101E-4</c:v>
                </c:pt>
                <c:pt idx="14">
                  <c:v>-3.1215316315205298E-4</c:v>
                </c:pt>
                <c:pt idx="15">
                  <c:v>5.2025527192008905E-4</c:v>
                </c:pt>
                <c:pt idx="16">
                  <c:v>3.1215316315205298E-4</c:v>
                </c:pt>
                <c:pt idx="17">
                  <c:v>5.2025527192008905E-4</c:v>
                </c:pt>
                <c:pt idx="18">
                  <c:v>2.0810210876803499E-4</c:v>
                </c:pt>
                <c:pt idx="19">
                  <c:v>1.04051054384018E-4</c:v>
                </c:pt>
                <c:pt idx="20">
                  <c:v>9.3645948945616001E-4</c:v>
                </c:pt>
                <c:pt idx="21">
                  <c:v>3.1215316315205298E-4</c:v>
                </c:pt>
                <c:pt idx="22">
                  <c:v>9.3645948945616001E-4</c:v>
                </c:pt>
                <c:pt idx="23">
                  <c:v>6.2430632630410595E-4</c:v>
                </c:pt>
                <c:pt idx="24">
                  <c:v>4.1620421753607101E-4</c:v>
                </c:pt>
                <c:pt idx="25">
                  <c:v>5.2025527192008905E-4</c:v>
                </c:pt>
                <c:pt idx="26">
                  <c:v>4.1620421753607101E-4</c:v>
                </c:pt>
                <c:pt idx="27">
                  <c:v>6.2430632630410595E-4</c:v>
                </c:pt>
                <c:pt idx="28">
                  <c:v>4.1620421753607101E-4</c:v>
                </c:pt>
                <c:pt idx="29">
                  <c:v>2.0810210876803499E-4</c:v>
                </c:pt>
                <c:pt idx="30">
                  <c:v>3.1215316315205298E-4</c:v>
                </c:pt>
                <c:pt idx="31">
                  <c:v>4.1620421753607101E-4</c:v>
                </c:pt>
                <c:pt idx="32">
                  <c:v>7.2835738068812404E-4</c:v>
                </c:pt>
                <c:pt idx="33">
                  <c:v>6.2430632630410595E-4</c:v>
                </c:pt>
                <c:pt idx="34">
                  <c:v>7.2835738068812404E-4</c:v>
                </c:pt>
                <c:pt idx="35">
                  <c:v>8.3240843507214203E-4</c:v>
                </c:pt>
                <c:pt idx="36">
                  <c:v>3.1215316315205298E-4</c:v>
                </c:pt>
                <c:pt idx="37">
                  <c:v>2.0810210876803499E-4</c:v>
                </c:pt>
                <c:pt idx="38">
                  <c:v>3.1215316315205298E-4</c:v>
                </c:pt>
                <c:pt idx="39">
                  <c:v>9.3645948945616001E-4</c:v>
                </c:pt>
                <c:pt idx="40">
                  <c:v>1.04051054384018E-4</c:v>
                </c:pt>
                <c:pt idx="41">
                  <c:v>4.1620421753607101E-4</c:v>
                </c:pt>
                <c:pt idx="42">
                  <c:v>1.04051054384018E-4</c:v>
                </c:pt>
                <c:pt idx="43">
                  <c:v>8.3240843507214203E-4</c:v>
                </c:pt>
                <c:pt idx="44">
                  <c:v>-1.04051054384018E-4</c:v>
                </c:pt>
                <c:pt idx="45">
                  <c:v>3.1215316315205298E-4</c:v>
                </c:pt>
                <c:pt idx="46">
                  <c:v>5.2025527192008905E-4</c:v>
                </c:pt>
                <c:pt idx="47">
                  <c:v>4.1620421753607101E-4</c:v>
                </c:pt>
                <c:pt idx="48">
                  <c:v>4.1620421753607101E-4</c:v>
                </c:pt>
                <c:pt idx="49">
                  <c:v>6.2430632630410595E-4</c:v>
                </c:pt>
                <c:pt idx="50">
                  <c:v>1.04051054384018E-4</c:v>
                </c:pt>
                <c:pt idx="51">
                  <c:v>3.1215316315205298E-4</c:v>
                </c:pt>
                <c:pt idx="52">
                  <c:v>4.1620421753607101E-4</c:v>
                </c:pt>
                <c:pt idx="53">
                  <c:v>6.2430632630410595E-4</c:v>
                </c:pt>
                <c:pt idx="54">
                  <c:v>-4.1620421753607101E-4</c:v>
                </c:pt>
                <c:pt idx="55">
                  <c:v>2.0810210876803499E-4</c:v>
                </c:pt>
                <c:pt idx="56">
                  <c:v>4.1620421753607101E-4</c:v>
                </c:pt>
                <c:pt idx="57">
                  <c:v>5.2025527192008905E-4</c:v>
                </c:pt>
                <c:pt idx="58">
                  <c:v>6.2430632630410595E-4</c:v>
                </c:pt>
                <c:pt idx="59">
                  <c:v>7.2835738068812404E-4</c:v>
                </c:pt>
                <c:pt idx="60">
                  <c:v>3.1215316315205298E-4</c:v>
                </c:pt>
                <c:pt idx="61">
                  <c:v>-2.0810210876803499E-4</c:v>
                </c:pt>
                <c:pt idx="62">
                  <c:v>1.04051054384018E-4</c:v>
                </c:pt>
                <c:pt idx="63">
                  <c:v>0</c:v>
                </c:pt>
                <c:pt idx="64">
                  <c:v>0</c:v>
                </c:pt>
                <c:pt idx="65">
                  <c:v>6.9402053274139799E-2</c:v>
                </c:pt>
                <c:pt idx="66">
                  <c:v>2.0185904550499501E-2</c:v>
                </c:pt>
                <c:pt idx="67">
                  <c:v>1.86598224195339E-2</c:v>
                </c:pt>
                <c:pt idx="68">
                  <c:v>1.9214761376248599E-2</c:v>
                </c:pt>
                <c:pt idx="69">
                  <c:v>1.4948668146503899E-2</c:v>
                </c:pt>
                <c:pt idx="70">
                  <c:v>1.61625971143174E-2</c:v>
                </c:pt>
                <c:pt idx="71">
                  <c:v>1.59198113207547E-2</c:v>
                </c:pt>
                <c:pt idx="72">
                  <c:v>1.2243340732519399E-2</c:v>
                </c:pt>
                <c:pt idx="73">
                  <c:v>1.3145116537180901E-2</c:v>
                </c:pt>
                <c:pt idx="74">
                  <c:v>1.2937014428412901E-2</c:v>
                </c:pt>
                <c:pt idx="75">
                  <c:v>1.0960044395116501E-2</c:v>
                </c:pt>
                <c:pt idx="76">
                  <c:v>1.20699223085461E-2</c:v>
                </c:pt>
                <c:pt idx="77">
                  <c:v>1.08906770255272E-2</c:v>
                </c:pt>
                <c:pt idx="78">
                  <c:v>9.2258601553829103E-3</c:v>
                </c:pt>
                <c:pt idx="79">
                  <c:v>9.2605438401775798E-3</c:v>
                </c:pt>
                <c:pt idx="80">
                  <c:v>9.2605438401775798E-3</c:v>
                </c:pt>
                <c:pt idx="81">
                  <c:v>9.5033296337402803E-3</c:v>
                </c:pt>
                <c:pt idx="82">
                  <c:v>8.1853496115427398E-3</c:v>
                </c:pt>
                <c:pt idx="83">
                  <c:v>7.9425638179800098E-3</c:v>
                </c:pt>
                <c:pt idx="84">
                  <c:v>6.76331853496115E-3</c:v>
                </c:pt>
                <c:pt idx="85">
                  <c:v>7.6997780244173102E-3</c:v>
                </c:pt>
                <c:pt idx="86">
                  <c:v>7.2142064372918901E-3</c:v>
                </c:pt>
                <c:pt idx="87">
                  <c:v>5.7921753607103098E-3</c:v>
                </c:pt>
                <c:pt idx="88">
                  <c:v>7.4569922308546097E-3</c:v>
                </c:pt>
                <c:pt idx="89">
                  <c:v>5.8962264150943496E-3</c:v>
                </c:pt>
                <c:pt idx="90">
                  <c:v>6.0696448390676902E-3</c:v>
                </c:pt>
                <c:pt idx="91">
                  <c:v>4.8557158712541704E-3</c:v>
                </c:pt>
                <c:pt idx="92">
                  <c:v>6.4164816870144097E-3</c:v>
                </c:pt>
                <c:pt idx="93">
                  <c:v>7.0407880133185399E-3</c:v>
                </c:pt>
                <c:pt idx="94">
                  <c:v>6.9367369589345201E-3</c:v>
                </c:pt>
                <c:pt idx="95">
                  <c:v>4.9944506104328502E-3</c:v>
                </c:pt>
                <c:pt idx="96">
                  <c:v>4.7863485016648201E-3</c:v>
                </c:pt>
                <c:pt idx="97">
                  <c:v>5.0638179800221996E-3</c:v>
                </c:pt>
                <c:pt idx="98">
                  <c:v>5.4453385127635904E-3</c:v>
                </c:pt>
                <c:pt idx="99">
                  <c:v>4.5782463928967796E-3</c:v>
                </c:pt>
                <c:pt idx="100">
                  <c:v>4.5782463928967796E-3</c:v>
                </c:pt>
                <c:pt idx="101">
                  <c:v>5.5147058823529398E-3</c:v>
                </c:pt>
                <c:pt idx="102">
                  <c:v>4.8903995560488304E-3</c:v>
                </c:pt>
                <c:pt idx="103">
                  <c:v>5.4453385127636103E-3</c:v>
                </c:pt>
                <c:pt idx="104">
                  <c:v>5.7921753607103298E-3</c:v>
                </c:pt>
                <c:pt idx="105">
                  <c:v>5.8962264150943496E-3</c:v>
                </c:pt>
                <c:pt idx="106">
                  <c:v>4.5782463928967796E-3</c:v>
                </c:pt>
                <c:pt idx="107">
                  <c:v>6.5552164261931303E-3</c:v>
                </c:pt>
                <c:pt idx="108">
                  <c:v>6.0696448390676998E-3</c:v>
                </c:pt>
                <c:pt idx="109">
                  <c:v>5.0291342952275197E-3</c:v>
                </c:pt>
                <c:pt idx="110">
                  <c:v>5.13318534961155E-3</c:v>
                </c:pt>
                <c:pt idx="111">
                  <c:v>5.1678690344062099E-3</c:v>
                </c:pt>
                <c:pt idx="112">
                  <c:v>5.5493895671475998E-3</c:v>
                </c:pt>
                <c:pt idx="113">
                  <c:v>5.3412874583795801E-3</c:v>
                </c:pt>
                <c:pt idx="114">
                  <c:v>5.65344062153163E-3</c:v>
                </c:pt>
                <c:pt idx="115">
                  <c:v>4.8557158712541704E-3</c:v>
                </c:pt>
                <c:pt idx="116">
                  <c:v>4.4741953385127597E-3</c:v>
                </c:pt>
                <c:pt idx="117">
                  <c:v>4.9944506104328502E-3</c:v>
                </c:pt>
                <c:pt idx="118">
                  <c:v>4.8210321864594801E-3</c:v>
                </c:pt>
                <c:pt idx="119">
                  <c:v>4.4741953385127597E-3</c:v>
                </c:pt>
                <c:pt idx="120">
                  <c:v>4.7169811320754602E-3</c:v>
                </c:pt>
                <c:pt idx="121">
                  <c:v>5.2719200887902298E-3</c:v>
                </c:pt>
                <c:pt idx="122">
                  <c:v>5.5493895671475998E-3</c:v>
                </c:pt>
                <c:pt idx="123">
                  <c:v>5.3759711431742496E-3</c:v>
                </c:pt>
                <c:pt idx="124">
                  <c:v>5.4800221975582798E-3</c:v>
                </c:pt>
                <c:pt idx="125">
                  <c:v>5.4453385127635999E-3</c:v>
                </c:pt>
                <c:pt idx="126">
                  <c:v>4.3701442841287399E-3</c:v>
                </c:pt>
                <c:pt idx="127">
                  <c:v>4.6822974472808003E-3</c:v>
                </c:pt>
                <c:pt idx="128">
                  <c:v>3.78052164261931E-3</c:v>
                </c:pt>
                <c:pt idx="129">
                  <c:v>4.2314095449500497E-3</c:v>
                </c:pt>
                <c:pt idx="130">
                  <c:v>4.7169811320754602E-3</c:v>
                </c:pt>
                <c:pt idx="131">
                  <c:v>3.2602663706992299E-3</c:v>
                </c:pt>
                <c:pt idx="132">
                  <c:v>4.6476137624861299E-3</c:v>
                </c:pt>
                <c:pt idx="133">
                  <c:v>4.3007769145393896E-3</c:v>
                </c:pt>
                <c:pt idx="134">
                  <c:v>5.3412874583795697E-3</c:v>
                </c:pt>
                <c:pt idx="135">
                  <c:v>5.9655937846836904E-3</c:v>
                </c:pt>
                <c:pt idx="136">
                  <c:v>7.2488901220865596E-3</c:v>
                </c:pt>
                <c:pt idx="137">
                  <c:v>8.91370699223085E-3</c:v>
                </c:pt>
                <c:pt idx="138">
                  <c:v>1.0855993340732501E-2</c:v>
                </c:pt>
                <c:pt idx="139">
                  <c:v>1.6682852386237498E-2</c:v>
                </c:pt>
                <c:pt idx="140">
                  <c:v>2.2544395116537198E-2</c:v>
                </c:pt>
                <c:pt idx="141">
                  <c:v>3.17008879023307E-2</c:v>
                </c:pt>
                <c:pt idx="142">
                  <c:v>4.5990566037735797E-2</c:v>
                </c:pt>
                <c:pt idx="143">
                  <c:v>6.4234184239733594E-2</c:v>
                </c:pt>
                <c:pt idx="144">
                  <c:v>8.8443396226415102E-2</c:v>
                </c:pt>
                <c:pt idx="145">
                  <c:v>0.11920782463929</c:v>
                </c:pt>
                <c:pt idx="146">
                  <c:v>0.153024417314095</c:v>
                </c:pt>
                <c:pt idx="147">
                  <c:v>0.192078246392897</c:v>
                </c:pt>
                <c:pt idx="148">
                  <c:v>0.23328246392896801</c:v>
                </c:pt>
                <c:pt idx="149">
                  <c:v>0.27677580466148699</c:v>
                </c:pt>
                <c:pt idx="150">
                  <c:v>0.31804938956714801</c:v>
                </c:pt>
                <c:pt idx="151">
                  <c:v>0.35651359600443899</c:v>
                </c:pt>
                <c:pt idx="152">
                  <c:v>0.38713928967813499</c:v>
                </c:pt>
                <c:pt idx="153">
                  <c:v>0.41419256381797998</c:v>
                </c:pt>
                <c:pt idx="154">
                  <c:v>0.43153440621531602</c:v>
                </c:pt>
                <c:pt idx="155">
                  <c:v>0.44960460599334101</c:v>
                </c:pt>
                <c:pt idx="156">
                  <c:v>0.46493479467258603</c:v>
                </c:pt>
                <c:pt idx="157">
                  <c:v>0.48595310765815802</c:v>
                </c:pt>
                <c:pt idx="158">
                  <c:v>0.51113346281909</c:v>
                </c:pt>
                <c:pt idx="159">
                  <c:v>0.54800221975582697</c:v>
                </c:pt>
                <c:pt idx="160">
                  <c:v>0.58788845726969996</c:v>
                </c:pt>
                <c:pt idx="161">
                  <c:v>0.63134711431742496</c:v>
                </c:pt>
                <c:pt idx="162">
                  <c:v>0.68132630410654804</c:v>
                </c:pt>
                <c:pt idx="163">
                  <c:v>0.73213790233074405</c:v>
                </c:pt>
                <c:pt idx="164">
                  <c:v>0.78589761376248601</c:v>
                </c:pt>
                <c:pt idx="165">
                  <c:v>0.83778440621531602</c:v>
                </c:pt>
                <c:pt idx="166">
                  <c:v>0.88550915649278605</c:v>
                </c:pt>
                <c:pt idx="167">
                  <c:v>0.92681742508324105</c:v>
                </c:pt>
                <c:pt idx="168">
                  <c:v>0.96070338512763598</c:v>
                </c:pt>
                <c:pt idx="169">
                  <c:v>0.98512069922308598</c:v>
                </c:pt>
                <c:pt idx="170">
                  <c:v>0.99795366259711404</c:v>
                </c:pt>
                <c:pt idx="171">
                  <c:v>1</c:v>
                </c:pt>
                <c:pt idx="172">
                  <c:v>0.98664678135405104</c:v>
                </c:pt>
                <c:pt idx="173">
                  <c:v>0.96843784683684797</c:v>
                </c:pt>
                <c:pt idx="174">
                  <c:v>0.93618201997780304</c:v>
                </c:pt>
                <c:pt idx="175">
                  <c:v>0.89993756936737002</c:v>
                </c:pt>
                <c:pt idx="176">
                  <c:v>0.85890677025527196</c:v>
                </c:pt>
                <c:pt idx="177">
                  <c:v>0.81763318534961205</c:v>
                </c:pt>
                <c:pt idx="178">
                  <c:v>0.77153856825749201</c:v>
                </c:pt>
                <c:pt idx="179">
                  <c:v>0.73241537180910099</c:v>
                </c:pt>
                <c:pt idx="180">
                  <c:v>0.68763873473917903</c:v>
                </c:pt>
                <c:pt idx="181">
                  <c:v>0.64626109877913396</c:v>
                </c:pt>
                <c:pt idx="182">
                  <c:v>0.607935627081021</c:v>
                </c:pt>
                <c:pt idx="183">
                  <c:v>0.56947142064372902</c:v>
                </c:pt>
                <c:pt idx="184">
                  <c:v>0.53343507214206398</c:v>
                </c:pt>
                <c:pt idx="185">
                  <c:v>0.49951442841287502</c:v>
                </c:pt>
                <c:pt idx="186">
                  <c:v>0.47051886792452802</c:v>
                </c:pt>
                <c:pt idx="187">
                  <c:v>0.44350027746947801</c:v>
                </c:pt>
                <c:pt idx="188">
                  <c:v>0.41956853496115398</c:v>
                </c:pt>
                <c:pt idx="189">
                  <c:v>0.396469200887902</c:v>
                </c:pt>
                <c:pt idx="190">
                  <c:v>0.377878745837958</c:v>
                </c:pt>
                <c:pt idx="191">
                  <c:v>0.36195893451720301</c:v>
                </c:pt>
                <c:pt idx="192">
                  <c:v>0.34468645948945598</c:v>
                </c:pt>
                <c:pt idx="193">
                  <c:v>0.329737791342952</c:v>
                </c:pt>
                <c:pt idx="194">
                  <c:v>0.317355715871254</c:v>
                </c:pt>
                <c:pt idx="195">
                  <c:v>0.30681187569367402</c:v>
                </c:pt>
                <c:pt idx="196">
                  <c:v>0.29269561598224197</c:v>
                </c:pt>
                <c:pt idx="197">
                  <c:v>0.28402469478357401</c:v>
                </c:pt>
                <c:pt idx="198">
                  <c:v>0.27327275249722499</c:v>
                </c:pt>
                <c:pt idx="199">
                  <c:v>0.26376942286348498</c:v>
                </c:pt>
                <c:pt idx="200">
                  <c:v>0.252427857935627</c:v>
                </c:pt>
                <c:pt idx="201">
                  <c:v>0.24386098779134299</c:v>
                </c:pt>
                <c:pt idx="202">
                  <c:v>0.23529411764705899</c:v>
                </c:pt>
                <c:pt idx="203">
                  <c:v>0.22655382907880101</c:v>
                </c:pt>
                <c:pt idx="204">
                  <c:v>0.21958240843507201</c:v>
                </c:pt>
                <c:pt idx="205">
                  <c:v>0.21136237513873499</c:v>
                </c:pt>
                <c:pt idx="206">
                  <c:v>0.205778301886792</c:v>
                </c:pt>
                <c:pt idx="207">
                  <c:v>0.20172031076581601</c:v>
                </c:pt>
                <c:pt idx="208">
                  <c:v>0.195095726970033</c:v>
                </c:pt>
                <c:pt idx="209">
                  <c:v>0.189303551609323</c:v>
                </c:pt>
                <c:pt idx="210">
                  <c:v>0.186112652608213</c:v>
                </c:pt>
                <c:pt idx="211">
                  <c:v>0.18302580466148699</c:v>
                </c:pt>
                <c:pt idx="212">
                  <c:v>0.17938401775804699</c:v>
                </c:pt>
                <c:pt idx="213">
                  <c:v>0.17539539400665899</c:v>
                </c:pt>
                <c:pt idx="214">
                  <c:v>0.171510821309656</c:v>
                </c:pt>
                <c:pt idx="215">
                  <c:v>0.16911764705882401</c:v>
                </c:pt>
                <c:pt idx="216">
                  <c:v>0.166620421753607</c:v>
                </c:pt>
                <c:pt idx="217">
                  <c:v>0.16533712541620399</c:v>
                </c:pt>
                <c:pt idx="218">
                  <c:v>0.16200749167591599</c:v>
                </c:pt>
                <c:pt idx="219">
                  <c:v>0.16107103218645899</c:v>
                </c:pt>
                <c:pt idx="220">
                  <c:v>0.15954495005549399</c:v>
                </c:pt>
                <c:pt idx="221">
                  <c:v>0.156839622641509</c:v>
                </c:pt>
                <c:pt idx="222">
                  <c:v>0.15812291897891201</c:v>
                </c:pt>
                <c:pt idx="223">
                  <c:v>0.15590316315205299</c:v>
                </c:pt>
                <c:pt idx="224">
                  <c:v>0.15590316315205299</c:v>
                </c:pt>
                <c:pt idx="225">
                  <c:v>0.15659683684794701</c:v>
                </c:pt>
                <c:pt idx="226">
                  <c:v>0.15576442841287499</c:v>
                </c:pt>
                <c:pt idx="227">
                  <c:v>0.155937846836848</c:v>
                </c:pt>
                <c:pt idx="228">
                  <c:v>0.15538290788013301</c:v>
                </c:pt>
                <c:pt idx="229">
                  <c:v>0.154446448390677</c:v>
                </c:pt>
                <c:pt idx="230">
                  <c:v>0.152573529411765</c:v>
                </c:pt>
                <c:pt idx="231">
                  <c:v>0.15330188679245299</c:v>
                </c:pt>
                <c:pt idx="232">
                  <c:v>0.152157325194229</c:v>
                </c:pt>
                <c:pt idx="233">
                  <c:v>0.15021503884572701</c:v>
                </c:pt>
                <c:pt idx="234">
                  <c:v>0.15038845726969999</c:v>
                </c:pt>
                <c:pt idx="235">
                  <c:v>0.149382630410655</c:v>
                </c:pt>
                <c:pt idx="236">
                  <c:v>0.14882769145394001</c:v>
                </c:pt>
                <c:pt idx="237">
                  <c:v>0.15011098779134299</c:v>
                </c:pt>
                <c:pt idx="238">
                  <c:v>0.14882769145394001</c:v>
                </c:pt>
                <c:pt idx="239">
                  <c:v>0.148480854605993</c:v>
                </c:pt>
                <c:pt idx="240">
                  <c:v>0.14927857935627101</c:v>
                </c:pt>
                <c:pt idx="241">
                  <c:v>0.14882769145394001</c:v>
                </c:pt>
                <c:pt idx="242">
                  <c:v>0.14903579356270799</c:v>
                </c:pt>
                <c:pt idx="243">
                  <c:v>0.14806465038845701</c:v>
                </c:pt>
                <c:pt idx="244">
                  <c:v>0.15007630410654799</c:v>
                </c:pt>
                <c:pt idx="245">
                  <c:v>0.15004162042175401</c:v>
                </c:pt>
                <c:pt idx="246">
                  <c:v>0.14844617092119899</c:v>
                </c:pt>
                <c:pt idx="247">
                  <c:v>0.14882769145394001</c:v>
                </c:pt>
                <c:pt idx="248">
                  <c:v>0.14750971143174299</c:v>
                </c:pt>
                <c:pt idx="249">
                  <c:v>0.145602108768036</c:v>
                </c:pt>
                <c:pt idx="250">
                  <c:v>0.14501248612652601</c:v>
                </c:pt>
                <c:pt idx="251">
                  <c:v>0.14216842397336299</c:v>
                </c:pt>
                <c:pt idx="252">
                  <c:v>0.13987930077691499</c:v>
                </c:pt>
                <c:pt idx="253">
                  <c:v>0.13741675915649301</c:v>
                </c:pt>
                <c:pt idx="254">
                  <c:v>0.13616814650388501</c:v>
                </c:pt>
                <c:pt idx="255">
                  <c:v>0.13041065482796901</c:v>
                </c:pt>
                <c:pt idx="256">
                  <c:v>0.12763596004439501</c:v>
                </c:pt>
                <c:pt idx="257">
                  <c:v>0.124687846836848</c:v>
                </c:pt>
                <c:pt idx="258">
                  <c:v>0.12229467258601601</c:v>
                </c:pt>
                <c:pt idx="259">
                  <c:v>0.11924250832408401</c:v>
                </c:pt>
                <c:pt idx="260">
                  <c:v>0.115184517203108</c:v>
                </c:pt>
                <c:pt idx="261">
                  <c:v>0.111369311875694</c:v>
                </c:pt>
                <c:pt idx="262">
                  <c:v>0.107380688124306</c:v>
                </c:pt>
                <c:pt idx="263">
                  <c:v>0.104744728079911</c:v>
                </c:pt>
                <c:pt idx="264">
                  <c:v>0.101137624861265</c:v>
                </c:pt>
                <c:pt idx="265">
                  <c:v>9.8189511653718101E-2</c:v>
                </c:pt>
                <c:pt idx="266">
                  <c:v>9.3958102108767996E-2</c:v>
                </c:pt>
                <c:pt idx="267">
                  <c:v>9.18770810210877E-2</c:v>
                </c:pt>
                <c:pt idx="268">
                  <c:v>8.9275804661487199E-2</c:v>
                </c:pt>
                <c:pt idx="269">
                  <c:v>8.6605160932297406E-2</c:v>
                </c:pt>
                <c:pt idx="270">
                  <c:v>8.3969200887902301E-2</c:v>
                </c:pt>
                <c:pt idx="271">
                  <c:v>8.0951720310765807E-2</c:v>
                </c:pt>
                <c:pt idx="272">
                  <c:v>7.8350443951165402E-2</c:v>
                </c:pt>
                <c:pt idx="273">
                  <c:v>7.4882075471698104E-2</c:v>
                </c:pt>
                <c:pt idx="274">
                  <c:v>7.2766370699223107E-2</c:v>
                </c:pt>
                <c:pt idx="275">
                  <c:v>6.9783573806881202E-2</c:v>
                </c:pt>
                <c:pt idx="276">
                  <c:v>6.7737236403995593E-2</c:v>
                </c:pt>
                <c:pt idx="277">
                  <c:v>6.56562153163152E-2</c:v>
                </c:pt>
                <c:pt idx="278">
                  <c:v>6.2708102108767996E-2</c:v>
                </c:pt>
                <c:pt idx="279">
                  <c:v>5.9690621531631502E-2</c:v>
                </c:pt>
                <c:pt idx="280">
                  <c:v>5.7991120976692602E-2</c:v>
                </c:pt>
                <c:pt idx="281">
                  <c:v>5.5806048834628197E-2</c:v>
                </c:pt>
                <c:pt idx="282">
                  <c:v>5.2198945615982199E-2</c:v>
                </c:pt>
                <c:pt idx="283">
                  <c:v>5.2372364039955599E-2</c:v>
                </c:pt>
                <c:pt idx="284">
                  <c:v>4.8695893451720297E-2</c:v>
                </c:pt>
                <c:pt idx="285">
                  <c:v>4.6961709211986703E-2</c:v>
                </c:pt>
                <c:pt idx="286">
                  <c:v>4.5227524972252998E-2</c:v>
                </c:pt>
                <c:pt idx="287">
                  <c:v>4.2834350721420597E-2</c:v>
                </c:pt>
                <c:pt idx="288">
                  <c:v>4.1273584905660403E-2</c:v>
                </c:pt>
                <c:pt idx="289">
                  <c:v>4.00596559378468E-2</c:v>
                </c:pt>
                <c:pt idx="290">
                  <c:v>3.8082685904550502E-2</c:v>
                </c:pt>
                <c:pt idx="291">
                  <c:v>3.7631798002219698E-2</c:v>
                </c:pt>
                <c:pt idx="292">
                  <c:v>3.5689511653718101E-2</c:v>
                </c:pt>
                <c:pt idx="293">
                  <c:v>3.3261653718090999E-2</c:v>
                </c:pt>
                <c:pt idx="294">
                  <c:v>3.3192286348501701E-2</c:v>
                </c:pt>
                <c:pt idx="295">
                  <c:v>3.1666204217536097E-2</c:v>
                </c:pt>
                <c:pt idx="296">
                  <c:v>2.9689234184239702E-2</c:v>
                </c:pt>
                <c:pt idx="297">
                  <c:v>2.8683407325194199E-2</c:v>
                </c:pt>
                <c:pt idx="298">
                  <c:v>2.78856825749168E-2</c:v>
                </c:pt>
                <c:pt idx="299">
                  <c:v>2.80937846836848E-2</c:v>
                </c:pt>
                <c:pt idx="300">
                  <c:v>2.6151498335183099E-2</c:v>
                </c:pt>
                <c:pt idx="301">
                  <c:v>2.53884572697003E-2</c:v>
                </c:pt>
                <c:pt idx="302">
                  <c:v>2.4729467258601499E-2</c:v>
                </c:pt>
                <c:pt idx="303">
                  <c:v>2.3029966703662599E-2</c:v>
                </c:pt>
                <c:pt idx="304">
                  <c:v>2.2579078801331798E-2</c:v>
                </c:pt>
                <c:pt idx="305">
                  <c:v>2.2787180910099899E-2</c:v>
                </c:pt>
                <c:pt idx="306">
                  <c:v>2.1885405105438401E-2</c:v>
                </c:pt>
                <c:pt idx="307">
                  <c:v>2.11917314095449E-2</c:v>
                </c:pt>
                <c:pt idx="308">
                  <c:v>2.05674250832408E-2</c:v>
                </c:pt>
                <c:pt idx="309">
                  <c:v>2.0047169811320799E-2</c:v>
                </c:pt>
                <c:pt idx="310">
                  <c:v>1.9353496115427301E-2</c:v>
                </c:pt>
                <c:pt idx="311">
                  <c:v>1.9457547169811299E-2</c:v>
                </c:pt>
                <c:pt idx="312">
                  <c:v>1.9492230854606E-2</c:v>
                </c:pt>
                <c:pt idx="313">
                  <c:v>1.8902608213096601E-2</c:v>
                </c:pt>
                <c:pt idx="314">
                  <c:v>1.8312985571587101E-2</c:v>
                </c:pt>
                <c:pt idx="315">
                  <c:v>1.7480577136515001E-2</c:v>
                </c:pt>
                <c:pt idx="316">
                  <c:v>1.7307158712541602E-2</c:v>
                </c:pt>
                <c:pt idx="317">
                  <c:v>1.7341842397336299E-2</c:v>
                </c:pt>
                <c:pt idx="318">
                  <c:v>1.7168423973362899E-2</c:v>
                </c:pt>
                <c:pt idx="319">
                  <c:v>1.5781076581576001E-2</c:v>
                </c:pt>
                <c:pt idx="320">
                  <c:v>1.5260821309655901E-2</c:v>
                </c:pt>
                <c:pt idx="321">
                  <c:v>1.51914539400666E-2</c:v>
                </c:pt>
                <c:pt idx="322">
                  <c:v>1.5677025527191999E-2</c:v>
                </c:pt>
                <c:pt idx="323">
                  <c:v>1.53301886792453E-2</c:v>
                </c:pt>
                <c:pt idx="324">
                  <c:v>1.45671476137625E-2</c:v>
                </c:pt>
                <c:pt idx="325">
                  <c:v>1.54342397336293E-2</c:v>
                </c:pt>
                <c:pt idx="326">
                  <c:v>1.4324361820199799E-2</c:v>
                </c:pt>
                <c:pt idx="327">
                  <c:v>1.42549944506104E-2</c:v>
                </c:pt>
                <c:pt idx="328">
                  <c:v>1.43937291897891E-2</c:v>
                </c:pt>
                <c:pt idx="329">
                  <c:v>1.42896781354051E-2</c:v>
                </c:pt>
                <c:pt idx="330">
                  <c:v>1.36306881243063E-2</c:v>
                </c:pt>
                <c:pt idx="331">
                  <c:v>1.36306881243063E-2</c:v>
                </c:pt>
                <c:pt idx="332">
                  <c:v>1.30063817980022E-2</c:v>
                </c:pt>
                <c:pt idx="333">
                  <c:v>1.32144839067703E-2</c:v>
                </c:pt>
                <c:pt idx="334">
                  <c:v>1.31104328523862E-2</c:v>
                </c:pt>
                <c:pt idx="335">
                  <c:v>1.27982796892342E-2</c:v>
                </c:pt>
                <c:pt idx="336">
                  <c:v>1.1827136514983299E-2</c:v>
                </c:pt>
                <c:pt idx="337">
                  <c:v>1.2832963374028899E-2</c:v>
                </c:pt>
                <c:pt idx="338">
                  <c:v>1.20352386237514E-2</c:v>
                </c:pt>
                <c:pt idx="339">
                  <c:v>1.2312708102108799E-2</c:v>
                </c:pt>
                <c:pt idx="340">
                  <c:v>1.1064095449500599E-2</c:v>
                </c:pt>
                <c:pt idx="341">
                  <c:v>1.1965871254162E-2</c:v>
                </c:pt>
                <c:pt idx="342">
                  <c:v>1.1896503884572701E-2</c:v>
                </c:pt>
                <c:pt idx="343">
                  <c:v>1.14456159822419E-2</c:v>
                </c:pt>
                <c:pt idx="344">
                  <c:v>1.0855993340732501E-2</c:v>
                </c:pt>
                <c:pt idx="345">
                  <c:v>1.1064095449500599E-2</c:v>
                </c:pt>
                <c:pt idx="346">
                  <c:v>1.06132075471698E-2</c:v>
                </c:pt>
                <c:pt idx="347">
                  <c:v>1.1064095449500599E-2</c:v>
                </c:pt>
                <c:pt idx="348">
                  <c:v>1.06825749167592E-2</c:v>
                </c:pt>
                <c:pt idx="349">
                  <c:v>1.0855993340732501E-2</c:v>
                </c:pt>
                <c:pt idx="350">
                  <c:v>1.05785238623751E-2</c:v>
                </c:pt>
                <c:pt idx="351">
                  <c:v>1.05091564927858E-2</c:v>
                </c:pt>
                <c:pt idx="352">
                  <c:v>1.0301054384017801E-2</c:v>
                </c:pt>
                <c:pt idx="353">
                  <c:v>1.02663706992231E-2</c:v>
                </c:pt>
                <c:pt idx="354">
                  <c:v>1.0058268590455E-2</c:v>
                </c:pt>
                <c:pt idx="355">
                  <c:v>9.0871254162042201E-3</c:v>
                </c:pt>
                <c:pt idx="356">
                  <c:v>9.7461154273029999E-3</c:v>
                </c:pt>
                <c:pt idx="357">
                  <c:v>9.1911764705882304E-3</c:v>
                </c:pt>
                <c:pt idx="358">
                  <c:v>9.4339622641509396E-3</c:v>
                </c:pt>
                <c:pt idx="359">
                  <c:v>8.3587680355160909E-3</c:v>
                </c:pt>
                <c:pt idx="360">
                  <c:v>8.6015538290788E-3</c:v>
                </c:pt>
                <c:pt idx="361">
                  <c:v>8.91370699223085E-3</c:v>
                </c:pt>
                <c:pt idx="362">
                  <c:v>8.6362375138734696E-3</c:v>
                </c:pt>
                <c:pt idx="363">
                  <c:v>9.0871254162042201E-3</c:v>
                </c:pt>
                <c:pt idx="364">
                  <c:v>8.3587680355160909E-3</c:v>
                </c:pt>
                <c:pt idx="365">
                  <c:v>7.6650943396226398E-3</c:v>
                </c:pt>
                <c:pt idx="366">
                  <c:v>7.9772475027746897E-3</c:v>
                </c:pt>
                <c:pt idx="367">
                  <c:v>8.3240843507214196E-3</c:v>
                </c:pt>
                <c:pt idx="368">
                  <c:v>7.3182574916759099E-3</c:v>
                </c:pt>
                <c:pt idx="369">
                  <c:v>7.4223085460599298E-3</c:v>
                </c:pt>
                <c:pt idx="370">
                  <c:v>7.7344617092119901E-3</c:v>
                </c:pt>
                <c:pt idx="371">
                  <c:v>7.0407880133185304E-3</c:v>
                </c:pt>
                <c:pt idx="372">
                  <c:v>6.4511653718091E-3</c:v>
                </c:pt>
                <c:pt idx="373">
                  <c:v>7.2142064372918997E-3</c:v>
                </c:pt>
                <c:pt idx="374">
                  <c:v>7.2142064372918901E-3</c:v>
                </c:pt>
                <c:pt idx="375">
                  <c:v>6.4858490566037704E-3</c:v>
                </c:pt>
                <c:pt idx="376">
                  <c:v>6.3124306326304098E-3</c:v>
                </c:pt>
                <c:pt idx="377">
                  <c:v>5.7574916759156498E-3</c:v>
                </c:pt>
                <c:pt idx="378">
                  <c:v>6.0349611542730303E-3</c:v>
                </c:pt>
                <c:pt idx="379">
                  <c:v>5.1331853496115404E-3</c:v>
                </c:pt>
                <c:pt idx="380">
                  <c:v>5.89622641509434E-3</c:v>
                </c:pt>
                <c:pt idx="381">
                  <c:v>5.6881243063263004E-3</c:v>
                </c:pt>
                <c:pt idx="382">
                  <c:v>5.3759711431742496E-3</c:v>
                </c:pt>
                <c:pt idx="383">
                  <c:v>5.41065482796892E-3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'516 nm'!$G$1</c:f>
              <c:strCache>
                <c:ptCount val="1"/>
                <c:pt idx="0">
                  <c:v>CTD88 DEEP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'516 nm'!$A$2:$A$1045</c:f>
              <c:numCache>
                <c:formatCode>0.00</c:formatCode>
                <c:ptCount val="1044"/>
                <c:pt idx="0">
                  <c:v>550.64113099999997</c:v>
                </c:pt>
                <c:pt idx="1">
                  <c:v>551.43548199999998</c:v>
                </c:pt>
                <c:pt idx="2">
                  <c:v>552.22978899999998</c:v>
                </c:pt>
                <c:pt idx="3">
                  <c:v>553.02404999999999</c:v>
                </c:pt>
                <c:pt idx="4">
                  <c:v>553.818265</c:v>
                </c:pt>
                <c:pt idx="5">
                  <c:v>554.612435</c:v>
                </c:pt>
                <c:pt idx="6">
                  <c:v>555.40655900000002</c:v>
                </c:pt>
                <c:pt idx="7">
                  <c:v>556.20063700000003</c:v>
                </c:pt>
                <c:pt idx="8">
                  <c:v>556.99466900000004</c:v>
                </c:pt>
                <c:pt idx="9">
                  <c:v>557.78865499999995</c:v>
                </c:pt>
                <c:pt idx="10">
                  <c:v>558.58259499999997</c:v>
                </c:pt>
                <c:pt idx="11">
                  <c:v>559.37648899999999</c:v>
                </c:pt>
                <c:pt idx="12">
                  <c:v>560.17033700000002</c:v>
                </c:pt>
                <c:pt idx="13">
                  <c:v>560.96413800000005</c:v>
                </c:pt>
                <c:pt idx="14">
                  <c:v>561.75789299999997</c:v>
                </c:pt>
                <c:pt idx="15">
                  <c:v>562.55160100000001</c:v>
                </c:pt>
                <c:pt idx="16">
                  <c:v>563.34526300000005</c:v>
                </c:pt>
                <c:pt idx="17">
                  <c:v>564.13887799999998</c:v>
                </c:pt>
                <c:pt idx="18">
                  <c:v>564.93244700000002</c:v>
                </c:pt>
                <c:pt idx="19">
                  <c:v>565.72596799999997</c:v>
                </c:pt>
                <c:pt idx="20">
                  <c:v>566.51944300000002</c:v>
                </c:pt>
                <c:pt idx="21">
                  <c:v>567.31286999999998</c:v>
                </c:pt>
                <c:pt idx="22">
                  <c:v>568.10625100000004</c:v>
                </c:pt>
                <c:pt idx="23">
                  <c:v>568.899584</c:v>
                </c:pt>
                <c:pt idx="24">
                  <c:v>569.69286999999997</c:v>
                </c:pt>
                <c:pt idx="25">
                  <c:v>570.48610900000006</c:v>
                </c:pt>
                <c:pt idx="26">
                  <c:v>571.27930000000003</c:v>
                </c:pt>
                <c:pt idx="27">
                  <c:v>572.07244400000002</c:v>
                </c:pt>
                <c:pt idx="28">
                  <c:v>572.86554000000001</c:v>
                </c:pt>
                <c:pt idx="29">
                  <c:v>573.65858800000001</c:v>
                </c:pt>
                <c:pt idx="30">
                  <c:v>574.45158900000001</c:v>
                </c:pt>
                <c:pt idx="31">
                  <c:v>575.24454200000002</c:v>
                </c:pt>
                <c:pt idx="32">
                  <c:v>576.03744700000004</c:v>
                </c:pt>
                <c:pt idx="33">
                  <c:v>576.83030399999996</c:v>
                </c:pt>
                <c:pt idx="34">
                  <c:v>577.62311199999999</c:v>
                </c:pt>
                <c:pt idx="35">
                  <c:v>578.41587300000003</c:v>
                </c:pt>
                <c:pt idx="36">
                  <c:v>579.20858499999997</c:v>
                </c:pt>
                <c:pt idx="37">
                  <c:v>580.00124900000003</c:v>
                </c:pt>
                <c:pt idx="38">
                  <c:v>580.79386399999999</c:v>
                </c:pt>
                <c:pt idx="39">
                  <c:v>581.58643099999995</c:v>
                </c:pt>
                <c:pt idx="40">
                  <c:v>582.37894900000003</c:v>
                </c:pt>
                <c:pt idx="41">
                  <c:v>583.17141800000002</c:v>
                </c:pt>
                <c:pt idx="42">
                  <c:v>583.96383900000001</c:v>
                </c:pt>
                <c:pt idx="43">
                  <c:v>584.75621100000001</c:v>
                </c:pt>
                <c:pt idx="44">
                  <c:v>585.54853400000002</c:v>
                </c:pt>
                <c:pt idx="45">
                  <c:v>586.34080700000004</c:v>
                </c:pt>
                <c:pt idx="46">
                  <c:v>587.13303199999996</c:v>
                </c:pt>
                <c:pt idx="47">
                  <c:v>587.925207</c:v>
                </c:pt>
                <c:pt idx="48">
                  <c:v>588.71733400000005</c:v>
                </c:pt>
                <c:pt idx="49">
                  <c:v>589.50941</c:v>
                </c:pt>
                <c:pt idx="50">
                  <c:v>590.30143699999996</c:v>
                </c:pt>
                <c:pt idx="51">
                  <c:v>591.09341500000005</c:v>
                </c:pt>
                <c:pt idx="52">
                  <c:v>591.88534300000003</c:v>
                </c:pt>
                <c:pt idx="53">
                  <c:v>592.67722100000003</c:v>
                </c:pt>
                <c:pt idx="54">
                  <c:v>593.46905000000004</c:v>
                </c:pt>
                <c:pt idx="55">
                  <c:v>594.26082799999995</c:v>
                </c:pt>
                <c:pt idx="56">
                  <c:v>595.05255699999998</c:v>
                </c:pt>
                <c:pt idx="57">
                  <c:v>595.84423600000002</c:v>
                </c:pt>
                <c:pt idx="58">
                  <c:v>596.63586399999997</c:v>
                </c:pt>
                <c:pt idx="59">
                  <c:v>597.42744200000004</c:v>
                </c:pt>
                <c:pt idx="60">
                  <c:v>598.21897000000001</c:v>
                </c:pt>
                <c:pt idx="61">
                  <c:v>599.010447</c:v>
                </c:pt>
                <c:pt idx="62">
                  <c:v>599.801874</c:v>
                </c:pt>
                <c:pt idx="63">
                  <c:v>600.59325000000001</c:v>
                </c:pt>
                <c:pt idx="64">
                  <c:v>601.38457600000004</c:v>
                </c:pt>
                <c:pt idx="65">
                  <c:v>602.17585099999997</c:v>
                </c:pt>
                <c:pt idx="66">
                  <c:v>602.96707500000002</c:v>
                </c:pt>
                <c:pt idx="67">
                  <c:v>603.75824799999998</c:v>
                </c:pt>
                <c:pt idx="68">
                  <c:v>604.54936999999995</c:v>
                </c:pt>
                <c:pt idx="69">
                  <c:v>605.34044100000006</c:v>
                </c:pt>
                <c:pt idx="70">
                  <c:v>606.13146099999994</c:v>
                </c:pt>
                <c:pt idx="71">
                  <c:v>606.92242999999996</c:v>
                </c:pt>
                <c:pt idx="72">
                  <c:v>607.713347</c:v>
                </c:pt>
                <c:pt idx="73">
                  <c:v>608.50421300000005</c:v>
                </c:pt>
                <c:pt idx="74">
                  <c:v>609.295027</c:v>
                </c:pt>
                <c:pt idx="75">
                  <c:v>610.08578999999997</c:v>
                </c:pt>
                <c:pt idx="76">
                  <c:v>610.87650099999996</c:v>
                </c:pt>
                <c:pt idx="77">
                  <c:v>611.66715999999997</c:v>
                </c:pt>
                <c:pt idx="78">
                  <c:v>612.45776799999999</c:v>
                </c:pt>
                <c:pt idx="79">
                  <c:v>613.24832300000003</c:v>
                </c:pt>
                <c:pt idx="80">
                  <c:v>614.03882699999997</c:v>
                </c:pt>
                <c:pt idx="81">
                  <c:v>614.82927800000004</c:v>
                </c:pt>
                <c:pt idx="82">
                  <c:v>615.61967700000002</c:v>
                </c:pt>
                <c:pt idx="83">
                  <c:v>616.41002400000002</c:v>
                </c:pt>
                <c:pt idx="84">
                  <c:v>617.20031900000004</c:v>
                </c:pt>
                <c:pt idx="85">
                  <c:v>617.99056099999996</c:v>
                </c:pt>
                <c:pt idx="86">
                  <c:v>618.78075000000001</c:v>
                </c:pt>
                <c:pt idx="87">
                  <c:v>619.57088699999997</c:v>
                </c:pt>
                <c:pt idx="88">
                  <c:v>620.36097099999995</c:v>
                </c:pt>
                <c:pt idx="89">
                  <c:v>621.15100299999995</c:v>
                </c:pt>
                <c:pt idx="90">
                  <c:v>621.94098199999996</c:v>
                </c:pt>
                <c:pt idx="91">
                  <c:v>622.730907</c:v>
                </c:pt>
                <c:pt idx="92">
                  <c:v>623.52077999999995</c:v>
                </c:pt>
                <c:pt idx="93">
                  <c:v>624.31059900000002</c:v>
                </c:pt>
                <c:pt idx="94">
                  <c:v>625.10036500000001</c:v>
                </c:pt>
                <c:pt idx="95">
                  <c:v>625.89007800000002</c:v>
                </c:pt>
                <c:pt idx="96">
                  <c:v>626.67973800000004</c:v>
                </c:pt>
                <c:pt idx="97">
                  <c:v>627.46934399999998</c:v>
                </c:pt>
                <c:pt idx="98">
                  <c:v>628.25889700000005</c:v>
                </c:pt>
                <c:pt idx="99">
                  <c:v>629.04839600000003</c:v>
                </c:pt>
                <c:pt idx="100">
                  <c:v>629.83784100000003</c:v>
                </c:pt>
                <c:pt idx="101">
                  <c:v>630.62723200000005</c:v>
                </c:pt>
                <c:pt idx="102">
                  <c:v>631.41656999999998</c:v>
                </c:pt>
                <c:pt idx="103">
                  <c:v>632.20585300000005</c:v>
                </c:pt>
                <c:pt idx="104">
                  <c:v>632.99508300000002</c:v>
                </c:pt>
                <c:pt idx="105">
                  <c:v>633.78425800000002</c:v>
                </c:pt>
                <c:pt idx="106">
                  <c:v>634.57337900000005</c:v>
                </c:pt>
                <c:pt idx="107">
                  <c:v>635.36244599999998</c:v>
                </c:pt>
                <c:pt idx="108">
                  <c:v>636.15145800000005</c:v>
                </c:pt>
                <c:pt idx="109">
                  <c:v>636.94041600000003</c:v>
                </c:pt>
                <c:pt idx="110">
                  <c:v>637.72932000000003</c:v>
                </c:pt>
                <c:pt idx="111">
                  <c:v>638.51816799999995</c:v>
                </c:pt>
                <c:pt idx="112">
                  <c:v>639.306962</c:v>
                </c:pt>
                <c:pt idx="113">
                  <c:v>640.09570099999996</c:v>
                </c:pt>
                <c:pt idx="114">
                  <c:v>640.88438599999995</c:v>
                </c:pt>
                <c:pt idx="115">
                  <c:v>641.67301499999996</c:v>
                </c:pt>
                <c:pt idx="116">
                  <c:v>642.461589</c:v>
                </c:pt>
                <c:pt idx="117">
                  <c:v>643.25010799999995</c:v>
                </c:pt>
                <c:pt idx="118">
                  <c:v>644.03857200000004</c:v>
                </c:pt>
                <c:pt idx="119">
                  <c:v>644.82698000000005</c:v>
                </c:pt>
                <c:pt idx="120">
                  <c:v>645.61533299999996</c:v>
                </c:pt>
                <c:pt idx="121">
                  <c:v>646.40363100000002</c:v>
                </c:pt>
                <c:pt idx="122">
                  <c:v>647.19187299999999</c:v>
                </c:pt>
                <c:pt idx="123">
                  <c:v>647.98005899999998</c:v>
                </c:pt>
                <c:pt idx="124">
                  <c:v>648.76818900000001</c:v>
                </c:pt>
                <c:pt idx="125">
                  <c:v>649.55626400000006</c:v>
                </c:pt>
                <c:pt idx="126">
                  <c:v>650.34428300000002</c:v>
                </c:pt>
                <c:pt idx="127">
                  <c:v>651.13224500000001</c:v>
                </c:pt>
                <c:pt idx="128">
                  <c:v>651.92015200000003</c:v>
                </c:pt>
                <c:pt idx="129">
                  <c:v>652.70800199999996</c:v>
                </c:pt>
                <c:pt idx="130">
                  <c:v>653.49579700000004</c:v>
                </c:pt>
                <c:pt idx="131">
                  <c:v>654.28353400000003</c:v>
                </c:pt>
                <c:pt idx="132">
                  <c:v>655.07121600000005</c:v>
                </c:pt>
                <c:pt idx="133">
                  <c:v>655.85884099999998</c:v>
                </c:pt>
                <c:pt idx="134">
                  <c:v>656.64640899999995</c:v>
                </c:pt>
                <c:pt idx="135">
                  <c:v>657.43391999999994</c:v>
                </c:pt>
                <c:pt idx="136">
                  <c:v>658.22137499999997</c:v>
                </c:pt>
                <c:pt idx="137">
                  <c:v>659.00877300000002</c:v>
                </c:pt>
                <c:pt idx="138">
                  <c:v>659.79611399999999</c:v>
                </c:pt>
                <c:pt idx="139">
                  <c:v>660.58339799999999</c:v>
                </c:pt>
                <c:pt idx="140">
                  <c:v>661.37062500000002</c:v>
                </c:pt>
                <c:pt idx="141">
                  <c:v>662.15779499999996</c:v>
                </c:pt>
                <c:pt idx="142">
                  <c:v>662.94490699999994</c:v>
                </c:pt>
                <c:pt idx="143">
                  <c:v>663.73196199999995</c:v>
                </c:pt>
                <c:pt idx="144">
                  <c:v>664.51895999999999</c:v>
                </c:pt>
                <c:pt idx="145">
                  <c:v>665.30589999999995</c:v>
                </c:pt>
                <c:pt idx="146">
                  <c:v>666.09278200000006</c:v>
                </c:pt>
                <c:pt idx="147">
                  <c:v>666.87960699999996</c:v>
                </c:pt>
                <c:pt idx="148">
                  <c:v>667.66637400000002</c:v>
                </c:pt>
                <c:pt idx="149">
                  <c:v>668.45308299999999</c:v>
                </c:pt>
                <c:pt idx="150">
                  <c:v>669.239734</c:v>
                </c:pt>
                <c:pt idx="151">
                  <c:v>670.02632700000004</c:v>
                </c:pt>
                <c:pt idx="152">
                  <c:v>670.812861</c:v>
                </c:pt>
                <c:pt idx="153">
                  <c:v>671.59933799999999</c:v>
                </c:pt>
                <c:pt idx="154">
                  <c:v>672.38575600000001</c:v>
                </c:pt>
                <c:pt idx="155">
                  <c:v>673.17211599999996</c:v>
                </c:pt>
                <c:pt idx="156">
                  <c:v>673.95841800000005</c:v>
                </c:pt>
                <c:pt idx="157">
                  <c:v>674.74466099999995</c:v>
                </c:pt>
                <c:pt idx="158">
                  <c:v>675.530845</c:v>
                </c:pt>
                <c:pt idx="159">
                  <c:v>676.31697099999997</c:v>
                </c:pt>
                <c:pt idx="160">
                  <c:v>677.10303799999997</c:v>
                </c:pt>
                <c:pt idx="161">
                  <c:v>677.88904500000001</c:v>
                </c:pt>
                <c:pt idx="162">
                  <c:v>678.67499399999997</c:v>
                </c:pt>
                <c:pt idx="163">
                  <c:v>679.46088399999996</c:v>
                </c:pt>
                <c:pt idx="164">
                  <c:v>680.24671499999999</c:v>
                </c:pt>
                <c:pt idx="165">
                  <c:v>681.03248599999995</c:v>
                </c:pt>
                <c:pt idx="166">
                  <c:v>681.81819800000005</c:v>
                </c:pt>
                <c:pt idx="167">
                  <c:v>682.60385099999996</c:v>
                </c:pt>
                <c:pt idx="168">
                  <c:v>683.38944400000003</c:v>
                </c:pt>
                <c:pt idx="169">
                  <c:v>684.17497800000001</c:v>
                </c:pt>
                <c:pt idx="170">
                  <c:v>684.96045200000003</c:v>
                </c:pt>
                <c:pt idx="171">
                  <c:v>685.74586599999998</c:v>
                </c:pt>
                <c:pt idx="172">
                  <c:v>686.53122099999996</c:v>
                </c:pt>
                <c:pt idx="173">
                  <c:v>687.31651499999998</c:v>
                </c:pt>
                <c:pt idx="174">
                  <c:v>688.10175000000004</c:v>
                </c:pt>
                <c:pt idx="175">
                  <c:v>688.88692400000002</c:v>
                </c:pt>
                <c:pt idx="176">
                  <c:v>689.67203800000004</c:v>
                </c:pt>
                <c:pt idx="177">
                  <c:v>690.45709199999999</c:v>
                </c:pt>
                <c:pt idx="178">
                  <c:v>691.24208599999997</c:v>
                </c:pt>
                <c:pt idx="179">
                  <c:v>692.027019</c:v>
                </c:pt>
                <c:pt idx="180">
                  <c:v>692.81189199999994</c:v>
                </c:pt>
                <c:pt idx="181">
                  <c:v>693.59670400000005</c:v>
                </c:pt>
                <c:pt idx="182">
                  <c:v>694.38145499999996</c:v>
                </c:pt>
                <c:pt idx="183">
                  <c:v>695.16614600000003</c:v>
                </c:pt>
                <c:pt idx="184">
                  <c:v>695.95077600000002</c:v>
                </c:pt>
                <c:pt idx="185">
                  <c:v>696.73534500000005</c:v>
                </c:pt>
                <c:pt idx="186">
                  <c:v>697.51985300000001</c:v>
                </c:pt>
                <c:pt idx="187">
                  <c:v>698.30430000000001</c:v>
                </c:pt>
                <c:pt idx="188">
                  <c:v>699.08868500000005</c:v>
                </c:pt>
                <c:pt idx="189">
                  <c:v>699.87301000000002</c:v>
                </c:pt>
                <c:pt idx="190">
                  <c:v>700.65727300000003</c:v>
                </c:pt>
                <c:pt idx="191">
                  <c:v>701.44147399999997</c:v>
                </c:pt>
                <c:pt idx="192">
                  <c:v>702.22561399999995</c:v>
                </c:pt>
                <c:pt idx="193">
                  <c:v>703.00969199999997</c:v>
                </c:pt>
                <c:pt idx="194">
                  <c:v>703.79370900000004</c:v>
                </c:pt>
                <c:pt idx="195">
                  <c:v>704.57766400000003</c:v>
                </c:pt>
                <c:pt idx="196">
                  <c:v>705.36155699999995</c:v>
                </c:pt>
                <c:pt idx="197">
                  <c:v>706.14538800000003</c:v>
                </c:pt>
                <c:pt idx="198">
                  <c:v>706.92915700000003</c:v>
                </c:pt>
                <c:pt idx="199">
                  <c:v>707.71286399999997</c:v>
                </c:pt>
                <c:pt idx="200">
                  <c:v>708.49650899999995</c:v>
                </c:pt>
                <c:pt idx="201">
                  <c:v>709.28009199999997</c:v>
                </c:pt>
                <c:pt idx="202">
                  <c:v>710.06361200000003</c:v>
                </c:pt>
                <c:pt idx="203">
                  <c:v>710.84706900000003</c:v>
                </c:pt>
                <c:pt idx="204">
                  <c:v>711.63046399999996</c:v>
                </c:pt>
                <c:pt idx="205">
                  <c:v>712.41379700000005</c:v>
                </c:pt>
                <c:pt idx="206">
                  <c:v>713.19706699999995</c:v>
                </c:pt>
                <c:pt idx="207">
                  <c:v>713.98027400000001</c:v>
                </c:pt>
                <c:pt idx="208">
                  <c:v>714.763418</c:v>
                </c:pt>
                <c:pt idx="209">
                  <c:v>715.54649900000004</c:v>
                </c:pt>
                <c:pt idx="210">
                  <c:v>716.32951700000001</c:v>
                </c:pt>
                <c:pt idx="211">
                  <c:v>717.11247200000003</c:v>
                </c:pt>
                <c:pt idx="212">
                  <c:v>717.89536299999997</c:v>
                </c:pt>
                <c:pt idx="213">
                  <c:v>718.67819199999997</c:v>
                </c:pt>
                <c:pt idx="214">
                  <c:v>719.46095700000001</c:v>
                </c:pt>
                <c:pt idx="215">
                  <c:v>720.24365799999998</c:v>
                </c:pt>
                <c:pt idx="216">
                  <c:v>721.026296</c:v>
                </c:pt>
                <c:pt idx="217">
                  <c:v>721.80886999999996</c:v>
                </c:pt>
                <c:pt idx="218">
                  <c:v>722.59138099999996</c:v>
                </c:pt>
                <c:pt idx="219">
                  <c:v>723.373828</c:v>
                </c:pt>
                <c:pt idx="220">
                  <c:v>724.15620999999999</c:v>
                </c:pt>
                <c:pt idx="221">
                  <c:v>724.93852900000002</c:v>
                </c:pt>
                <c:pt idx="222">
                  <c:v>725.72078399999998</c:v>
                </c:pt>
                <c:pt idx="223">
                  <c:v>726.50297499999999</c:v>
                </c:pt>
                <c:pt idx="224">
                  <c:v>727.28510100000005</c:v>
                </c:pt>
                <c:pt idx="225">
                  <c:v>728.06716300000005</c:v>
                </c:pt>
                <c:pt idx="226">
                  <c:v>728.84916099999998</c:v>
                </c:pt>
                <c:pt idx="227">
                  <c:v>729.63109399999996</c:v>
                </c:pt>
                <c:pt idx="228">
                  <c:v>730.41296299999999</c:v>
                </c:pt>
                <c:pt idx="229">
                  <c:v>731.19476599999996</c:v>
                </c:pt>
                <c:pt idx="230">
                  <c:v>731.97650599999997</c:v>
                </c:pt>
                <c:pt idx="231">
                  <c:v>732.75818000000004</c:v>
                </c:pt>
                <c:pt idx="232">
                  <c:v>733.53978900000004</c:v>
                </c:pt>
                <c:pt idx="233">
                  <c:v>734.32133399999998</c:v>
                </c:pt>
                <c:pt idx="234">
                  <c:v>735.10281299999997</c:v>
                </c:pt>
                <c:pt idx="235">
                  <c:v>735.88422700000001</c:v>
                </c:pt>
                <c:pt idx="236">
                  <c:v>736.66557599999999</c:v>
                </c:pt>
                <c:pt idx="237">
                  <c:v>737.44686000000002</c:v>
                </c:pt>
                <c:pt idx="238">
                  <c:v>738.22807799999998</c:v>
                </c:pt>
                <c:pt idx="239">
                  <c:v>739.00923</c:v>
                </c:pt>
                <c:pt idx="240">
                  <c:v>739.79031699999996</c:v>
                </c:pt>
                <c:pt idx="241">
                  <c:v>740.57133799999997</c:v>
                </c:pt>
                <c:pt idx="242">
                  <c:v>741.35229400000003</c:v>
                </c:pt>
                <c:pt idx="243">
                  <c:v>742.13318400000003</c:v>
                </c:pt>
                <c:pt idx="244">
                  <c:v>742.91400699999997</c:v>
                </c:pt>
                <c:pt idx="245">
                  <c:v>743.69476499999996</c:v>
                </c:pt>
                <c:pt idx="246">
                  <c:v>744.47545700000001</c:v>
                </c:pt>
                <c:pt idx="247">
                  <c:v>745.25608199999999</c:v>
                </c:pt>
                <c:pt idx="248">
                  <c:v>746.03664100000003</c:v>
                </c:pt>
                <c:pt idx="249">
                  <c:v>746.81713400000001</c:v>
                </c:pt>
                <c:pt idx="250">
                  <c:v>747.59756000000004</c:v>
                </c:pt>
                <c:pt idx="251">
                  <c:v>748.37792000000002</c:v>
                </c:pt>
                <c:pt idx="252">
                  <c:v>749.15821300000005</c:v>
                </c:pt>
                <c:pt idx="253">
                  <c:v>749.93844000000001</c:v>
                </c:pt>
                <c:pt idx="254">
                  <c:v>750.71859900000004</c:v>
                </c:pt>
                <c:pt idx="255">
                  <c:v>751.49869200000001</c:v>
                </c:pt>
                <c:pt idx="256">
                  <c:v>752.27871800000003</c:v>
                </c:pt>
                <c:pt idx="257">
                  <c:v>753.05867699999999</c:v>
                </c:pt>
                <c:pt idx="258">
                  <c:v>753.83856900000001</c:v>
                </c:pt>
                <c:pt idx="259">
                  <c:v>754.61839299999997</c:v>
                </c:pt>
                <c:pt idx="260">
                  <c:v>755.39814999999999</c:v>
                </c:pt>
                <c:pt idx="261">
                  <c:v>756.17783999999995</c:v>
                </c:pt>
                <c:pt idx="262">
                  <c:v>756.95746199999996</c:v>
                </c:pt>
                <c:pt idx="263">
                  <c:v>757.73701700000004</c:v>
                </c:pt>
                <c:pt idx="264">
                  <c:v>758.51650400000005</c:v>
                </c:pt>
                <c:pt idx="265">
                  <c:v>759.29592400000001</c:v>
                </c:pt>
                <c:pt idx="266">
                  <c:v>760.07527500000003</c:v>
                </c:pt>
                <c:pt idx="267">
                  <c:v>760.85455899999999</c:v>
                </c:pt>
                <c:pt idx="268">
                  <c:v>761.63377500000001</c:v>
                </c:pt>
                <c:pt idx="269">
                  <c:v>762.41292299999998</c:v>
                </c:pt>
                <c:pt idx="270">
                  <c:v>763.192002</c:v>
                </c:pt>
                <c:pt idx="271">
                  <c:v>763.97101299999997</c:v>
                </c:pt>
                <c:pt idx="272">
                  <c:v>764.749956</c:v>
                </c:pt>
                <c:pt idx="273">
                  <c:v>765.52883099999997</c:v>
                </c:pt>
                <c:pt idx="274">
                  <c:v>766.307637</c:v>
                </c:pt>
                <c:pt idx="275">
                  <c:v>767.08637499999998</c:v>
                </c:pt>
                <c:pt idx="276">
                  <c:v>767.86504400000001</c:v>
                </c:pt>
                <c:pt idx="277">
                  <c:v>768.64364399999999</c:v>
                </c:pt>
                <c:pt idx="278">
                  <c:v>769.42217500000004</c:v>
                </c:pt>
                <c:pt idx="279">
                  <c:v>770.20063800000003</c:v>
                </c:pt>
                <c:pt idx="280">
                  <c:v>770.97903099999996</c:v>
                </c:pt>
                <c:pt idx="281">
                  <c:v>771.75735499999996</c:v>
                </c:pt>
                <c:pt idx="282">
                  <c:v>772.53561100000002</c:v>
                </c:pt>
                <c:pt idx="283">
                  <c:v>773.31379700000002</c:v>
                </c:pt>
                <c:pt idx="284">
                  <c:v>774.09191299999998</c:v>
                </c:pt>
                <c:pt idx="285">
                  <c:v>774.86995999999999</c:v>
                </c:pt>
                <c:pt idx="286">
                  <c:v>775.64793799999995</c:v>
                </c:pt>
                <c:pt idx="287">
                  <c:v>776.42584599999998</c:v>
                </c:pt>
                <c:pt idx="288">
                  <c:v>777.20368499999995</c:v>
                </c:pt>
                <c:pt idx="289">
                  <c:v>777.98145299999999</c:v>
                </c:pt>
                <c:pt idx="290">
                  <c:v>778.75915199999997</c:v>
                </c:pt>
                <c:pt idx="291">
                  <c:v>779.53678100000002</c:v>
                </c:pt>
                <c:pt idx="292">
                  <c:v>780.31434000000002</c:v>
                </c:pt>
                <c:pt idx="293">
                  <c:v>781.09182899999996</c:v>
                </c:pt>
                <c:pt idx="294">
                  <c:v>781.86924699999997</c:v>
                </c:pt>
                <c:pt idx="295">
                  <c:v>782.64659600000005</c:v>
                </c:pt>
                <c:pt idx="296">
                  <c:v>783.42387399999996</c:v>
                </c:pt>
                <c:pt idx="297">
                  <c:v>784.20108100000004</c:v>
                </c:pt>
                <c:pt idx="298">
                  <c:v>784.97821799999997</c:v>
                </c:pt>
                <c:pt idx="299">
                  <c:v>785.75528499999996</c:v>
                </c:pt>
                <c:pt idx="300">
                  <c:v>786.53228100000001</c:v>
                </c:pt>
                <c:pt idx="301">
                  <c:v>787.30920600000002</c:v>
                </c:pt>
                <c:pt idx="302">
                  <c:v>788.08605999999997</c:v>
                </c:pt>
                <c:pt idx="303">
                  <c:v>788.862843</c:v>
                </c:pt>
                <c:pt idx="304">
                  <c:v>789.63955499999997</c:v>
                </c:pt>
                <c:pt idx="305">
                  <c:v>790.41619600000001</c:v>
                </c:pt>
                <c:pt idx="306">
                  <c:v>791.19276600000001</c:v>
                </c:pt>
                <c:pt idx="307">
                  <c:v>791.96926399999995</c:v>
                </c:pt>
                <c:pt idx="308">
                  <c:v>792.74569199999996</c:v>
                </c:pt>
                <c:pt idx="309">
                  <c:v>793.52204700000004</c:v>
                </c:pt>
                <c:pt idx="310">
                  <c:v>794.29833099999996</c:v>
                </c:pt>
                <c:pt idx="311">
                  <c:v>795.07454399999995</c:v>
                </c:pt>
                <c:pt idx="312">
                  <c:v>795.850685</c:v>
                </c:pt>
                <c:pt idx="313">
                  <c:v>796.62675400000001</c:v>
                </c:pt>
                <c:pt idx="314">
                  <c:v>797.40275099999997</c:v>
                </c:pt>
                <c:pt idx="315">
                  <c:v>798.178676</c:v>
                </c:pt>
                <c:pt idx="316">
                  <c:v>798.95452899999998</c:v>
                </c:pt>
                <c:pt idx="317">
                  <c:v>799.73031000000003</c:v>
                </c:pt>
                <c:pt idx="318">
                  <c:v>800.50601900000004</c:v>
                </c:pt>
                <c:pt idx="319">
                  <c:v>801.281656</c:v>
                </c:pt>
                <c:pt idx="320">
                  <c:v>802.05722000000003</c:v>
                </c:pt>
                <c:pt idx="321">
                  <c:v>802.83271200000001</c:v>
                </c:pt>
                <c:pt idx="322">
                  <c:v>803.60813099999996</c:v>
                </c:pt>
                <c:pt idx="323">
                  <c:v>804.38347699999997</c:v>
                </c:pt>
                <c:pt idx="324">
                  <c:v>805.15875100000005</c:v>
                </c:pt>
                <c:pt idx="325">
                  <c:v>805.93395199999998</c:v>
                </c:pt>
                <c:pt idx="326">
                  <c:v>806.70907999999997</c:v>
                </c:pt>
                <c:pt idx="327">
                  <c:v>807.48413500000004</c:v>
                </c:pt>
                <c:pt idx="328">
                  <c:v>808.25911699999995</c:v>
                </c:pt>
                <c:pt idx="329">
                  <c:v>809.03402600000004</c:v>
                </c:pt>
                <c:pt idx="330">
                  <c:v>809.80886099999998</c:v>
                </c:pt>
                <c:pt idx="331">
                  <c:v>810.58362399999999</c:v>
                </c:pt>
                <c:pt idx="332">
                  <c:v>811.35831199999996</c:v>
                </c:pt>
                <c:pt idx="333">
                  <c:v>812.13292799999999</c:v>
                </c:pt>
                <c:pt idx="334">
                  <c:v>812.90746999999999</c:v>
                </c:pt>
                <c:pt idx="335">
                  <c:v>813.68193799999995</c:v>
                </c:pt>
                <c:pt idx="336">
                  <c:v>814.45633199999997</c:v>
                </c:pt>
                <c:pt idx="337">
                  <c:v>815.23065299999996</c:v>
                </c:pt>
                <c:pt idx="338">
                  <c:v>816.00489900000002</c:v>
                </c:pt>
                <c:pt idx="339">
                  <c:v>816.77907200000004</c:v>
                </c:pt>
                <c:pt idx="340">
                  <c:v>817.55317000000002</c:v>
                </c:pt>
                <c:pt idx="341">
                  <c:v>818.32719499999996</c:v>
                </c:pt>
                <c:pt idx="342">
                  <c:v>819.10114499999997</c:v>
                </c:pt>
                <c:pt idx="343">
                  <c:v>819.87502099999995</c:v>
                </c:pt>
                <c:pt idx="344">
                  <c:v>820.648822</c:v>
                </c:pt>
                <c:pt idx="345">
                  <c:v>821.422549</c:v>
                </c:pt>
                <c:pt idx="346">
                  <c:v>822.19620099999997</c:v>
                </c:pt>
                <c:pt idx="347">
                  <c:v>822.96977900000002</c:v>
                </c:pt>
                <c:pt idx="348">
                  <c:v>823.74328200000002</c:v>
                </c:pt>
                <c:pt idx="349">
                  <c:v>824.51670999999999</c:v>
                </c:pt>
                <c:pt idx="350">
                  <c:v>825.29006300000003</c:v>
                </c:pt>
                <c:pt idx="351">
                  <c:v>826.06334100000004</c:v>
                </c:pt>
                <c:pt idx="352">
                  <c:v>826.836544</c:v>
                </c:pt>
                <c:pt idx="353">
                  <c:v>827.60967100000005</c:v>
                </c:pt>
                <c:pt idx="354">
                  <c:v>828.38272400000005</c:v>
                </c:pt>
                <c:pt idx="355">
                  <c:v>829.15570100000002</c:v>
                </c:pt>
                <c:pt idx="356">
                  <c:v>829.92860299999995</c:v>
                </c:pt>
                <c:pt idx="357">
                  <c:v>830.70142899999996</c:v>
                </c:pt>
                <c:pt idx="358">
                  <c:v>831.47417900000005</c:v>
                </c:pt>
                <c:pt idx="359">
                  <c:v>832.24685399999998</c:v>
                </c:pt>
                <c:pt idx="360">
                  <c:v>833.019453</c:v>
                </c:pt>
                <c:pt idx="361">
                  <c:v>833.79197599999998</c:v>
                </c:pt>
                <c:pt idx="362">
                  <c:v>834.56442400000003</c:v>
                </c:pt>
                <c:pt idx="363">
                  <c:v>835.33679500000005</c:v>
                </c:pt>
                <c:pt idx="364">
                  <c:v>836.10909000000004</c:v>
                </c:pt>
                <c:pt idx="365">
                  <c:v>836.88130899999999</c:v>
                </c:pt>
                <c:pt idx="366">
                  <c:v>837.65345100000002</c:v>
                </c:pt>
                <c:pt idx="367">
                  <c:v>838.42551800000001</c:v>
                </c:pt>
                <c:pt idx="368">
                  <c:v>839.19750699999997</c:v>
                </c:pt>
                <c:pt idx="369">
                  <c:v>839.96942000000001</c:v>
                </c:pt>
                <c:pt idx="370">
                  <c:v>840.74125700000002</c:v>
                </c:pt>
                <c:pt idx="371">
                  <c:v>841.51301699999999</c:v>
                </c:pt>
                <c:pt idx="372">
                  <c:v>842.28470000000004</c:v>
                </c:pt>
                <c:pt idx="373">
                  <c:v>843.05630599999995</c:v>
                </c:pt>
                <c:pt idx="374">
                  <c:v>843.82783500000005</c:v>
                </c:pt>
                <c:pt idx="375">
                  <c:v>844.599287</c:v>
                </c:pt>
                <c:pt idx="376">
                  <c:v>845.37066200000004</c:v>
                </c:pt>
                <c:pt idx="377">
                  <c:v>846.14196000000004</c:v>
                </c:pt>
                <c:pt idx="378">
                  <c:v>846.91318100000001</c:v>
                </c:pt>
                <c:pt idx="379">
                  <c:v>847.68432399999995</c:v>
                </c:pt>
                <c:pt idx="380">
                  <c:v>848.45538899999997</c:v>
                </c:pt>
                <c:pt idx="381">
                  <c:v>849.22637699999996</c:v>
                </c:pt>
                <c:pt idx="382">
                  <c:v>849.99728800000003</c:v>
                </c:pt>
                <c:pt idx="383">
                  <c:v>850.76811999999995</c:v>
                </c:pt>
              </c:numCache>
            </c:numRef>
          </c:xVal>
          <c:yVal>
            <c:numRef>
              <c:f>'516 nm'!$G$2:$G$1045</c:f>
              <c:numCache>
                <c:formatCode>0.00</c:formatCode>
                <c:ptCount val="1044"/>
                <c:pt idx="0">
                  <c:v>8.2244357123275095E-4</c:v>
                </c:pt>
                <c:pt idx="1">
                  <c:v>4.56913095129306E-4</c:v>
                </c:pt>
                <c:pt idx="2">
                  <c:v>7.3106095220689001E-4</c:v>
                </c:pt>
                <c:pt idx="3">
                  <c:v>6.3967833318102896E-4</c:v>
                </c:pt>
                <c:pt idx="4">
                  <c:v>6.3967833318102896E-4</c:v>
                </c:pt>
                <c:pt idx="5">
                  <c:v>6.3967833318102896E-4</c:v>
                </c:pt>
                <c:pt idx="6">
                  <c:v>4.56913095129306E-4</c:v>
                </c:pt>
                <c:pt idx="7">
                  <c:v>4.56913095129306E-4</c:v>
                </c:pt>
                <c:pt idx="8">
                  <c:v>5.4829571415516802E-4</c:v>
                </c:pt>
                <c:pt idx="9">
                  <c:v>6.3967833318102896E-4</c:v>
                </c:pt>
                <c:pt idx="10">
                  <c:v>6.3967833318102896E-4</c:v>
                </c:pt>
                <c:pt idx="11">
                  <c:v>8.2244357123275095E-4</c:v>
                </c:pt>
                <c:pt idx="12">
                  <c:v>1.0965914283103399E-3</c:v>
                </c:pt>
                <c:pt idx="13">
                  <c:v>4.56913095129306E-4</c:v>
                </c:pt>
                <c:pt idx="14">
                  <c:v>-9.1382619025861305E-5</c:v>
                </c:pt>
                <c:pt idx="15">
                  <c:v>7.3106095220689001E-4</c:v>
                </c:pt>
                <c:pt idx="16">
                  <c:v>5.4829571415516802E-4</c:v>
                </c:pt>
                <c:pt idx="17">
                  <c:v>3.65530476103445E-4</c:v>
                </c:pt>
                <c:pt idx="18">
                  <c:v>6.3967833318102896E-4</c:v>
                </c:pt>
                <c:pt idx="19">
                  <c:v>2.7414785707758401E-4</c:v>
                </c:pt>
                <c:pt idx="20">
                  <c:v>1.0965914283103399E-3</c:v>
                </c:pt>
                <c:pt idx="21">
                  <c:v>7.3106095220689001E-4</c:v>
                </c:pt>
                <c:pt idx="22">
                  <c:v>5.4829571415516802E-4</c:v>
                </c:pt>
                <c:pt idx="23">
                  <c:v>4.56913095129306E-4</c:v>
                </c:pt>
                <c:pt idx="24">
                  <c:v>2.7414785707758401E-4</c:v>
                </c:pt>
                <c:pt idx="25">
                  <c:v>7.3106095220689001E-4</c:v>
                </c:pt>
                <c:pt idx="26">
                  <c:v>4.56913095129306E-4</c:v>
                </c:pt>
                <c:pt idx="27">
                  <c:v>6.3967833318102896E-4</c:v>
                </c:pt>
                <c:pt idx="28">
                  <c:v>2.7414785707758401E-4</c:v>
                </c:pt>
                <c:pt idx="29">
                  <c:v>2.7414785707758401E-4</c:v>
                </c:pt>
                <c:pt idx="30">
                  <c:v>4.56913095129306E-4</c:v>
                </c:pt>
                <c:pt idx="31">
                  <c:v>5.4829571415516802E-4</c:v>
                </c:pt>
                <c:pt idx="32">
                  <c:v>5.4829571415516802E-4</c:v>
                </c:pt>
                <c:pt idx="33">
                  <c:v>4.56913095129306E-4</c:v>
                </c:pt>
                <c:pt idx="34">
                  <c:v>5.4829571415516802E-4</c:v>
                </c:pt>
                <c:pt idx="35">
                  <c:v>1.0965914283103399E-3</c:v>
                </c:pt>
                <c:pt idx="36">
                  <c:v>5.4829571415516802E-4</c:v>
                </c:pt>
                <c:pt idx="37">
                  <c:v>8.2244357123275095E-4</c:v>
                </c:pt>
                <c:pt idx="38">
                  <c:v>3.65530476103445E-4</c:v>
                </c:pt>
                <c:pt idx="39">
                  <c:v>1.1879740473361999E-3</c:v>
                </c:pt>
                <c:pt idx="40">
                  <c:v>6.3967833318102896E-4</c:v>
                </c:pt>
                <c:pt idx="41">
                  <c:v>4.56913095129306E-4</c:v>
                </c:pt>
                <c:pt idx="42">
                  <c:v>2.7414785707758401E-4</c:v>
                </c:pt>
                <c:pt idx="43">
                  <c:v>4.56913095129306E-4</c:v>
                </c:pt>
                <c:pt idx="44">
                  <c:v>3.65530476103445E-4</c:v>
                </c:pt>
                <c:pt idx="45">
                  <c:v>3.65530476103445E-4</c:v>
                </c:pt>
                <c:pt idx="46">
                  <c:v>3.65530476103445E-4</c:v>
                </c:pt>
                <c:pt idx="47">
                  <c:v>5.4829571415516802E-4</c:v>
                </c:pt>
                <c:pt idx="48">
                  <c:v>4.56913095129306E-4</c:v>
                </c:pt>
                <c:pt idx="49">
                  <c:v>3.65530476103445E-4</c:v>
                </c:pt>
                <c:pt idx="50">
                  <c:v>5.4829571415516802E-4</c:v>
                </c:pt>
                <c:pt idx="51">
                  <c:v>2.7414785707758401E-4</c:v>
                </c:pt>
                <c:pt idx="52">
                  <c:v>2.7414785707758401E-4</c:v>
                </c:pt>
                <c:pt idx="53">
                  <c:v>8.2244357123275095E-4</c:v>
                </c:pt>
                <c:pt idx="54">
                  <c:v>-9.1382619025861305E-5</c:v>
                </c:pt>
                <c:pt idx="55">
                  <c:v>2.7414785707758401E-4</c:v>
                </c:pt>
                <c:pt idx="56">
                  <c:v>4.56913095129306E-4</c:v>
                </c:pt>
                <c:pt idx="57">
                  <c:v>6.3967833318102896E-4</c:v>
                </c:pt>
                <c:pt idx="58">
                  <c:v>1.8276523805172199E-4</c:v>
                </c:pt>
                <c:pt idx="59">
                  <c:v>5.4829571415516802E-4</c:v>
                </c:pt>
                <c:pt idx="60">
                  <c:v>7.3106095220689001E-4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4.0482500228456501E-2</c:v>
                </c:pt>
                <c:pt idx="65">
                  <c:v>2.8846446739163499E-2</c:v>
                </c:pt>
                <c:pt idx="66">
                  <c:v>2.8115385786956701E-2</c:v>
                </c:pt>
                <c:pt idx="67">
                  <c:v>2.7049255231654901E-2</c:v>
                </c:pt>
                <c:pt idx="68">
                  <c:v>2.65314203905084E-2</c:v>
                </c:pt>
                <c:pt idx="69">
                  <c:v>2.3729020073715301E-2</c:v>
                </c:pt>
                <c:pt idx="70">
                  <c:v>2.5404368089189399E-2</c:v>
                </c:pt>
                <c:pt idx="71">
                  <c:v>2.5008376740077401E-2</c:v>
                </c:pt>
                <c:pt idx="72">
                  <c:v>2.3637637454689501E-2</c:v>
                </c:pt>
                <c:pt idx="73">
                  <c:v>2.3698559200706699E-2</c:v>
                </c:pt>
                <c:pt idx="74">
                  <c:v>2.2114593804258401E-2</c:v>
                </c:pt>
                <c:pt idx="75">
                  <c:v>2.2784733010448099E-2</c:v>
                </c:pt>
                <c:pt idx="76">
                  <c:v>2.3363489597611801E-2</c:v>
                </c:pt>
                <c:pt idx="77">
                  <c:v>2.1413993725060101E-2</c:v>
                </c:pt>
                <c:pt idx="78">
                  <c:v>2.12312284870084E-2</c:v>
                </c:pt>
                <c:pt idx="79">
                  <c:v>2.1413993725060101E-2</c:v>
                </c:pt>
                <c:pt idx="80">
                  <c:v>2.1109384994974001E-2</c:v>
                </c:pt>
                <c:pt idx="81">
                  <c:v>2.10180023759481E-2</c:v>
                </c:pt>
                <c:pt idx="82">
                  <c:v>2.0226019677724E-2</c:v>
                </c:pt>
                <c:pt idx="83">
                  <c:v>2.0743854518870501E-2</c:v>
                </c:pt>
                <c:pt idx="84">
                  <c:v>1.9830028328611901E-2</c:v>
                </c:pt>
                <c:pt idx="85">
                  <c:v>1.96472630905602E-2</c:v>
                </c:pt>
                <c:pt idx="86">
                  <c:v>1.9799567455603299E-2</c:v>
                </c:pt>
                <c:pt idx="87">
                  <c:v>1.9951871820646401E-2</c:v>
                </c:pt>
                <c:pt idx="88">
                  <c:v>1.9373115233482601E-2</c:v>
                </c:pt>
                <c:pt idx="89">
                  <c:v>1.7301775868896401E-2</c:v>
                </c:pt>
                <c:pt idx="90">
                  <c:v>1.87029760272929E-2</c:v>
                </c:pt>
                <c:pt idx="91">
                  <c:v>1.72408541228792E-2</c:v>
                </c:pt>
                <c:pt idx="92">
                  <c:v>1.84897499162326E-2</c:v>
                </c:pt>
                <c:pt idx="93">
                  <c:v>1.8581132535258501E-2</c:v>
                </c:pt>
                <c:pt idx="94">
                  <c:v>1.7545462852965401E-2</c:v>
                </c:pt>
                <c:pt idx="95">
                  <c:v>1.7088549757836101E-2</c:v>
                </c:pt>
                <c:pt idx="96">
                  <c:v>1.6905784519784299E-2</c:v>
                </c:pt>
                <c:pt idx="97">
                  <c:v>1.6266106186603301E-2</c:v>
                </c:pt>
                <c:pt idx="98">
                  <c:v>1.62051844405861E-2</c:v>
                </c:pt>
                <c:pt idx="99">
                  <c:v>1.6905784519784299E-2</c:v>
                </c:pt>
                <c:pt idx="100">
                  <c:v>1.55045843613878E-2</c:v>
                </c:pt>
                <c:pt idx="101">
                  <c:v>1.6570714916689499E-2</c:v>
                </c:pt>
                <c:pt idx="102">
                  <c:v>1.65402540436809E-2</c:v>
                </c:pt>
                <c:pt idx="103">
                  <c:v>1.5413201742361901E-2</c:v>
                </c:pt>
                <c:pt idx="104">
                  <c:v>1.5535045234396401E-2</c:v>
                </c:pt>
                <c:pt idx="105">
                  <c:v>1.56264278534223E-2</c:v>
                </c:pt>
                <c:pt idx="106">
                  <c:v>1.48649060282068E-2</c:v>
                </c:pt>
                <c:pt idx="107">
                  <c:v>1.5169514758293E-2</c:v>
                </c:pt>
                <c:pt idx="108">
                  <c:v>1.3859697218922299E-2</c:v>
                </c:pt>
                <c:pt idx="109">
                  <c:v>1.3463705869810201E-2</c:v>
                </c:pt>
                <c:pt idx="110">
                  <c:v>1.27935666636206E-2</c:v>
                </c:pt>
                <c:pt idx="111">
                  <c:v>1.33114015047671E-2</c:v>
                </c:pt>
                <c:pt idx="112">
                  <c:v>1.19406622193792E-2</c:v>
                </c:pt>
                <c:pt idx="113">
                  <c:v>1.15446708702671E-2</c:v>
                </c:pt>
                <c:pt idx="114">
                  <c:v>1.13619056322154E-2</c:v>
                </c:pt>
                <c:pt idx="115">
                  <c:v>1.10268360291206E-2</c:v>
                </c:pt>
                <c:pt idx="116">
                  <c:v>1.0874531664077499E-2</c:v>
                </c:pt>
                <c:pt idx="117">
                  <c:v>1.0813609918060201E-2</c:v>
                </c:pt>
                <c:pt idx="118">
                  <c:v>1.05699229339913E-2</c:v>
                </c:pt>
                <c:pt idx="119">
                  <c:v>1.0874531664077499E-2</c:v>
                </c:pt>
                <c:pt idx="120">
                  <c:v>1.0113009838862E-2</c:v>
                </c:pt>
                <c:pt idx="121">
                  <c:v>1.0752688172042999E-2</c:v>
                </c:pt>
                <c:pt idx="122">
                  <c:v>1.14228273782327E-2</c:v>
                </c:pt>
                <c:pt idx="123">
                  <c:v>9.5951749977154308E-3</c:v>
                </c:pt>
                <c:pt idx="124">
                  <c:v>1.06917664260258E-2</c:v>
                </c:pt>
                <c:pt idx="125">
                  <c:v>1.09049925370861E-2</c:v>
                </c:pt>
                <c:pt idx="126">
                  <c:v>9.2905662676292296E-3</c:v>
                </c:pt>
                <c:pt idx="127">
                  <c:v>9.7474793627585401E-3</c:v>
                </c:pt>
                <c:pt idx="128">
                  <c:v>8.1939748393189005E-3</c:v>
                </c:pt>
                <c:pt idx="129">
                  <c:v>8.43766182338785E-3</c:v>
                </c:pt>
                <c:pt idx="130">
                  <c:v>8.4985835694051E-3</c:v>
                </c:pt>
                <c:pt idx="131">
                  <c:v>8.0112096012671698E-3</c:v>
                </c:pt>
                <c:pt idx="132">
                  <c:v>8.8031922994912994E-3</c:v>
                </c:pt>
                <c:pt idx="133">
                  <c:v>8.9554966645344E-3</c:v>
                </c:pt>
                <c:pt idx="134">
                  <c:v>9.1382619025861204E-3</c:v>
                </c:pt>
                <c:pt idx="135">
                  <c:v>1.02348533308965E-2</c:v>
                </c:pt>
                <c:pt idx="136">
                  <c:v>1.0935453410094701E-2</c:v>
                </c:pt>
                <c:pt idx="137">
                  <c:v>1.2610801425568899E-2</c:v>
                </c:pt>
                <c:pt idx="138">
                  <c:v>1.3859697218922299E-2</c:v>
                </c:pt>
                <c:pt idx="139">
                  <c:v>1.8002375948094701E-2</c:v>
                </c:pt>
                <c:pt idx="140">
                  <c:v>2.36680983276981E-2</c:v>
                </c:pt>
                <c:pt idx="141">
                  <c:v>3.28368211032928E-2</c:v>
                </c:pt>
                <c:pt idx="142">
                  <c:v>4.3467665783301301E-2</c:v>
                </c:pt>
                <c:pt idx="143">
                  <c:v>5.9581467604861597E-2</c:v>
                </c:pt>
                <c:pt idx="144">
                  <c:v>8.1604678790094101E-2</c:v>
                </c:pt>
                <c:pt idx="145">
                  <c:v>0.106552133784154</c:v>
                </c:pt>
                <c:pt idx="146">
                  <c:v>0.13814005909409399</c:v>
                </c:pt>
                <c:pt idx="147">
                  <c:v>0.17515001979956701</c:v>
                </c:pt>
                <c:pt idx="148">
                  <c:v>0.21313472844131701</c:v>
                </c:pt>
                <c:pt idx="149">
                  <c:v>0.255810411526394</c:v>
                </c:pt>
                <c:pt idx="150">
                  <c:v>0.29891254683359197</c:v>
                </c:pt>
                <c:pt idx="151">
                  <c:v>0.33878582960187598</c:v>
                </c:pt>
                <c:pt idx="152">
                  <c:v>0.37622224252947101</c:v>
                </c:pt>
                <c:pt idx="153">
                  <c:v>0.40826708093454001</c:v>
                </c:pt>
                <c:pt idx="154">
                  <c:v>0.43845380608608198</c:v>
                </c:pt>
                <c:pt idx="155">
                  <c:v>0.46757440068232298</c:v>
                </c:pt>
                <c:pt idx="156">
                  <c:v>0.49529379512016802</c:v>
                </c:pt>
                <c:pt idx="157">
                  <c:v>0.53327850376191799</c:v>
                </c:pt>
                <c:pt idx="158">
                  <c:v>0.57610649121203805</c:v>
                </c:pt>
                <c:pt idx="159">
                  <c:v>0.62393006183557198</c:v>
                </c:pt>
                <c:pt idx="160">
                  <c:v>0.67894239848914095</c:v>
                </c:pt>
                <c:pt idx="161">
                  <c:v>0.73489902220597603</c:v>
                </c:pt>
                <c:pt idx="162">
                  <c:v>0.79192177647811401</c:v>
                </c:pt>
                <c:pt idx="163">
                  <c:v>0.83828322519723397</c:v>
                </c:pt>
                <c:pt idx="164">
                  <c:v>0.87952724725090603</c:v>
                </c:pt>
                <c:pt idx="165">
                  <c:v>0.91580614700417295</c:v>
                </c:pt>
                <c:pt idx="166">
                  <c:v>0.94763775929818095</c:v>
                </c:pt>
                <c:pt idx="167">
                  <c:v>0.968747144293155</c:v>
                </c:pt>
                <c:pt idx="168">
                  <c:v>0.98824210301867299</c:v>
                </c:pt>
                <c:pt idx="169">
                  <c:v>0.99658838222303503</c:v>
                </c:pt>
                <c:pt idx="170">
                  <c:v>1</c:v>
                </c:pt>
                <c:pt idx="171">
                  <c:v>0.99829419111151696</c:v>
                </c:pt>
                <c:pt idx="172">
                  <c:v>0.98525693746382803</c:v>
                </c:pt>
                <c:pt idx="173">
                  <c:v>0.96311188278656101</c:v>
                </c:pt>
                <c:pt idx="174">
                  <c:v>0.93688507112613795</c:v>
                </c:pt>
                <c:pt idx="175">
                  <c:v>0.90587590240336302</c:v>
                </c:pt>
                <c:pt idx="176">
                  <c:v>0.870815437570441</c:v>
                </c:pt>
                <c:pt idx="177">
                  <c:v>0.83837460781626005</c:v>
                </c:pt>
                <c:pt idx="178">
                  <c:v>0.79914100338115701</c:v>
                </c:pt>
                <c:pt idx="179">
                  <c:v>0.76222242529470896</c:v>
                </c:pt>
                <c:pt idx="180">
                  <c:v>0.72566937768436401</c:v>
                </c:pt>
                <c:pt idx="181">
                  <c:v>0.68716683420146796</c:v>
                </c:pt>
                <c:pt idx="182">
                  <c:v>0.650979317067227</c:v>
                </c:pt>
                <c:pt idx="183">
                  <c:v>0.61378659112370204</c:v>
                </c:pt>
                <c:pt idx="184">
                  <c:v>0.58046239605227101</c:v>
                </c:pt>
                <c:pt idx="185">
                  <c:v>0.54756465320296099</c:v>
                </c:pt>
                <c:pt idx="186">
                  <c:v>0.51579396265497002</c:v>
                </c:pt>
                <c:pt idx="187">
                  <c:v>0.48959761186755602</c:v>
                </c:pt>
                <c:pt idx="188">
                  <c:v>0.46461969600048703</c:v>
                </c:pt>
                <c:pt idx="189">
                  <c:v>0.44542934600505601</c:v>
                </c:pt>
                <c:pt idx="190">
                  <c:v>0.42587346553352201</c:v>
                </c:pt>
                <c:pt idx="191">
                  <c:v>0.40817569831551398</c:v>
                </c:pt>
                <c:pt idx="192">
                  <c:v>0.39133083554174702</c:v>
                </c:pt>
                <c:pt idx="193">
                  <c:v>0.37549118157726402</c:v>
                </c:pt>
                <c:pt idx="194">
                  <c:v>0.36123549300923002</c:v>
                </c:pt>
                <c:pt idx="195">
                  <c:v>0.35121386578939401</c:v>
                </c:pt>
                <c:pt idx="196">
                  <c:v>0.33872490785585901</c:v>
                </c:pt>
                <c:pt idx="197">
                  <c:v>0.32711931523957499</c:v>
                </c:pt>
                <c:pt idx="198">
                  <c:v>0.31633616619452298</c:v>
                </c:pt>
                <c:pt idx="199">
                  <c:v>0.30552255627646302</c:v>
                </c:pt>
                <c:pt idx="200">
                  <c:v>0.29507447683450599</c:v>
                </c:pt>
                <c:pt idx="201">
                  <c:v>0.28432178866246299</c:v>
                </c:pt>
                <c:pt idx="202">
                  <c:v>0.27521398763288601</c:v>
                </c:pt>
                <c:pt idx="203">
                  <c:v>0.26610618660330798</c:v>
                </c:pt>
                <c:pt idx="204">
                  <c:v>0.256602394224618</c:v>
                </c:pt>
                <c:pt idx="205">
                  <c:v>0.24944408906759299</c:v>
                </c:pt>
                <c:pt idx="206">
                  <c:v>0.24225532303755801</c:v>
                </c:pt>
                <c:pt idx="207">
                  <c:v>0.23613268756282599</c:v>
                </c:pt>
                <c:pt idx="208">
                  <c:v>0.22851746931066999</c:v>
                </c:pt>
                <c:pt idx="209">
                  <c:v>0.22300405129611001</c:v>
                </c:pt>
                <c:pt idx="210">
                  <c:v>0.21764293764659301</c:v>
                </c:pt>
                <c:pt idx="211">
                  <c:v>0.21356118066343799</c:v>
                </c:pt>
                <c:pt idx="212">
                  <c:v>0.20795638002985201</c:v>
                </c:pt>
                <c:pt idx="213">
                  <c:v>0.203722318681653</c:v>
                </c:pt>
                <c:pt idx="214">
                  <c:v>0.19839166590514501</c:v>
                </c:pt>
                <c:pt idx="215">
                  <c:v>0.195832952572421</c:v>
                </c:pt>
                <c:pt idx="216">
                  <c:v>0.19214718693837801</c:v>
                </c:pt>
                <c:pt idx="217">
                  <c:v>0.188887873526455</c:v>
                </c:pt>
                <c:pt idx="218">
                  <c:v>0.18651192543178299</c:v>
                </c:pt>
                <c:pt idx="219">
                  <c:v>0.183496299003929</c:v>
                </c:pt>
                <c:pt idx="220">
                  <c:v>0.179901915988912</c:v>
                </c:pt>
                <c:pt idx="221">
                  <c:v>0.17965822900484299</c:v>
                </c:pt>
                <c:pt idx="222">
                  <c:v>0.17874440281458501</c:v>
                </c:pt>
                <c:pt idx="223">
                  <c:v>0.17545462852965399</c:v>
                </c:pt>
                <c:pt idx="224">
                  <c:v>0.17505863718054199</c:v>
                </c:pt>
                <c:pt idx="225">
                  <c:v>0.17475402845045501</c:v>
                </c:pt>
                <c:pt idx="226">
                  <c:v>0.17417527186329201</c:v>
                </c:pt>
                <c:pt idx="227">
                  <c:v>0.174022967498248</c:v>
                </c:pt>
                <c:pt idx="228">
                  <c:v>0.173931584879223</c:v>
                </c:pt>
                <c:pt idx="229">
                  <c:v>0.17222577599073999</c:v>
                </c:pt>
                <c:pt idx="230">
                  <c:v>0.170519967102257</c:v>
                </c:pt>
                <c:pt idx="231">
                  <c:v>0.16945383654695501</c:v>
                </c:pt>
                <c:pt idx="232">
                  <c:v>0.169545219165981</c:v>
                </c:pt>
                <c:pt idx="233">
                  <c:v>0.169149227816869</c:v>
                </c:pt>
                <c:pt idx="234">
                  <c:v>0.16652959273812801</c:v>
                </c:pt>
                <c:pt idx="235">
                  <c:v>0.166681897103171</c:v>
                </c:pt>
                <c:pt idx="236">
                  <c:v>0.165524383928843</c:v>
                </c:pt>
                <c:pt idx="237">
                  <c:v>0.16515885345274001</c:v>
                </c:pt>
                <c:pt idx="238">
                  <c:v>0.16470194035761099</c:v>
                </c:pt>
                <c:pt idx="239">
                  <c:v>0.16430594900849901</c:v>
                </c:pt>
                <c:pt idx="240">
                  <c:v>0.163574888056292</c:v>
                </c:pt>
                <c:pt idx="241">
                  <c:v>0.16223460964391201</c:v>
                </c:pt>
                <c:pt idx="242">
                  <c:v>0.16330074019921401</c:v>
                </c:pt>
                <c:pt idx="243">
                  <c:v>0.16226507051692099</c:v>
                </c:pt>
                <c:pt idx="244">
                  <c:v>0.16147308781869699</c:v>
                </c:pt>
                <c:pt idx="245">
                  <c:v>0.161046635596576</c:v>
                </c:pt>
                <c:pt idx="246">
                  <c:v>0.16013280940631799</c:v>
                </c:pt>
                <c:pt idx="247">
                  <c:v>0.16049833988242099</c:v>
                </c:pt>
                <c:pt idx="248">
                  <c:v>0.15854884400986899</c:v>
                </c:pt>
                <c:pt idx="249">
                  <c:v>0.15757409607359299</c:v>
                </c:pt>
                <c:pt idx="250">
                  <c:v>0.15422340004264501</c:v>
                </c:pt>
                <c:pt idx="251">
                  <c:v>0.15212159980505</c:v>
                </c:pt>
                <c:pt idx="252">
                  <c:v>0.150659477900637</c:v>
                </c:pt>
                <c:pt idx="253">
                  <c:v>0.14700417313960201</c:v>
                </c:pt>
                <c:pt idx="254">
                  <c:v>0.144323616314844</c:v>
                </c:pt>
                <c:pt idx="255">
                  <c:v>0.14045508544274901</c:v>
                </c:pt>
                <c:pt idx="256">
                  <c:v>0.13716531115781799</c:v>
                </c:pt>
                <c:pt idx="257">
                  <c:v>0.13293124980962001</c:v>
                </c:pt>
                <c:pt idx="258">
                  <c:v>0.130555301714947</c:v>
                </c:pt>
                <c:pt idx="259">
                  <c:v>0.12650400560480099</c:v>
                </c:pt>
                <c:pt idx="260">
                  <c:v>0.123914831399068</c:v>
                </c:pt>
                <c:pt idx="261">
                  <c:v>0.119498004812818</c:v>
                </c:pt>
                <c:pt idx="262">
                  <c:v>0.11657376100399</c:v>
                </c:pt>
                <c:pt idx="263">
                  <c:v>0.113344908465077</c:v>
                </c:pt>
                <c:pt idx="264">
                  <c:v>0.109841908069085</c:v>
                </c:pt>
                <c:pt idx="265">
                  <c:v>0.10691766426025801</c:v>
                </c:pt>
                <c:pt idx="266">
                  <c:v>0.102287611562947</c:v>
                </c:pt>
                <c:pt idx="267">
                  <c:v>9.9667976484206E-2</c:v>
                </c:pt>
                <c:pt idx="268">
                  <c:v>9.5921289104145699E-2</c:v>
                </c:pt>
                <c:pt idx="269">
                  <c:v>9.3393036644430202E-2</c:v>
                </c:pt>
                <c:pt idx="270">
                  <c:v>9.0194644978525099E-2</c:v>
                </c:pt>
                <c:pt idx="271">
                  <c:v>8.6783027201559601E-2</c:v>
                </c:pt>
                <c:pt idx="272">
                  <c:v>8.38283225197234E-2</c:v>
                </c:pt>
                <c:pt idx="273">
                  <c:v>8.09650004569131E-2</c:v>
                </c:pt>
                <c:pt idx="274">
                  <c:v>7.8985043711352801E-2</c:v>
                </c:pt>
                <c:pt idx="275">
                  <c:v>7.5573425934387303E-2</c:v>
                </c:pt>
                <c:pt idx="276">
                  <c:v>7.2771025617594201E-2</c:v>
                </c:pt>
                <c:pt idx="277">
                  <c:v>7.0943373237077001E-2</c:v>
                </c:pt>
                <c:pt idx="278">
                  <c:v>6.7531755460111503E-2</c:v>
                </c:pt>
                <c:pt idx="279">
                  <c:v>6.51253464924305E-2</c:v>
                </c:pt>
                <c:pt idx="280">
                  <c:v>6.2718937524749496E-2</c:v>
                </c:pt>
                <c:pt idx="281">
                  <c:v>6.0373450303085698E-2</c:v>
                </c:pt>
                <c:pt idx="282">
                  <c:v>5.6413536811965002E-2</c:v>
                </c:pt>
                <c:pt idx="283">
                  <c:v>5.5286484510646099E-2</c:v>
                </c:pt>
                <c:pt idx="284">
                  <c:v>5.26973103049133E-2</c:v>
                </c:pt>
                <c:pt idx="285">
                  <c:v>5.1996710225715101E-2</c:v>
                </c:pt>
                <c:pt idx="286">
                  <c:v>4.90420055438789E-2</c:v>
                </c:pt>
                <c:pt idx="287">
                  <c:v>4.7062048798318497E-2</c:v>
                </c:pt>
                <c:pt idx="288">
                  <c:v>4.5325779036827198E-2</c:v>
                </c:pt>
                <c:pt idx="289">
                  <c:v>4.3254439672240998E-2</c:v>
                </c:pt>
                <c:pt idx="290">
                  <c:v>4.2340613481982398E-2</c:v>
                </c:pt>
                <c:pt idx="291">
                  <c:v>4.0512961101465197E-2</c:v>
                </c:pt>
                <c:pt idx="292">
                  <c:v>3.8319778244844498E-2</c:v>
                </c:pt>
                <c:pt idx="293">
                  <c:v>3.69794998324652E-2</c:v>
                </c:pt>
                <c:pt idx="294">
                  <c:v>3.6766273721404903E-2</c:v>
                </c:pt>
                <c:pt idx="295">
                  <c:v>3.4938621340887599E-2</c:v>
                </c:pt>
                <c:pt idx="296">
                  <c:v>3.3537421182491103E-2</c:v>
                </c:pt>
                <c:pt idx="297">
                  <c:v>3.2532212373206602E-2</c:v>
                </c:pt>
                <c:pt idx="298">
                  <c:v>3.1953455786042799E-2</c:v>
                </c:pt>
                <c:pt idx="299">
                  <c:v>3.0034420786499701E-2</c:v>
                </c:pt>
                <c:pt idx="300">
                  <c:v>2.9211977215266999E-2</c:v>
                </c:pt>
                <c:pt idx="301">
                  <c:v>2.8084924913948001E-2</c:v>
                </c:pt>
                <c:pt idx="302">
                  <c:v>2.7049255231654901E-2</c:v>
                </c:pt>
                <c:pt idx="303">
                  <c:v>2.6683724755551499E-2</c:v>
                </c:pt>
                <c:pt idx="304">
                  <c:v>2.5526211581223899E-2</c:v>
                </c:pt>
                <c:pt idx="305">
                  <c:v>2.5404368089189399E-2</c:v>
                </c:pt>
                <c:pt idx="306">
                  <c:v>2.4368698406896299E-2</c:v>
                </c:pt>
                <c:pt idx="307">
                  <c:v>2.3515793962655001E-2</c:v>
                </c:pt>
                <c:pt idx="308">
                  <c:v>2.3058880867525701E-2</c:v>
                </c:pt>
                <c:pt idx="309">
                  <c:v>2.27238112644308E-2</c:v>
                </c:pt>
                <c:pt idx="310">
                  <c:v>2.1322611106034301E-2</c:v>
                </c:pt>
                <c:pt idx="311">
                  <c:v>2.1200767613999801E-2</c:v>
                </c:pt>
                <c:pt idx="312">
                  <c:v>2.1292150233025699E-2</c:v>
                </c:pt>
                <c:pt idx="313">
                  <c:v>2.1109384994974001E-2</c:v>
                </c:pt>
                <c:pt idx="314">
                  <c:v>2.0134637058698099E-2</c:v>
                </c:pt>
                <c:pt idx="315">
                  <c:v>1.89466630113619E-2</c:v>
                </c:pt>
                <c:pt idx="316">
                  <c:v>1.84897499162326E-2</c:v>
                </c:pt>
                <c:pt idx="317">
                  <c:v>1.8672515154284301E-2</c:v>
                </c:pt>
                <c:pt idx="318">
                  <c:v>1.88248195193274E-2</c:v>
                </c:pt>
                <c:pt idx="319">
                  <c:v>1.7819610710042899E-2</c:v>
                </c:pt>
                <c:pt idx="320">
                  <c:v>1.69971671388102E-2</c:v>
                </c:pt>
                <c:pt idx="321">
                  <c:v>1.67839410277499E-2</c:v>
                </c:pt>
                <c:pt idx="322">
                  <c:v>1.72103932498705E-2</c:v>
                </c:pt>
                <c:pt idx="323">
                  <c:v>1.5991958329525699E-2</c:v>
                </c:pt>
                <c:pt idx="324">
                  <c:v>1.6327027932620499E-2</c:v>
                </c:pt>
                <c:pt idx="325">
                  <c:v>1.6814401900758499E-2</c:v>
                </c:pt>
                <c:pt idx="326">
                  <c:v>1.4925827774224E-2</c:v>
                </c:pt>
                <c:pt idx="327">
                  <c:v>1.5199975631301601E-2</c:v>
                </c:pt>
                <c:pt idx="328">
                  <c:v>1.51390538852843E-2</c:v>
                </c:pt>
                <c:pt idx="329">
                  <c:v>1.5565506107405E-2</c:v>
                </c:pt>
                <c:pt idx="330">
                  <c:v>1.4377532060068801E-2</c:v>
                </c:pt>
                <c:pt idx="331">
                  <c:v>1.47126016631637E-2</c:v>
                </c:pt>
                <c:pt idx="332">
                  <c:v>1.46516799171464E-2</c:v>
                </c:pt>
                <c:pt idx="333">
                  <c:v>1.38901580919309E-2</c:v>
                </c:pt>
                <c:pt idx="334">
                  <c:v>1.48649060282068E-2</c:v>
                </c:pt>
                <c:pt idx="335">
                  <c:v>1.3128636266715401E-2</c:v>
                </c:pt>
                <c:pt idx="336">
                  <c:v>1.30981753937068E-2</c:v>
                </c:pt>
                <c:pt idx="337">
                  <c:v>1.3341862377775701E-2</c:v>
                </c:pt>
                <c:pt idx="338">
                  <c:v>1.2671723171586101E-2</c:v>
                </c:pt>
                <c:pt idx="339">
                  <c:v>1.2275731822474E-2</c:v>
                </c:pt>
                <c:pt idx="340">
                  <c:v>1.18188187273447E-2</c:v>
                </c:pt>
                <c:pt idx="341">
                  <c:v>1.23975753145085E-2</c:v>
                </c:pt>
                <c:pt idx="342">
                  <c:v>1.2092966584422301E-2</c:v>
                </c:pt>
                <c:pt idx="343">
                  <c:v>1.2367114441499899E-2</c:v>
                </c:pt>
                <c:pt idx="344">
                  <c:v>1.18188187273447E-2</c:v>
                </c:pt>
                <c:pt idx="345">
                  <c:v>1.16969752353102E-2</c:v>
                </c:pt>
                <c:pt idx="346">
                  <c:v>1.11486795211551E-2</c:v>
                </c:pt>
                <c:pt idx="347">
                  <c:v>1.0752688172042999E-2</c:v>
                </c:pt>
                <c:pt idx="348">
                  <c:v>1.0600383806999901E-2</c:v>
                </c:pt>
                <c:pt idx="349">
                  <c:v>1.06308446800085E-2</c:v>
                </c:pt>
                <c:pt idx="350">
                  <c:v>1.05699229339913E-2</c:v>
                </c:pt>
                <c:pt idx="351">
                  <c:v>1.07831490450516E-2</c:v>
                </c:pt>
                <c:pt idx="352">
                  <c:v>1.0539462060982699E-2</c:v>
                </c:pt>
                <c:pt idx="353">
                  <c:v>9.8388619817843907E-3</c:v>
                </c:pt>
                <c:pt idx="354">
                  <c:v>1.04480794419568E-2</c:v>
                </c:pt>
                <c:pt idx="355">
                  <c:v>9.7170184897499099E-3</c:v>
                </c:pt>
                <c:pt idx="356">
                  <c:v>9.6560967437326704E-3</c:v>
                </c:pt>
                <c:pt idx="357">
                  <c:v>9.6256358707240506E-3</c:v>
                </c:pt>
                <c:pt idx="358">
                  <c:v>9.1687227755947506E-3</c:v>
                </c:pt>
                <c:pt idx="359">
                  <c:v>8.2548965853361297E-3</c:v>
                </c:pt>
                <c:pt idx="360">
                  <c:v>8.4376618233878604E-3</c:v>
                </c:pt>
                <c:pt idx="361">
                  <c:v>8.7118096804654401E-3</c:v>
                </c:pt>
                <c:pt idx="362">
                  <c:v>8.6813488074568203E-3</c:v>
                </c:pt>
                <c:pt idx="363">
                  <c:v>8.0721313472844093E-3</c:v>
                </c:pt>
                <c:pt idx="364">
                  <c:v>7.7066008711809703E-3</c:v>
                </c:pt>
                <c:pt idx="365">
                  <c:v>7.7370617441895901E-3</c:v>
                </c:pt>
                <c:pt idx="366">
                  <c:v>7.9502878552499302E-3</c:v>
                </c:pt>
                <c:pt idx="367">
                  <c:v>7.4324530141033802E-3</c:v>
                </c:pt>
                <c:pt idx="368">
                  <c:v>7.58475737914648E-3</c:v>
                </c:pt>
                <c:pt idx="369">
                  <c:v>6.9755399189740802E-3</c:v>
                </c:pt>
                <c:pt idx="370">
                  <c:v>7.3410703950775201E-3</c:v>
                </c:pt>
                <c:pt idx="371">
                  <c:v>7.2801486490602797E-3</c:v>
                </c:pt>
                <c:pt idx="372">
                  <c:v>6.0312528557068404E-3</c:v>
                </c:pt>
                <c:pt idx="373">
                  <c:v>6.4272442048189096E-3</c:v>
                </c:pt>
                <c:pt idx="374">
                  <c:v>6.2444789667671797E-3</c:v>
                </c:pt>
                <c:pt idx="375">
                  <c:v>6.4272442048189096E-3</c:v>
                </c:pt>
                <c:pt idx="376">
                  <c:v>6.1226354747326997E-3</c:v>
                </c:pt>
                <c:pt idx="377">
                  <c:v>6.0007919826982198E-3</c:v>
                </c:pt>
                <c:pt idx="378">
                  <c:v>5.3915745225258096E-3</c:v>
                </c:pt>
                <c:pt idx="379">
                  <c:v>4.9042005543878898E-3</c:v>
                </c:pt>
                <c:pt idx="380">
                  <c:v>4.8432788083706503E-3</c:v>
                </c:pt>
                <c:pt idx="381">
                  <c:v>6.3358615857930503E-3</c:v>
                </c:pt>
                <c:pt idx="382">
                  <c:v>5.1174266654482299E-3</c:v>
                </c:pt>
                <c:pt idx="383">
                  <c:v>5.1783484114654704E-3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43072"/>
        <c:axId val="88644992"/>
      </c:scatterChart>
      <c:valAx>
        <c:axId val="88643072"/>
        <c:scaling>
          <c:orientation val="minMax"/>
          <c:max val="8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644992"/>
        <c:crosses val="autoZero"/>
        <c:crossBetween val="midCat"/>
      </c:valAx>
      <c:valAx>
        <c:axId val="8864499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6430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9AF6-99BF-43DA-BD2F-C88B3B0EF30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B61A-D130-4150-8404-7AB106E47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B61A-D130-4150-8404-7AB106E474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B61A-D130-4150-8404-7AB106E474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0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B61A-D130-4150-8404-7AB106E4746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B61A-D130-4150-8404-7AB106E4746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0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B61A-D130-4150-8404-7AB106E474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8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0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3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4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8233-431C-4653-9531-2BFBD77E3A64}" type="datetimeFigureOut">
              <a:rPr lang="en-GB" smtClean="0"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062B-C633-46BA-BEB9-22B805BBA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64087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PRISM Cruise Meeting </a:t>
            </a: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ODU Nov 2012</a:t>
            </a:r>
          </a:p>
          <a:p>
            <a:pPr algn="ctr"/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Tom Bibby &amp;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Tommy Ryan-Keogh</a:t>
            </a: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Ocean and Earth Science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University of Southampton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Southampton, U.K.</a:t>
            </a: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tsb@noc.soton.ac.uk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2780" y="0"/>
            <a:ext cx="63853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Phytoplankton physiology </a:t>
            </a:r>
          </a:p>
          <a:p>
            <a:pPr algn="ctr"/>
            <a:r>
              <a:rPr lang="en-GB" sz="4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Ross Sea</a:t>
            </a:r>
            <a:endParaRPr lang="en-GB" sz="4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NERC_CO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09096"/>
            <a:ext cx="1979711" cy="604280"/>
          </a:xfrm>
          <a:prstGeom prst="rect">
            <a:avLst/>
          </a:prstGeom>
        </p:spPr>
      </p:pic>
      <p:pic>
        <p:nvPicPr>
          <p:cNvPr id="6" name="Picture 5" descr="NOC log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65304"/>
            <a:ext cx="2736304" cy="615264"/>
          </a:xfrm>
          <a:prstGeom prst="rect">
            <a:avLst/>
          </a:prstGeom>
        </p:spPr>
      </p:pic>
      <p:pic>
        <p:nvPicPr>
          <p:cNvPr id="7" name="Picture 6" descr="university_southampton_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51" y="6165304"/>
            <a:ext cx="284315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377825" y="58738"/>
            <a:ext cx="957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24-hr </a:t>
            </a:r>
            <a:r>
              <a:rPr lang="en-US" dirty="0">
                <a:solidFill>
                  <a:schemeClr val="bg1"/>
                </a:solidFill>
              </a:rPr>
              <a:t>bioassay incubations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313" y="2001838"/>
            <a:ext cx="3846512" cy="4017962"/>
          </a:xfrm>
          <a:prstGeom prst="rect">
            <a:avLst/>
          </a:prstGeom>
          <a:solidFill>
            <a:srgbClr val="A5002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71" name="TextBox 10"/>
          <p:cNvSpPr txBox="1">
            <a:spLocks noChangeArrowheads="1"/>
          </p:cNvSpPr>
          <p:nvPr/>
        </p:nvSpPr>
        <p:spPr bwMode="auto">
          <a:xfrm>
            <a:off x="2952750" y="2328863"/>
            <a:ext cx="1619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</a:rPr>
              <a:t>ADVANTAGES</a:t>
            </a:r>
          </a:p>
        </p:txBody>
      </p:sp>
      <p:sp>
        <p:nvSpPr>
          <p:cNvPr id="62472" name="TextBox 12"/>
          <p:cNvSpPr txBox="1">
            <a:spLocks noChangeArrowheads="1"/>
          </p:cNvSpPr>
          <p:nvPr/>
        </p:nvSpPr>
        <p:spPr bwMode="auto">
          <a:xfrm>
            <a:off x="2819400" y="3005138"/>
            <a:ext cx="35814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Physiological response in 24 </a:t>
            </a:r>
            <a:r>
              <a:rPr lang="en-GB" sz="1800" dirty="0" err="1">
                <a:solidFill>
                  <a:srgbClr val="FFFFFF"/>
                </a:solidFill>
              </a:rPr>
              <a:t>hr</a:t>
            </a:r>
            <a:endParaRPr lang="en-GB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High spatial and temporal resolution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Small volume – complex nutrient additions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Identify limiting nutrients for the phytoplankton community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Compare relative levels of limitation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127625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6247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2146300"/>
            <a:ext cx="544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35038" y="914400"/>
          <a:ext cx="72723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5" imgW="2285640" imgH="219240" progId="Equation.3">
                  <p:embed/>
                </p:oleObj>
              </mc:Choice>
              <mc:Fallback>
                <p:oleObj name="Equation" r:id="rId5" imgW="228564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914400"/>
                        <a:ext cx="72723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6957"/>
              </p:ext>
            </p:extLst>
          </p:nvPr>
        </p:nvGraphicFramePr>
        <p:xfrm>
          <a:off x="251520" y="1410424"/>
          <a:ext cx="8568952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Measurements Collected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Processed?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FRRf CTD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</a:t>
                      </a:r>
                      <a:endParaRPr lang="en-GB" sz="2400" dirty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FRRf Underway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</a:t>
                      </a:r>
                      <a:endParaRPr lang="en-GB" sz="2400" dirty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FRRf</a:t>
                      </a:r>
                      <a:r>
                        <a:rPr lang="en-GB" sz="2000" baseline="0" dirty="0" smtClean="0"/>
                        <a:t> incubation experiments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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77K</a:t>
                      </a:r>
                      <a:r>
                        <a:rPr lang="en-GB" sz="2000" baseline="0" dirty="0" smtClean="0"/>
                        <a:t> Fluorescence CTDs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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77K</a:t>
                      </a:r>
                      <a:r>
                        <a:rPr lang="en-GB" sz="2000" baseline="0" dirty="0" smtClean="0"/>
                        <a:t> Fluorescence incubation experiments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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Nutrients incubation</a:t>
                      </a:r>
                      <a:r>
                        <a:rPr lang="en-GB" sz="2000" baseline="0" dirty="0" smtClean="0"/>
                        <a:t> experiments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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Proteins CTD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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Proteins incubation experiments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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Lugol’s</a:t>
                      </a:r>
                      <a:r>
                        <a:rPr lang="en-GB" sz="2000" dirty="0" smtClean="0"/>
                        <a:t> samples experiments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Wingdings" charset="2"/>
                          <a:ea typeface="Wingdings"/>
                          <a:cs typeface="Wingdings" charset="2"/>
                          <a:sym typeface="Wingdings"/>
                        </a:rPr>
                        <a:t></a:t>
                      </a:r>
                      <a:endParaRPr lang="en-GB" sz="2400" dirty="0" smtClean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Overview of Measurements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 set up in Eddy 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Picture 1" descr="NBP1201_EXP1_FvFmCh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5"/>
            <a:ext cx="9144000" cy="2396476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Long-term Incubation Experiment 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PRISM_Exp_location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47864" cy="24726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092304" y="1124744"/>
            <a:ext cx="216000" cy="21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013176"/>
            <a:ext cx="856895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 smtClean="0"/>
              <a:t>Other data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Nutrients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77K fluorescence</a:t>
            </a:r>
          </a:p>
          <a:p>
            <a:r>
              <a:rPr lang="en-GB" dirty="0" smtClean="0"/>
              <a:t>Still to be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Proteins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Lugol’s Community counts</a:t>
            </a:r>
          </a:p>
        </p:txBody>
      </p:sp>
    </p:spTree>
    <p:extLst>
      <p:ext uri="{BB962C8B-B14F-4D97-AF65-F5344CB8AC3E}">
        <p14:creationId xmlns:p14="http://schemas.microsoft.com/office/powerpoint/2010/main" val="2122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 set up over Ross Bank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Long-term Incubation Experiment 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PRISM_Exp_locatio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47864" cy="24726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308304" y="1196776"/>
            <a:ext cx="216000" cy="21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013176"/>
            <a:ext cx="856895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 smtClean="0"/>
              <a:t>Other data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Nutrients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77K fluorescence</a:t>
            </a:r>
          </a:p>
          <a:p>
            <a:r>
              <a:rPr lang="en-GB" dirty="0" smtClean="0"/>
              <a:t>Still to be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Proteins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Lugol’s Community counts</a:t>
            </a:r>
          </a:p>
        </p:txBody>
      </p:sp>
      <p:pic>
        <p:nvPicPr>
          <p:cNvPr id="9" name="Picture 8" descr="NBP1201_EXP2_FvFmCh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5540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 set up in proximity to Ross Ice Shelf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Long-term Incubation Experiment 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PRISM_Exp_locatio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47864" cy="24726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164288" y="1412776"/>
            <a:ext cx="216000" cy="21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013176"/>
            <a:ext cx="856895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 smtClean="0"/>
              <a:t>Other data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Nutrients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77K fluorescence</a:t>
            </a:r>
          </a:p>
          <a:p>
            <a:r>
              <a:rPr lang="en-GB" dirty="0" smtClean="0"/>
              <a:t>Still to be processed: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Proteins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Ø"/>
            </a:pPr>
            <a:r>
              <a:rPr lang="en-GB" dirty="0" smtClean="0"/>
              <a:t>Lugol’s Community counts</a:t>
            </a:r>
          </a:p>
        </p:txBody>
      </p:sp>
      <p:pic>
        <p:nvPicPr>
          <p:cNvPr id="9" name="Picture 8" descr="NBP1201_EXP3_FvFmCh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350"/>
            <a:ext cx="915540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Long-term Incubation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 descr="C:\Documents and Settings\tsb\My Documents\My Dropbox\Lab Group Folder\PRISM Figures\Net Silicate Drawd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41" y="1052736"/>
            <a:ext cx="4817517" cy="41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537321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Starting to look at community composition and nutrient drawdown</a:t>
            </a:r>
          </a:p>
        </p:txBody>
      </p:sp>
    </p:spTree>
    <p:extLst>
      <p:ext uri="{BB962C8B-B14F-4D97-AF65-F5344CB8AC3E}">
        <p14:creationId xmlns:p14="http://schemas.microsoft.com/office/powerpoint/2010/main" val="37582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Short-term Incubation Experiments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NBP1201_24H_EXP2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1704"/>
            <a:ext cx="7289800" cy="1803400"/>
          </a:xfrm>
          <a:prstGeom prst="rect">
            <a:avLst/>
          </a:prstGeom>
        </p:spPr>
      </p:pic>
      <p:pic>
        <p:nvPicPr>
          <p:cNvPr id="6" name="Picture 5" descr="NBP1201_24H_EXP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2790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458112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responses in F</a:t>
            </a:r>
            <a:r>
              <a:rPr lang="en-US" baseline="-25000" dirty="0" smtClean="0"/>
              <a:t>v</a:t>
            </a:r>
            <a:r>
              <a:rPr lang="en-US" dirty="0" smtClean="0"/>
              <a:t>/F</a:t>
            </a:r>
            <a:r>
              <a:rPr lang="en-US" baseline="-25000" dirty="0" smtClean="0"/>
              <a:t>m</a:t>
            </a:r>
            <a:r>
              <a:rPr lang="en-US" dirty="0" smtClean="0"/>
              <a:t> across the Ross Sea</a:t>
            </a:r>
          </a:p>
          <a:p>
            <a:endParaRPr lang="en-US" dirty="0"/>
          </a:p>
          <a:p>
            <a:r>
              <a:rPr lang="en-US" dirty="0" smtClean="0"/>
              <a:t>Response in F</a:t>
            </a:r>
            <a:r>
              <a:rPr lang="en-US" baseline="-25000" dirty="0" smtClean="0"/>
              <a:t>v</a:t>
            </a:r>
            <a:r>
              <a:rPr lang="en-US" dirty="0" smtClean="0"/>
              <a:t>/F</a:t>
            </a:r>
            <a:r>
              <a:rPr lang="en-US" baseline="-25000" dirty="0" smtClean="0"/>
              <a:t>m</a:t>
            </a:r>
            <a:r>
              <a:rPr lang="en-US" dirty="0" smtClean="0"/>
              <a:t> from 24 hours, biomass responses from 48 hours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Short-term Incubation Experiments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Bank_DFvF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46" y="608424"/>
            <a:ext cx="5266692" cy="4085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489669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Responses of Δ(F</a:t>
            </a:r>
            <a:r>
              <a:rPr lang="en-US" baseline="-25000" dirty="0" smtClean="0"/>
              <a:t>v</a:t>
            </a:r>
            <a:r>
              <a:rPr lang="en-US" dirty="0" smtClean="0"/>
              <a:t>/F</a:t>
            </a:r>
            <a:r>
              <a:rPr lang="en-US" baseline="-25000" dirty="0" smtClean="0"/>
              <a:t>m</a:t>
            </a:r>
            <a:r>
              <a:rPr lang="en-US" dirty="0" smtClean="0"/>
              <a:t>) in regions study regions</a:t>
            </a:r>
          </a:p>
          <a:p>
            <a:endParaRPr lang="en-US" dirty="0"/>
          </a:p>
          <a:p>
            <a:r>
              <a:rPr lang="en-US" dirty="0" smtClean="0"/>
              <a:t>Plot </a:t>
            </a:r>
            <a:r>
              <a:rPr lang="en-US" dirty="0" err="1" smtClean="0"/>
              <a:t>Fe:N</a:t>
            </a:r>
            <a:r>
              <a:rPr lang="en-US" dirty="0" smtClean="0"/>
              <a:t> drawdown against Δ(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v</a:t>
            </a:r>
            <a:r>
              <a:rPr lang="en-US" dirty="0" smtClean="0"/>
              <a:t>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/>
              <a:t>)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66594"/>
              </p:ext>
            </p:extLst>
          </p:nvPr>
        </p:nvGraphicFramePr>
        <p:xfrm>
          <a:off x="323528" y="2348880"/>
          <a:ext cx="419793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92543"/>
              </p:ext>
            </p:extLst>
          </p:nvPr>
        </p:nvGraphicFramePr>
        <p:xfrm>
          <a:off x="4694253" y="2348880"/>
          <a:ext cx="4208452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Preliminary 77K Fluorescence 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732" y="537321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can be used to look at PSII:PSI ratios, which can be compared to absolute quantifications of proteins.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8367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There is growing evidence that under nutrient limitation significant amounts of chlorophyll are ‘uncoupled’ not directly involved in photosynthesis – consequences for remotely sensed estimates of primary production.</a:t>
            </a:r>
          </a:p>
        </p:txBody>
      </p:sp>
    </p:spTree>
    <p:extLst>
      <p:ext uri="{BB962C8B-B14F-4D97-AF65-F5344CB8AC3E}">
        <p14:creationId xmlns:p14="http://schemas.microsoft.com/office/powerpoint/2010/main" val="37093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62" y="8367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Ryan-Keogh TJ</a:t>
            </a:r>
            <a:r>
              <a:rPr lang="en-GB" baseline="30000" dirty="0"/>
              <a:t>, </a:t>
            </a:r>
            <a:r>
              <a:rPr lang="en-GB" dirty="0" smtClean="0"/>
              <a:t>et al (2012) Spatial </a:t>
            </a:r>
            <a:r>
              <a:rPr lang="en-GB" dirty="0"/>
              <a:t>and temporal development of phytoplankton iron stress in relation to bloom dynamics in the high latitude North Atlantic Ocean. </a:t>
            </a:r>
            <a:r>
              <a:rPr lang="en-GB" i="1" dirty="0"/>
              <a:t>Limnology and Oceanography</a:t>
            </a:r>
            <a:r>
              <a:rPr lang="en-GB" dirty="0"/>
              <a:t> </a:t>
            </a:r>
            <a:r>
              <a:rPr lang="en-GB" dirty="0" smtClean="0"/>
              <a:t>(in press)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FFFF"/>
                </a:solidFill>
              </a:rPr>
              <a:t>Iron:Biomass</a:t>
            </a:r>
            <a:r>
              <a:rPr lang="en-US" dirty="0" smtClean="0">
                <a:solidFill>
                  <a:srgbClr val="FFFFFF"/>
                </a:solidFill>
              </a:rPr>
              <a:t> Interactions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DIN, Bloom data with xlab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1238"/>
            <a:ext cx="5868913" cy="44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367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Aims</a:t>
            </a:r>
          </a:p>
          <a:p>
            <a:pPr algn="just"/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 smtClean="0"/>
              <a:t>To map the spatial</a:t>
            </a:r>
            <a:r>
              <a:rPr lang="en-GB" b="1" dirty="0"/>
              <a:t>/temporal extent of iron-limitation ‘physiologically</a:t>
            </a:r>
            <a:r>
              <a:rPr lang="en-GB" b="1" dirty="0" smtClean="0"/>
              <a:t>’ throughout the Ross Sea</a:t>
            </a:r>
            <a:endParaRPr lang="en-GB" b="1" dirty="0"/>
          </a:p>
          <a:p>
            <a:pPr algn="just"/>
            <a:endParaRPr lang="en-GB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 smtClean="0"/>
              <a:t>To gain an understanding of the molecular level responses by phytoplankton to low iron concentrations in the Ross Sea</a:t>
            </a:r>
            <a:endParaRPr lang="en-GB" b="1" dirty="0"/>
          </a:p>
          <a:p>
            <a:pPr algn="just"/>
            <a:endParaRPr lang="en-GB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Aims and Objectives: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4" descr="PRISM_Exp_locatio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798" r="16026" b="7907"/>
          <a:stretch>
            <a:fillRect/>
          </a:stretch>
        </p:blipFill>
        <p:spPr bwMode="auto">
          <a:xfrm>
            <a:off x="1781690" y="2907708"/>
            <a:ext cx="5094566" cy="373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62" y="8367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Ryan-Keogh TJ</a:t>
            </a:r>
            <a:r>
              <a:rPr lang="en-GB" baseline="30000" dirty="0"/>
              <a:t>, </a:t>
            </a:r>
            <a:r>
              <a:rPr lang="en-GB" dirty="0" smtClean="0"/>
              <a:t>et al (2012) Spatial </a:t>
            </a:r>
            <a:r>
              <a:rPr lang="en-GB" dirty="0"/>
              <a:t>and temporal development of phytoplankton iron stress in relation to bloom dynamics in the high latitude North Atlantic Ocean. </a:t>
            </a:r>
            <a:r>
              <a:rPr lang="en-GB" i="1" dirty="0"/>
              <a:t>Limnology and Oceanography</a:t>
            </a:r>
            <a:r>
              <a:rPr lang="en-GB" dirty="0"/>
              <a:t> </a:t>
            </a:r>
            <a:r>
              <a:rPr lang="en-GB" dirty="0" smtClean="0"/>
              <a:t>(in press)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FFFF"/>
                </a:solidFill>
              </a:rPr>
              <a:t>Iron:Biomass</a:t>
            </a:r>
            <a:r>
              <a:rPr lang="en-US" dirty="0" smtClean="0">
                <a:solidFill>
                  <a:srgbClr val="FFFFFF"/>
                </a:solidFill>
              </a:rPr>
              <a:t> Interactions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DIN, Bloom data with xlab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1238"/>
            <a:ext cx="5868913" cy="4432902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>
            <a:off x="2884758" y="2708920"/>
            <a:ext cx="3422028" cy="24710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899073" y="2708920"/>
            <a:ext cx="3407713" cy="29523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Picture 1" descr="TS v sigma sur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320000" cy="3240000"/>
          </a:xfrm>
          <a:prstGeom prst="rect">
            <a:avLst/>
          </a:prstGeom>
        </p:spPr>
      </p:pic>
      <p:pic>
        <p:nvPicPr>
          <p:cNvPr id="5" name="Picture 4" descr="TS v FvFm sur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3" y="1124744"/>
            <a:ext cx="4320000" cy="3240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TS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FRRf Data – Surface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13" y="48691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Variability of iron-stress with stage of bloom?  Time since ice-melt?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6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 descr="NBP1201_CTD_FvFm_Nitrate_Sur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21" y="1340768"/>
            <a:ext cx="6100357" cy="49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Picture 1" descr="PRISM_COMM_SUR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14288" b="14287"/>
          <a:stretch/>
        </p:blipFill>
        <p:spPr>
          <a:xfrm>
            <a:off x="647564" y="692696"/>
            <a:ext cx="7263215" cy="4176463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Calculation of Si Deficit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4" y="50920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consider community composition data (HPLC, VPR, Microscopy?)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175" y="1133356"/>
            <a:ext cx="88836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Somewhere between 1 and 3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Mapping Fe limitation in Ross Sea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in situ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Fv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Fm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, bioassay </a:t>
            </a:r>
          </a:p>
          <a:p>
            <a:r>
              <a:rPr lang="en-GB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2. Molecular basis of photosynthesis of phytoplankton communities in Ross Sea (implications for remote sensing)</a:t>
            </a:r>
          </a:p>
          <a:p>
            <a:r>
              <a:rPr lang="en-GB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	Protein Abundance , 77k, PSII rate,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Rubisco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rate 		(Walker PP)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3. Seasonality of iron-limitation in phytoplankton populations in Ross Sea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Ice cover data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sz="2400" i="1" dirty="0" smtClean="0">
              <a:latin typeface="Arial" pitchFamily="34" charset="0"/>
              <a:cs typeface="Arial" pitchFamily="34" charset="0"/>
            </a:endParaRP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Plan for papers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50" y="1617967"/>
            <a:ext cx="41152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Captain and Crew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R/V NBP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Mark Moore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Ocean and Earth Science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University of Southampton</a:t>
            </a: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Ondrej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Prasil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Trebon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Creck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Republic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Acknowledgements: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Documents and Settings\tsb\Desktop\2012\PRISM\Photos\DCIM\101MSDCF\DSC0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92" y="908720"/>
            <a:ext cx="4249359" cy="56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36712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Also:</a:t>
            </a:r>
          </a:p>
          <a:p>
            <a:pPr algn="just"/>
            <a:endParaRPr lang="en-GB" b="1" dirty="0"/>
          </a:p>
          <a:p>
            <a:pPr algn="just"/>
            <a:r>
              <a:rPr lang="en-GB" b="1" dirty="0" smtClean="0"/>
              <a:t>There is growing evidence that under nutrient limitation significant amounts of chlorophyll are ‘uncoupled’ not directly involved in photosynthesis – consequences for remotely sensed estimates of primary production.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Aims and Objectives: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78" y="2708920"/>
            <a:ext cx="6164166" cy="30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60350" y="85725"/>
            <a:ext cx="563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Key enzymes in biogeochemical cycles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569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dirty="0">
                <a:cs typeface="Arial" pitchFamily="34" charset="0"/>
              </a:rPr>
              <a:t>T</a:t>
            </a:r>
            <a:r>
              <a:rPr lang="en-GB" sz="1800" dirty="0" smtClean="0">
                <a:cs typeface="Arial" pitchFamily="34" charset="0"/>
              </a:rPr>
              <a:t>he </a:t>
            </a:r>
            <a:r>
              <a:rPr lang="en-GB" sz="1800" dirty="0">
                <a:cs typeface="Arial" pitchFamily="34" charset="0"/>
              </a:rPr>
              <a:t>enzymes (protein diversity) that mediate the chemical reactions of biogeochemically important reactions are highly </a:t>
            </a:r>
            <a:r>
              <a:rPr lang="en-GB" sz="1800" dirty="0" smtClean="0">
                <a:cs typeface="Arial" pitchFamily="34" charset="0"/>
              </a:rPr>
              <a:t>conserved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dirty="0"/>
              <a:t>We use two techniques to enable us to interrogate these enzymes in mixed microbial communities</a:t>
            </a:r>
            <a:endParaRPr lang="en-US" sz="1800" dirty="0"/>
          </a:p>
          <a:p>
            <a:pPr marL="0" indent="0" eaLnBrk="1" hangingPunct="1">
              <a:spcBef>
                <a:spcPts val="1200"/>
              </a:spcBef>
            </a:pPr>
            <a:endParaRPr lang="en-GB" sz="1800" dirty="0"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59113" y="5848350"/>
            <a:ext cx="3351212" cy="67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2400"/>
          </a:p>
        </p:txBody>
      </p:sp>
      <p:pic>
        <p:nvPicPr>
          <p:cNvPr id="4098" name="Picture 2" descr="C:\Documents and Settings\tsb\My Documents\My Dropbox\Lab Group Folder\PRISM Figures\For_NERC_Fig1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53" y="2693155"/>
            <a:ext cx="7108239" cy="35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77825" y="58738"/>
            <a:ext cx="957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Method 1: Quantitative immunodetection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2024063" y="4365625"/>
            <a:ext cx="5316537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 dirty="0"/>
              <a:t>Known ratio of peptide to functional complex</a:t>
            </a:r>
          </a:p>
          <a:p>
            <a:pPr algn="ctr" eaLnBrk="1" hangingPunct="1"/>
            <a:r>
              <a:rPr lang="en-US" sz="1800" dirty="0"/>
              <a:t>e.g. </a:t>
            </a:r>
            <a:r>
              <a:rPr lang="en-US" sz="1800" dirty="0" err="1" smtClean="0"/>
              <a:t>PsbA</a:t>
            </a:r>
            <a:r>
              <a:rPr lang="en-US" sz="1800" dirty="0" smtClean="0"/>
              <a:t> </a:t>
            </a:r>
            <a:r>
              <a:rPr lang="en-US" sz="1800" dirty="0"/>
              <a:t>1:1</a:t>
            </a:r>
          </a:p>
          <a:p>
            <a:pPr algn="ctr" eaLnBrk="1" hangingPunct="1"/>
            <a:r>
              <a:rPr lang="en-US" sz="1800" dirty="0"/>
              <a:t>abundance  </a:t>
            </a:r>
            <a:r>
              <a:rPr lang="en-US" sz="1800" dirty="0" err="1" smtClean="0"/>
              <a:t>PsbA</a:t>
            </a:r>
            <a:r>
              <a:rPr lang="en-US" sz="1800" dirty="0" smtClean="0"/>
              <a:t>              </a:t>
            </a:r>
            <a:r>
              <a:rPr lang="en-US" sz="1800" dirty="0"/>
              <a:t>abundance of PSII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97388" y="5084763"/>
            <a:ext cx="406400" cy="158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50" name="Picture 30" descr="ps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636838"/>
            <a:ext cx="53562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5"/>
          <p:cNvSpPr>
            <a:spLocks noChangeArrowheads="1"/>
          </p:cNvSpPr>
          <p:nvPr/>
        </p:nvSpPr>
        <p:spPr bwMode="auto">
          <a:xfrm>
            <a:off x="468313" y="949325"/>
            <a:ext cx="82073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Antibodies raised to conserved peptide sequences of metabolic proteins to quantify abundance of these targets in mixed microbial communities </a:t>
            </a:r>
          </a:p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‘Global-antibodies’ – </a:t>
            </a:r>
            <a:r>
              <a:rPr lang="en-US" dirty="0"/>
              <a:t>http://</a:t>
            </a:r>
            <a:r>
              <a:rPr lang="en-US" dirty="0" err="1"/>
              <a:t>www.agrisera.com</a:t>
            </a:r>
            <a:r>
              <a:rPr lang="en-US" dirty="0"/>
              <a:t>/</a:t>
            </a:r>
          </a:p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31753" name="Text Box 35"/>
          <p:cNvSpPr txBox="1">
            <a:spLocks noChangeArrowheads="1"/>
          </p:cNvSpPr>
          <p:nvPr/>
        </p:nvSpPr>
        <p:spPr bwMode="auto">
          <a:xfrm>
            <a:off x="3995738" y="5445125"/>
            <a:ext cx="344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Figure from Prof. Doug Campbell, Mount Allison</a:t>
            </a:r>
          </a:p>
          <a:p>
            <a:pPr eaLnBrk="1" hangingPunct="1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10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77825" y="58738"/>
            <a:ext cx="957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Method 1: Quantitative immunodetection</a:t>
            </a: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6180138" y="3333750"/>
            <a:ext cx="2341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1- Absolute protein      quantification,</a:t>
            </a:r>
          </a:p>
          <a:p>
            <a:pPr eaLnBrk="1" hangingPunct="1"/>
            <a:endParaRPr lang="en-US" sz="1800">
              <a:solidFill>
                <a:srgbClr val="FFFFFF"/>
              </a:solidFill>
            </a:endParaRP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2- Highly conserved targets,</a:t>
            </a:r>
          </a:p>
          <a:p>
            <a:pPr eaLnBrk="1" hangingPunct="1"/>
            <a:endParaRPr lang="en-US" sz="1800">
              <a:solidFill>
                <a:srgbClr val="FFFFFF"/>
              </a:solidFill>
            </a:endParaRP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3- High spatial/temporal resolution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468313" y="2796024"/>
            <a:ext cx="55435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defTabSz="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err="1"/>
              <a:t>PsaC</a:t>
            </a:r>
            <a:r>
              <a:rPr lang="en-US" sz="2000" dirty="0"/>
              <a:t>: Core subunit of PSI</a:t>
            </a:r>
          </a:p>
          <a:p>
            <a:pPr marL="177800" indent="-177800" defTabSz="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err="1"/>
              <a:t>PsbA</a:t>
            </a:r>
            <a:r>
              <a:rPr lang="en-US" sz="2000" dirty="0"/>
              <a:t>: D1 protein of PSII</a:t>
            </a:r>
          </a:p>
          <a:p>
            <a:pPr marL="177800" indent="-177800" defTabSz="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RbcL</a:t>
            </a:r>
            <a:r>
              <a:rPr lang="en-US" sz="2000" b="1" dirty="0"/>
              <a:t>:</a:t>
            </a:r>
            <a:r>
              <a:rPr lang="en-US" sz="2000" dirty="0"/>
              <a:t> Large subunit of RUBISCO</a:t>
            </a:r>
            <a:endParaRPr lang="en-GB" sz="2000" b="1" dirty="0"/>
          </a:p>
          <a:p>
            <a:pPr marL="177800" indent="-177800" defTabSz="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b="1" dirty="0" err="1"/>
              <a:t>AtpB</a:t>
            </a:r>
            <a:r>
              <a:rPr lang="en-GB" sz="2000" b="1" dirty="0"/>
              <a:t>: </a:t>
            </a:r>
            <a:r>
              <a:rPr lang="en-GB" sz="2000" dirty="0"/>
              <a:t>CF1 beta-subunit of ATP synthase</a:t>
            </a:r>
            <a:r>
              <a:rPr lang="en-GB" sz="2000" b="1" dirty="0"/>
              <a:t> </a:t>
            </a:r>
            <a:endParaRPr lang="en-GB" sz="2000" b="1" dirty="0" smtClean="0"/>
          </a:p>
        </p:txBody>
      </p:sp>
      <p:sp>
        <p:nvSpPr>
          <p:cNvPr id="33799" name="Rectangle 25"/>
          <p:cNvSpPr>
            <a:spLocks noChangeArrowheads="1"/>
          </p:cNvSpPr>
          <p:nvPr/>
        </p:nvSpPr>
        <p:spPr bwMode="auto">
          <a:xfrm>
            <a:off x="468313" y="2151499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2000" dirty="0" smtClean="0"/>
              <a:t>It allows us to quantify </a:t>
            </a:r>
            <a:r>
              <a:rPr lang="en-US" sz="2000" dirty="0"/>
              <a:t>the following key metabolic proteins (</a:t>
            </a:r>
            <a:r>
              <a:rPr lang="en-US" sz="2000" dirty="0" err="1"/>
              <a:t>fmol</a:t>
            </a:r>
            <a:r>
              <a:rPr lang="en-US" sz="2000" dirty="0"/>
              <a:t>):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4888" y="1557338"/>
            <a:ext cx="2671762" cy="3671887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6288088" y="2333625"/>
            <a:ext cx="23415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1. Absolute protein      quantification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2. Data from complex microbial communities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3. High spatial/temporal resolution</a:t>
            </a:r>
          </a:p>
        </p:txBody>
      </p:sp>
      <p:pic>
        <p:nvPicPr>
          <p:cNvPr id="33802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647825"/>
            <a:ext cx="544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9"/>
          <p:cNvSpPr txBox="1">
            <a:spLocks noChangeArrowheads="1"/>
          </p:cNvSpPr>
          <p:nvPr/>
        </p:nvSpPr>
        <p:spPr bwMode="auto">
          <a:xfrm>
            <a:off x="6319838" y="1700213"/>
            <a:ext cx="1708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7535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77825" y="58738"/>
            <a:ext cx="957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Method 2: Fast Repetition Rate Fluorometry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43973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dirty="0">
                <a:cs typeface="Arial" pitchFamily="34" charset="0"/>
              </a:rPr>
              <a:t>Biophysical method</a:t>
            </a:r>
          </a:p>
          <a:p>
            <a:pPr eaLnBrk="1" hangingPunct="1"/>
            <a:endParaRPr lang="en-GB" sz="1800" dirty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800" dirty="0">
                <a:cs typeface="Arial" pitchFamily="34" charset="0"/>
              </a:rPr>
              <a:t>Specific interrogation of PSII</a:t>
            </a:r>
          </a:p>
          <a:p>
            <a:pPr eaLnBrk="1" hangingPunct="1">
              <a:buFontTx/>
              <a:buChar char="•"/>
            </a:pPr>
            <a:endParaRPr lang="en-GB" sz="1800" dirty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800" dirty="0">
                <a:cs typeface="Arial" pitchFamily="34" charset="0"/>
              </a:rPr>
              <a:t>F</a:t>
            </a:r>
            <a:r>
              <a:rPr lang="en-GB" sz="1800" baseline="-25000" dirty="0">
                <a:cs typeface="Arial" pitchFamily="34" charset="0"/>
              </a:rPr>
              <a:t>v</a:t>
            </a:r>
            <a:r>
              <a:rPr lang="en-GB" sz="1800" dirty="0">
                <a:cs typeface="Arial" pitchFamily="34" charset="0"/>
              </a:rPr>
              <a:t>/F</a:t>
            </a:r>
            <a:r>
              <a:rPr lang="en-GB" sz="1800" baseline="-25000" dirty="0">
                <a:cs typeface="Arial" pitchFamily="34" charset="0"/>
              </a:rPr>
              <a:t>m</a:t>
            </a:r>
            <a:r>
              <a:rPr lang="en-GB" sz="1800" dirty="0">
                <a:cs typeface="Arial" pitchFamily="34" charset="0"/>
              </a:rPr>
              <a:t> – Maximum quantum efficiency of PSII photochemistry</a:t>
            </a:r>
          </a:p>
          <a:p>
            <a:pPr eaLnBrk="1" hangingPunct="1">
              <a:buFontTx/>
              <a:buChar char="•"/>
            </a:pPr>
            <a:endParaRPr lang="en-GB" sz="1800" dirty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800" dirty="0">
                <a:cs typeface="Arial" pitchFamily="34" charset="0"/>
              </a:rPr>
              <a:t>Maximum efficiency by which light absorbed by PSII is used to reduce Q</a:t>
            </a:r>
            <a:r>
              <a:rPr lang="en-GB" sz="1800" baseline="-25000" dirty="0">
                <a:cs typeface="Arial" pitchFamily="34" charset="0"/>
              </a:rPr>
              <a:t>A</a:t>
            </a:r>
          </a:p>
          <a:p>
            <a:pPr eaLnBrk="1" hangingPunct="1"/>
            <a:endParaRPr lang="en-GB" sz="1800" dirty="0">
              <a:cs typeface="Arial" pitchFamily="34" charset="0"/>
            </a:endParaRPr>
          </a:p>
          <a:p>
            <a:pPr eaLnBrk="1" hangingPunct="1"/>
            <a:endParaRPr lang="en-GB" sz="1800" dirty="0">
              <a:cs typeface="Arial" pitchFamily="34" charset="0"/>
            </a:endParaRPr>
          </a:p>
          <a:p>
            <a:pPr eaLnBrk="1" hangingPunct="1"/>
            <a:endParaRPr lang="en-GB" sz="1800" dirty="0">
              <a:cs typeface="Arial" pitchFamily="34" charset="0"/>
            </a:endParaRPr>
          </a:p>
          <a:p>
            <a:pPr eaLnBrk="1" hangingPunct="1"/>
            <a:endParaRPr lang="en-US" sz="1800" dirty="0">
              <a:cs typeface="Arial" pitchFamily="34" charset="0"/>
            </a:endParaRPr>
          </a:p>
        </p:txBody>
      </p:sp>
      <p:pic>
        <p:nvPicPr>
          <p:cNvPr id="37894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887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580063" y="5876925"/>
            <a:ext cx="288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i="1"/>
              <a:t>Fluorescence kinetic emission from PSII</a:t>
            </a:r>
            <a:endParaRPr lang="en-US" sz="1200" i="1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63613" y="3644900"/>
            <a:ext cx="2671762" cy="2447925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1222375" y="4206875"/>
            <a:ext cx="23415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1. </a:t>
            </a:r>
            <a:r>
              <a:rPr lang="en-US" sz="1800" i="1" dirty="0">
                <a:solidFill>
                  <a:srgbClr val="FFFFFF"/>
                </a:solidFill>
              </a:rPr>
              <a:t>In vivo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2. In real time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rgbClr val="FFFFFF"/>
                </a:solidFill>
              </a:rPr>
              <a:t>3. High spatial/temporal resolution</a:t>
            </a:r>
          </a:p>
        </p:txBody>
      </p:sp>
      <p:pic>
        <p:nvPicPr>
          <p:cNvPr id="3789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789363"/>
            <a:ext cx="544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Box 9"/>
          <p:cNvSpPr txBox="1">
            <a:spLocks noChangeArrowheads="1"/>
          </p:cNvSpPr>
          <p:nvPr/>
        </p:nvSpPr>
        <p:spPr bwMode="auto">
          <a:xfrm>
            <a:off x="1263650" y="3716338"/>
            <a:ext cx="1708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ADVANTAGES</a:t>
            </a:r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5791200" y="3429000"/>
            <a:ext cx="2668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i="1"/>
              <a:t>From Baker 2008 Ann Rev Plant Biol</a:t>
            </a:r>
            <a:endParaRPr lang="en-US" sz="1200" i="1"/>
          </a:p>
        </p:txBody>
      </p:sp>
      <p:pic>
        <p:nvPicPr>
          <p:cNvPr id="379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3125"/>
            <a:ext cx="3887788" cy="2555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77825" y="58738"/>
            <a:ext cx="86586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Method </a:t>
            </a:r>
            <a:r>
              <a:rPr lang="en-US" dirty="0" smtClean="0">
                <a:solidFill>
                  <a:srgbClr val="FFFFFF"/>
                </a:solidFill>
              </a:rPr>
              <a:t>3: 77K </a:t>
            </a:r>
            <a:r>
              <a:rPr lang="en-US" dirty="0" err="1" smtClean="0">
                <a:solidFill>
                  <a:srgbClr val="FFFFFF"/>
                </a:solidFill>
              </a:rPr>
              <a:t>Fluorometry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0112" y="4149080"/>
            <a:ext cx="3319834" cy="2447925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652120" y="4221088"/>
            <a:ext cx="1708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ADVANTAGES</a:t>
            </a: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221088"/>
            <a:ext cx="544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580112" y="4797152"/>
            <a:ext cx="298963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Relative protein ratios</a:t>
            </a:r>
          </a:p>
          <a:p>
            <a:pPr marL="342900" indent="-3429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Data from complex microbial communities</a:t>
            </a:r>
          </a:p>
          <a:p>
            <a:pPr marL="342900" indent="-3429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FFFFFF"/>
                </a:solidFill>
              </a:rPr>
              <a:t>High </a:t>
            </a:r>
            <a:r>
              <a:rPr lang="en-US" sz="1800" dirty="0">
                <a:solidFill>
                  <a:srgbClr val="FFFFFF"/>
                </a:solidFill>
              </a:rPr>
              <a:t>spatial/temporal </a:t>
            </a:r>
            <a:r>
              <a:rPr lang="en-US" sz="1800" dirty="0" smtClean="0">
                <a:solidFill>
                  <a:srgbClr val="FFFFFF"/>
                </a:solidFill>
              </a:rPr>
              <a:t>resolution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 descr="NBP1201_77K_EXAMP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5112568" cy="3229962"/>
          </a:xfrm>
          <a:prstGeom prst="rect">
            <a:avLst/>
          </a:prstGeom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79512" y="3861048"/>
            <a:ext cx="410445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Provides multiple datasets from 6 different diodes (385 nm, 425 nm, 457 nm, 516 nm, 534 nm &amp; 588 nm)</a:t>
            </a:r>
          </a:p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Allows interrogation of different accessory pigments across complex microbial communities</a:t>
            </a:r>
          </a:p>
          <a:p>
            <a:pPr defTabSz="457200">
              <a:spcBef>
                <a:spcPct val="20000"/>
              </a:spcBef>
            </a:pPr>
            <a:r>
              <a:rPr lang="en-US" sz="2000" b="1" i="1" dirty="0" err="1" smtClean="0"/>
              <a:t>Ondrej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Prasil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Trebon</a:t>
            </a:r>
            <a:r>
              <a:rPr lang="en-US" sz="2000" b="1" i="1" dirty="0" smtClean="0"/>
              <a:t>  - Czech Republic)</a:t>
            </a:r>
          </a:p>
          <a:p>
            <a:pPr marL="266700" indent="-266700" defTabSz="4572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 descr="photo-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 r="7414" b="10575"/>
          <a:stretch/>
        </p:blipFill>
        <p:spPr>
          <a:xfrm rot="5400000">
            <a:off x="-465094" y="1157790"/>
            <a:ext cx="2601864" cy="1671675"/>
          </a:xfrm>
          <a:prstGeom prst="rect">
            <a:avLst/>
          </a:prstGeom>
        </p:spPr>
      </p:pic>
      <p:pic>
        <p:nvPicPr>
          <p:cNvPr id="15" name="Picture 14" descr="photo-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9257" r="3146" b="13429"/>
          <a:stretch/>
        </p:blipFill>
        <p:spPr>
          <a:xfrm rot="10800000">
            <a:off x="1671676" y="692695"/>
            <a:ext cx="1948441" cy="12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75" y="0"/>
            <a:ext cx="9144000" cy="5715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377825" y="58738"/>
            <a:ext cx="957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ong-term </a:t>
            </a:r>
            <a:r>
              <a:rPr lang="en-US" dirty="0">
                <a:solidFill>
                  <a:schemeClr val="bg1"/>
                </a:solidFill>
              </a:rPr>
              <a:t>bioassay experiments</a:t>
            </a:r>
          </a:p>
        </p:txBody>
      </p:sp>
      <p:sp>
        <p:nvSpPr>
          <p:cNvPr id="60421" name="TextBox 12"/>
          <p:cNvSpPr txBox="1">
            <a:spLocks noChangeArrowheads="1"/>
          </p:cNvSpPr>
          <p:nvPr/>
        </p:nvSpPr>
        <p:spPr bwMode="auto">
          <a:xfrm>
            <a:off x="666750" y="981075"/>
            <a:ext cx="8153400" cy="2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3–4 </a:t>
            </a:r>
            <a:r>
              <a:rPr lang="en-US" sz="1800" dirty="0"/>
              <a:t>days biomass </a:t>
            </a:r>
            <a:r>
              <a:rPr lang="en-US" sz="1800" dirty="0" smtClean="0"/>
              <a:t>response to added Fe</a:t>
            </a: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Data on community, physiology, protein </a:t>
            </a:r>
            <a:endParaRPr lang="en-US" sz="1800" dirty="0"/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sz="1800" dirty="0" smtClean="0"/>
              <a:t>Low spatial resolution</a:t>
            </a:r>
            <a:endParaRPr lang="en-US" sz="1800" dirty="0"/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GB" sz="1800" dirty="0" smtClean="0"/>
              <a:t>Community </a:t>
            </a:r>
            <a:r>
              <a:rPr lang="en-GB" sz="1800" dirty="0"/>
              <a:t>composition shifts – </a:t>
            </a:r>
            <a:r>
              <a:rPr lang="en-GB" sz="1800" i="1" dirty="0"/>
              <a:t>differences in F</a:t>
            </a:r>
            <a:r>
              <a:rPr lang="en-GB" sz="1800" i="1" baseline="-25000" dirty="0"/>
              <a:t>v</a:t>
            </a:r>
            <a:r>
              <a:rPr lang="en-GB" sz="1800" i="1" dirty="0"/>
              <a:t>/F</a:t>
            </a:r>
            <a:r>
              <a:rPr lang="en-GB" sz="1800" i="1" baseline="-25000" dirty="0"/>
              <a:t>m</a:t>
            </a:r>
            <a:r>
              <a:rPr lang="en-GB" sz="1800" i="1" dirty="0"/>
              <a:t> are as large between species as within species (Suggett et al MEPS 2009)</a:t>
            </a: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GB" sz="1800" dirty="0"/>
              <a:t>Removal from </a:t>
            </a:r>
            <a:r>
              <a:rPr lang="en-GB" sz="1800" i="1" dirty="0"/>
              <a:t>in situ</a:t>
            </a:r>
            <a:r>
              <a:rPr lang="en-GB" sz="1800" dirty="0"/>
              <a:t> environment</a:t>
            </a: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GB" sz="1800" dirty="0"/>
              <a:t>Bottle effects</a:t>
            </a:r>
            <a:endParaRPr lang="en-US" sz="1800" dirty="0"/>
          </a:p>
        </p:txBody>
      </p:sp>
      <p:pic>
        <p:nvPicPr>
          <p:cNvPr id="6" name="Picture 5" descr="IMG_35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25361"/>
            <a:ext cx="4696392" cy="31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870</Words>
  <Application>Microsoft Office PowerPoint</Application>
  <PresentationFormat>On-screen Show (4:3)</PresentationFormat>
  <Paragraphs>185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Oceanography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Acer Customer</dc:creator>
  <cp:lastModifiedBy>Dennis</cp:lastModifiedBy>
  <cp:revision>81</cp:revision>
  <dcterms:created xsi:type="dcterms:W3CDTF">2012-11-21T09:49:26Z</dcterms:created>
  <dcterms:modified xsi:type="dcterms:W3CDTF">2012-11-29T18:15:50Z</dcterms:modified>
</cp:coreProperties>
</file>