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64" r:id="rId5"/>
    <p:sldId id="265" r:id="rId6"/>
    <p:sldId id="259" r:id="rId7"/>
    <p:sldId id="279" r:id="rId8"/>
    <p:sldId id="267" r:id="rId9"/>
    <p:sldId id="275" r:id="rId10"/>
    <p:sldId id="276" r:id="rId11"/>
    <p:sldId id="274" r:id="rId12"/>
    <p:sldId id="277" r:id="rId13"/>
    <p:sldId id="273" r:id="rId14"/>
    <p:sldId id="278" r:id="rId15"/>
    <p:sldId id="282" r:id="rId16"/>
    <p:sldId id="281" r:id="rId17"/>
    <p:sldId id="283" r:id="rId18"/>
    <p:sldId id="271" r:id="rId19"/>
    <p:sldId id="272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C5B2-E1AB-423D-AD5E-3A9654080323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386-C0CC-43EF-9EE8-D5C8190F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0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C5B2-E1AB-423D-AD5E-3A9654080323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386-C0CC-43EF-9EE8-D5C8190F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5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C5B2-E1AB-423D-AD5E-3A9654080323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386-C0CC-43EF-9EE8-D5C8190F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3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C5B2-E1AB-423D-AD5E-3A9654080323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386-C0CC-43EF-9EE8-D5C8190F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2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C5B2-E1AB-423D-AD5E-3A9654080323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386-C0CC-43EF-9EE8-D5C8190F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1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C5B2-E1AB-423D-AD5E-3A9654080323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386-C0CC-43EF-9EE8-D5C8190F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6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C5B2-E1AB-423D-AD5E-3A9654080323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386-C0CC-43EF-9EE8-D5C8190F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7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C5B2-E1AB-423D-AD5E-3A9654080323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386-C0CC-43EF-9EE8-D5C8190F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8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C5B2-E1AB-423D-AD5E-3A9654080323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386-C0CC-43EF-9EE8-D5C8190F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2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C5B2-E1AB-423D-AD5E-3A9654080323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386-C0CC-43EF-9EE8-D5C8190F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8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C5B2-E1AB-423D-AD5E-3A9654080323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386-C0CC-43EF-9EE8-D5C8190F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3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CC5B2-E1AB-423D-AD5E-3A9654080323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1D386-C0CC-43EF-9EE8-D5C8190F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6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7724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Cruise Hydrography</a:t>
            </a:r>
          </a:p>
          <a:p>
            <a:pPr algn="ctr"/>
            <a:r>
              <a:rPr lang="en-US" sz="3600" dirty="0" smtClean="0"/>
              <a:t>Overview of stations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200" dirty="0" smtClean="0"/>
              <a:t>Selected Analysis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2400" dirty="0" smtClean="0"/>
              <a:t>Two </a:t>
            </a:r>
            <a:r>
              <a:rPr lang="en-US" sz="2400" dirty="0" err="1" smtClean="0"/>
              <a:t>Joides</a:t>
            </a:r>
            <a:r>
              <a:rPr lang="en-US" sz="2400" dirty="0" smtClean="0"/>
              <a:t> trough sections: </a:t>
            </a:r>
          </a:p>
          <a:p>
            <a:pPr algn="ctr"/>
            <a:r>
              <a:rPr lang="en-US" sz="2400" dirty="0" smtClean="0"/>
              <a:t>Compare to </a:t>
            </a:r>
            <a:r>
              <a:rPr lang="en-US" sz="2400" dirty="0" err="1" smtClean="0"/>
              <a:t>Kohut</a:t>
            </a:r>
            <a:r>
              <a:rPr lang="en-US" sz="2400" dirty="0" smtClean="0"/>
              <a:t> et al. JGR 2013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Northward transport of ISW </a:t>
            </a:r>
          </a:p>
          <a:p>
            <a:pPr algn="ctr"/>
            <a:r>
              <a:rPr lang="en-US" sz="2400" dirty="0" smtClean="0"/>
              <a:t>from Ross Ice shelf Section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45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5200" cy="358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57550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6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40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3048000"/>
            <a:ext cx="5080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3810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mCDW</a:t>
            </a:r>
            <a:r>
              <a:rPr lang="en-US" dirty="0" smtClean="0"/>
              <a:t> trans: 0.18 </a:t>
            </a:r>
            <a:r>
              <a:rPr lang="en-US" dirty="0" err="1" smtClean="0"/>
              <a:t>Sv</a:t>
            </a:r>
            <a:r>
              <a:rPr lang="en-US" dirty="0" smtClean="0"/>
              <a:t>, 0.11 </a:t>
            </a:r>
            <a:r>
              <a:rPr lang="en-US" dirty="0" err="1" smtClean="0"/>
              <a:t>Sv</a:t>
            </a:r>
            <a:endParaRPr lang="en-US" dirty="0" smtClean="0"/>
          </a:p>
          <a:p>
            <a:r>
              <a:rPr lang="en-US" dirty="0" smtClean="0"/>
              <a:t>South trans: .67 </a:t>
            </a:r>
            <a:r>
              <a:rPr lang="en-US" dirty="0" err="1" smtClean="0"/>
              <a:t>Sv</a:t>
            </a:r>
            <a:r>
              <a:rPr lang="en-US" dirty="0" smtClean="0"/>
              <a:t>, .55 </a:t>
            </a:r>
            <a:r>
              <a:rPr lang="en-US" dirty="0" err="1" smtClean="0"/>
              <a:t>Sv</a:t>
            </a:r>
            <a:endParaRPr lang="en-US" dirty="0" smtClean="0"/>
          </a:p>
          <a:p>
            <a:r>
              <a:rPr lang="en-US" dirty="0" smtClean="0"/>
              <a:t>Positive flow is into page (southward)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868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85800"/>
            <a:ext cx="6096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638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ADCP vertical mean (tides removed?)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04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572000" y="243204"/>
            <a:ext cx="4343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Model transport (</a:t>
            </a:r>
            <a:r>
              <a:rPr lang="en-US" sz="2000" b="0" dirty="0" err="1" smtClean="0">
                <a:solidFill>
                  <a:srgbClr val="000099"/>
                </a:solidFill>
                <a:latin typeface="Comic Sans MS" pitchFamily="66" charset="0"/>
              </a:rPr>
              <a:t>Sv</a:t>
            </a:r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.) in the along-slope direction (5-day average fields) over 180–280 m depth across a 20 km section near where Bruce Huber’s mooring was</a:t>
            </a:r>
          </a:p>
          <a:p>
            <a:endParaRPr lang="en-US" sz="2000" b="0" dirty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Southward cross section transport (</a:t>
            </a:r>
            <a:r>
              <a:rPr lang="en-US" sz="2000" b="0" dirty="0" err="1" smtClean="0">
                <a:solidFill>
                  <a:srgbClr val="000099"/>
                </a:solidFill>
                <a:latin typeface="Comic Sans MS" pitchFamily="66" charset="0"/>
              </a:rPr>
              <a:t>Sv</a:t>
            </a:r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.):</a:t>
            </a:r>
          </a:p>
          <a:p>
            <a:endParaRPr lang="en-US" sz="2000" b="0" dirty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0.13 ± 0.06 (model total)</a:t>
            </a:r>
          </a:p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0.16 ± 0.05 (model summer)</a:t>
            </a:r>
          </a:p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0.20 ± 0.01 (model during   </a:t>
            </a:r>
          </a:p>
          <a:p>
            <a:r>
              <a:rPr lang="en-US" sz="2000" b="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time of mooring deployment)</a:t>
            </a:r>
          </a:p>
          <a:p>
            <a:endParaRPr lang="en-US" sz="2000" b="0" dirty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b="0" dirty="0" smtClean="0">
                <a:solidFill>
                  <a:srgbClr val="FF0000"/>
                </a:solidFill>
                <a:latin typeface="Comic Sans MS" pitchFamily="66" charset="0"/>
              </a:rPr>
              <a:t>0.24 (mooring, </a:t>
            </a:r>
            <a:r>
              <a:rPr lang="en-US" sz="2000" b="0" dirty="0" err="1" smtClean="0">
                <a:solidFill>
                  <a:srgbClr val="FF0000"/>
                </a:solidFill>
                <a:latin typeface="Comic Sans MS" pitchFamily="66" charset="0"/>
              </a:rPr>
              <a:t>Kohut</a:t>
            </a:r>
            <a:r>
              <a:rPr lang="en-US" sz="2000" b="0" dirty="0" smtClean="0">
                <a:solidFill>
                  <a:srgbClr val="FF0000"/>
                </a:solidFill>
                <a:latin typeface="Comic Sans MS" pitchFamily="66" charset="0"/>
              </a:rPr>
              <a:t> et al., 2013) </a:t>
            </a:r>
            <a:endParaRPr lang="en-US" sz="20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3" descr="joides.png"/>
          <p:cNvPicPr>
            <a:picLocks noChangeAspect="1"/>
          </p:cNvPicPr>
          <p:nvPr/>
        </p:nvPicPr>
        <p:blipFill>
          <a:blip r:embed="rId2" cstate="print"/>
          <a:srcRect l="9412" t="10909" r="10588" b="10909"/>
          <a:stretch>
            <a:fillRect/>
          </a:stretch>
        </p:blipFill>
        <p:spPr>
          <a:xfrm>
            <a:off x="609600" y="1981200"/>
            <a:ext cx="3733800" cy="4722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t="3996" r="11999" b="53334"/>
          <a:stretch/>
        </p:blipFill>
        <p:spPr>
          <a:xfrm>
            <a:off x="0" y="0"/>
            <a:ext cx="457200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73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09800"/>
            <a:ext cx="5562600" cy="4171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685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closed section to do inverse calculation (?)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63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643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7400" cy="3448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27" y="0"/>
            <a:ext cx="4597400" cy="3448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4038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 flow is into page (northward)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28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799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Comments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Ross Bank analysis by Mike</a:t>
            </a:r>
          </a:p>
          <a:p>
            <a:r>
              <a:rPr lang="en-US" sz="2400" dirty="0" smtClean="0"/>
              <a:t>Ross model update by Stefanie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7535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136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Overview of </a:t>
            </a:r>
            <a:r>
              <a:rPr lang="en-US" sz="3200" dirty="0" smtClean="0">
                <a:latin typeface="+mj-lt"/>
              </a:rPr>
              <a:t>CTD </a:t>
            </a:r>
            <a:r>
              <a:rPr lang="en-US" sz="3200" dirty="0" smtClean="0">
                <a:latin typeface="+mj-lt"/>
              </a:rPr>
              <a:t>measurements</a:t>
            </a:r>
            <a:endParaRPr lang="en-US" sz="3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2098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Cruise track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T-S from </a:t>
            </a:r>
            <a:r>
              <a:rPr lang="en-US" sz="2800" dirty="0" smtClean="0"/>
              <a:t>CTD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19200" y="44196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118 CTD stations and 144 XBT drops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2013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36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4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9" b="14319"/>
          <a:stretch/>
        </p:blipFill>
        <p:spPr>
          <a:xfrm>
            <a:off x="1143000" y="228600"/>
            <a:ext cx="6781800" cy="634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1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6" t="2916" r="13084" b="2709"/>
          <a:stretch/>
        </p:blipFill>
        <p:spPr>
          <a:xfrm>
            <a:off x="2209800" y="304800"/>
            <a:ext cx="6343651" cy="61534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914400"/>
            <a:ext cx="198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T/S structure from all CTD casts.</a:t>
            </a:r>
          </a:p>
          <a:p>
            <a:endParaRPr lang="en-US" sz="2400" dirty="0"/>
          </a:p>
          <a:p>
            <a:r>
              <a:rPr lang="en-US" sz="2400" dirty="0" smtClean="0"/>
              <a:t>Color indicates depth</a:t>
            </a:r>
          </a:p>
        </p:txBody>
      </p:sp>
    </p:spTree>
    <p:extLst>
      <p:ext uri="{BB962C8B-B14F-4D97-AF65-F5344CB8AC3E}">
        <p14:creationId xmlns:p14="http://schemas.microsoft.com/office/powerpoint/2010/main" val="152980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0"/>
            <a:ext cx="739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mCDW</a:t>
            </a:r>
            <a:r>
              <a:rPr lang="en-US" sz="2800" dirty="0" smtClean="0"/>
              <a:t> transport in </a:t>
            </a:r>
            <a:r>
              <a:rPr lang="en-US" sz="2800" dirty="0" err="1" smtClean="0"/>
              <a:t>Joides</a:t>
            </a:r>
            <a:r>
              <a:rPr lang="en-US" sz="2800" dirty="0" smtClean="0"/>
              <a:t> Trough</a:t>
            </a:r>
            <a:endParaRPr lang="en-US" sz="2800" dirty="0" smtClean="0"/>
          </a:p>
          <a:p>
            <a:r>
              <a:rPr lang="en-US" sz="2800" dirty="0" smtClean="0"/>
              <a:t>Use neutral density (28.0 – 28.27)</a:t>
            </a:r>
          </a:p>
          <a:p>
            <a:r>
              <a:rPr lang="en-US" sz="2800" dirty="0" smtClean="0"/>
              <a:t>Use geostrophic flow relative to the bottom</a:t>
            </a:r>
          </a:p>
          <a:p>
            <a:r>
              <a:rPr lang="en-US" sz="2800" dirty="0" smtClean="0"/>
              <a:t>Look for temperature and Oxy signal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867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29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3505200"/>
            <a:ext cx="44704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73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3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2895600"/>
            <a:ext cx="5283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72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68800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3276600"/>
            <a:ext cx="4775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4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icSansM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213</Words>
  <Application>Microsoft Office PowerPoint</Application>
  <PresentationFormat>On-screen Show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Old Dominion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Klinck</dc:creator>
  <cp:lastModifiedBy>John Klinck</cp:lastModifiedBy>
  <cp:revision>26</cp:revision>
  <dcterms:created xsi:type="dcterms:W3CDTF">2012-11-28T14:38:00Z</dcterms:created>
  <dcterms:modified xsi:type="dcterms:W3CDTF">2013-06-10T21:36:44Z</dcterms:modified>
</cp:coreProperties>
</file>