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3" r:id="rId2"/>
    <p:sldId id="283" r:id="rId3"/>
    <p:sldId id="276" r:id="rId4"/>
    <p:sldId id="324" r:id="rId5"/>
    <p:sldId id="284" r:id="rId6"/>
    <p:sldId id="321" r:id="rId7"/>
    <p:sldId id="327" r:id="rId8"/>
    <p:sldId id="309" r:id="rId9"/>
    <p:sldId id="334" r:id="rId10"/>
    <p:sldId id="335" r:id="rId11"/>
    <p:sldId id="291" r:id="rId12"/>
    <p:sldId id="293" r:id="rId13"/>
    <p:sldId id="310" r:id="rId14"/>
    <p:sldId id="313" r:id="rId15"/>
    <p:sldId id="322" r:id="rId16"/>
    <p:sldId id="295" r:id="rId17"/>
    <p:sldId id="323" r:id="rId18"/>
    <p:sldId id="296" r:id="rId19"/>
    <p:sldId id="315" r:id="rId20"/>
    <p:sldId id="316" r:id="rId21"/>
    <p:sldId id="298" r:id="rId22"/>
    <p:sldId id="305" r:id="rId23"/>
    <p:sldId id="306" r:id="rId24"/>
    <p:sldId id="299" r:id="rId25"/>
    <p:sldId id="300" r:id="rId26"/>
    <p:sldId id="330" r:id="rId27"/>
    <p:sldId id="332" r:id="rId28"/>
    <p:sldId id="301" r:id="rId29"/>
    <p:sldId id="302" r:id="rId30"/>
    <p:sldId id="331" r:id="rId31"/>
    <p:sldId id="303" r:id="rId32"/>
    <p:sldId id="318" r:id="rId33"/>
    <p:sldId id="319" r:id="rId34"/>
    <p:sldId id="304" r:id="rId35"/>
    <p:sldId id="307" r:id="rId36"/>
    <p:sldId id="333" r:id="rId37"/>
    <p:sldId id="320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100" d="100"/>
          <a:sy n="100" d="100"/>
        </p:scale>
        <p:origin x="-702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m1g08\Desktop\PRISM%20dFe\PRISM%20TM%20cast%20data%20inc.%20at-sea%20valu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mm1g08\Desktop\PRISM%20dFe\PRISM%20TM%20cast%20data%20inc.%20at-sea%20valu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m1g08\Desktop\PRISM%20dFe\PRISM%20TM%20cast%20data%20inc.%20at-sea%20valu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mm1g08\Desktop\PRISM%20dFe\PRISM%20TM%20cast%20data%20inc.%20at-sea%20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6499398940728E-2"/>
          <c:y val="2.2422398927302207E-2"/>
          <c:w val="0.88280451420776795"/>
          <c:h val="0.87922083745995039"/>
        </c:manualLayout>
      </c:layout>
      <c:scatterChart>
        <c:scatterStyle val="lineMarker"/>
        <c:varyColors val="0"/>
        <c:ser>
          <c:idx val="0"/>
          <c:order val="0"/>
          <c:tx>
            <c:v>TM stations and towfish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70C0"/>
              </a:solidFill>
            </c:spPr>
          </c:marker>
          <c:xVal>
            <c:numRef>
              <c:f>Sheet3!$C$3:$C$702</c:f>
              <c:numCache>
                <c:formatCode>0.0000</c:formatCode>
                <c:ptCount val="700"/>
                <c:pt idx="0">
                  <c:v>0.1770824468085106</c:v>
                </c:pt>
                <c:pt idx="1">
                  <c:v>0.1770824468085106</c:v>
                </c:pt>
                <c:pt idx="2">
                  <c:v>0.16644414893617021</c:v>
                </c:pt>
                <c:pt idx="3">
                  <c:v>0.1717632978723404</c:v>
                </c:pt>
                <c:pt idx="4">
                  <c:v>0.19303989361702129</c:v>
                </c:pt>
                <c:pt idx="5">
                  <c:v>0.31006117021276591</c:v>
                </c:pt>
                <c:pt idx="6">
                  <c:v>0.28878457446808514</c:v>
                </c:pt>
                <c:pt idx="7">
                  <c:v>0.31006117021276591</c:v>
                </c:pt>
                <c:pt idx="8">
                  <c:v>0.33931648936170211</c:v>
                </c:pt>
                <c:pt idx="9">
                  <c:v>0.33931648936170211</c:v>
                </c:pt>
                <c:pt idx="10">
                  <c:v>0.38186968085106388</c:v>
                </c:pt>
                <c:pt idx="11">
                  <c:v>0.3446356382978723</c:v>
                </c:pt>
                <c:pt idx="13">
                  <c:v>0.7874886846797422</c:v>
                </c:pt>
                <c:pt idx="14">
                  <c:v>0.27178439171581398</c:v>
                </c:pt>
                <c:pt idx="15">
                  <c:v>0.24709642024413661</c:v>
                </c:pt>
                <c:pt idx="16">
                  <c:v>0.21966534083116171</c:v>
                </c:pt>
                <c:pt idx="17">
                  <c:v>0.17028939788780689</c:v>
                </c:pt>
                <c:pt idx="18">
                  <c:v>0.3129310108352763</c:v>
                </c:pt>
                <c:pt idx="19">
                  <c:v>0.30744479495268134</c:v>
                </c:pt>
                <c:pt idx="20">
                  <c:v>0.32390344260046633</c:v>
                </c:pt>
                <c:pt idx="21">
                  <c:v>0.34584830613084627</c:v>
                </c:pt>
                <c:pt idx="22">
                  <c:v>0.34310519818954877</c:v>
                </c:pt>
                <c:pt idx="23">
                  <c:v>0.33761898230695381</c:v>
                </c:pt>
                <c:pt idx="24">
                  <c:v>0.42814154436977098</c:v>
                </c:pt>
                <c:pt idx="26">
                  <c:v>0.47905098914669769</c:v>
                </c:pt>
                <c:pt idx="27">
                  <c:v>0.22731137340584703</c:v>
                </c:pt>
                <c:pt idx="28">
                  <c:v>0.13231529199420525</c:v>
                </c:pt>
                <c:pt idx="29">
                  <c:v>0.11094117367658581</c:v>
                </c:pt>
                <c:pt idx="30">
                  <c:v>0.19643764694706342</c:v>
                </c:pt>
                <c:pt idx="31">
                  <c:v>0.13943999810007832</c:v>
                </c:pt>
                <c:pt idx="32">
                  <c:v>0.33180706295865292</c:v>
                </c:pt>
                <c:pt idx="33">
                  <c:v>0.4244282423350037</c:v>
                </c:pt>
                <c:pt idx="34">
                  <c:v>0.42917804640558588</c:v>
                </c:pt>
                <c:pt idx="35">
                  <c:v>0.54554824613484698</c:v>
                </c:pt>
                <c:pt idx="36">
                  <c:v>0.53129883392310073</c:v>
                </c:pt>
                <c:pt idx="37">
                  <c:v>0.46005177286436938</c:v>
                </c:pt>
                <c:pt idx="39">
                  <c:v>0.46552392914534813</c:v>
                </c:pt>
                <c:pt idx="40">
                  <c:v>0.41749939969338185</c:v>
                </c:pt>
                <c:pt idx="41">
                  <c:v>0.26049613033118457</c:v>
                </c:pt>
                <c:pt idx="42">
                  <c:v>0.20877740630599015</c:v>
                </c:pt>
                <c:pt idx="43">
                  <c:v>0.19769482258630566</c:v>
                </c:pt>
                <c:pt idx="44">
                  <c:v>0.23094257374535915</c:v>
                </c:pt>
                <c:pt idx="45">
                  <c:v>0.33253292450913385</c:v>
                </c:pt>
                <c:pt idx="46">
                  <c:v>0.3399213136555902</c:v>
                </c:pt>
                <c:pt idx="47">
                  <c:v>0.30297936792330854</c:v>
                </c:pt>
                <c:pt idx="48">
                  <c:v>0.48768909658471704</c:v>
                </c:pt>
                <c:pt idx="49">
                  <c:v>0.6465394632335284</c:v>
                </c:pt>
                <c:pt idx="50">
                  <c:v>0.68717560353903828</c:v>
                </c:pt>
                <c:pt idx="52">
                  <c:v>0.53940782060991155</c:v>
                </c:pt>
                <c:pt idx="53">
                  <c:v>0.28820258963039586</c:v>
                </c:pt>
                <c:pt idx="54">
                  <c:v>0.22909547645874512</c:v>
                </c:pt>
                <c:pt idx="55">
                  <c:v>0.23094257374535915</c:v>
                </c:pt>
                <c:pt idx="56">
                  <c:v>0.19215353072646341</c:v>
                </c:pt>
                <c:pt idx="57">
                  <c:v>0.26234322761779866</c:v>
                </c:pt>
                <c:pt idx="58">
                  <c:v>0.2494135466115</c:v>
                </c:pt>
                <c:pt idx="59">
                  <c:v>0.27157871405086909</c:v>
                </c:pt>
                <c:pt idx="60">
                  <c:v>0.21616579545244652</c:v>
                </c:pt>
                <c:pt idx="61">
                  <c:v>0.30113227063669445</c:v>
                </c:pt>
                <c:pt idx="62">
                  <c:v>0.33807421636897622</c:v>
                </c:pt>
                <c:pt idx="63">
                  <c:v>0.71672916012486387</c:v>
                </c:pt>
                <c:pt idx="65">
                  <c:v>0.68701176983435031</c:v>
                </c:pt>
                <c:pt idx="66">
                  <c:v>0.29032476024411513</c:v>
                </c:pt>
                <c:pt idx="67">
                  <c:v>0.19442240627724497</c:v>
                </c:pt>
                <c:pt idx="68">
                  <c:v>0.25109197907585007</c:v>
                </c:pt>
                <c:pt idx="69">
                  <c:v>0.24891238012205752</c:v>
                </c:pt>
                <c:pt idx="70">
                  <c:v>0.22493679163034005</c:v>
                </c:pt>
                <c:pt idx="71">
                  <c:v>0.27724716652136006</c:v>
                </c:pt>
                <c:pt idx="72">
                  <c:v>0.37314952048823008</c:v>
                </c:pt>
                <c:pt idx="73">
                  <c:v>0.34699433304272009</c:v>
                </c:pt>
                <c:pt idx="74">
                  <c:v>0.40802310374891015</c:v>
                </c:pt>
                <c:pt idx="75">
                  <c:v>1.2428095030514386</c:v>
                </c:pt>
                <c:pt idx="76">
                  <c:v>1.4389734088927637</c:v>
                </c:pt>
                <c:pt idx="78">
                  <c:v>0.15599450449749855</c:v>
                </c:pt>
                <c:pt idx="79">
                  <c:v>0.16117894081965939</c:v>
                </c:pt>
                <c:pt idx="80">
                  <c:v>0.17154781346398115</c:v>
                </c:pt>
                <c:pt idx="81">
                  <c:v>0.21302330404126812</c:v>
                </c:pt>
                <c:pt idx="82">
                  <c:v>0.28301319439043993</c:v>
                </c:pt>
                <c:pt idx="83">
                  <c:v>0.23104289688155771</c:v>
                </c:pt>
                <c:pt idx="84">
                  <c:v>0.2115221316675614</c:v>
                </c:pt>
                <c:pt idx="85">
                  <c:v>0.23836318383680638</c:v>
                </c:pt>
                <c:pt idx="86">
                  <c:v>0.25544385339905323</c:v>
                </c:pt>
                <c:pt idx="87">
                  <c:v>0.31156605338929283</c:v>
                </c:pt>
                <c:pt idx="88">
                  <c:v>0.3579278707725343</c:v>
                </c:pt>
                <c:pt idx="89">
                  <c:v>0.55313552291249823</c:v>
                </c:pt>
                <c:pt idx="91">
                  <c:v>0.19688155775706409</c:v>
                </c:pt>
                <c:pt idx="92">
                  <c:v>0.19688155775706409</c:v>
                </c:pt>
                <c:pt idx="93">
                  <c:v>0.30668586208579379</c:v>
                </c:pt>
                <c:pt idx="94">
                  <c:v>0.24812356644380465</c:v>
                </c:pt>
                <c:pt idx="95">
                  <c:v>0.24080327948855598</c:v>
                </c:pt>
                <c:pt idx="96">
                  <c:v>0.20176174906056316</c:v>
                </c:pt>
                <c:pt idx="97">
                  <c:v>0.22372260992630916</c:v>
                </c:pt>
                <c:pt idx="98">
                  <c:v>0.54581523595724968</c:v>
                </c:pt>
                <c:pt idx="99">
                  <c:v>0.3140061490410424</c:v>
                </c:pt>
                <c:pt idx="100">
                  <c:v>0.40184959250402613</c:v>
                </c:pt>
                <c:pt idx="101">
                  <c:v>0.70686154897271969</c:v>
                </c:pt>
                <c:pt idx="102">
                  <c:v>1.5413742618710653</c:v>
                </c:pt>
                <c:pt idx="104">
                  <c:v>0.1475987863146514</c:v>
                </c:pt>
                <c:pt idx="105">
                  <c:v>9.1797161092316809E-2</c:v>
                </c:pt>
                <c:pt idx="106">
                  <c:v>8.4821957939525017E-2</c:v>
                </c:pt>
                <c:pt idx="107">
                  <c:v>0.13016077843267185</c:v>
                </c:pt>
                <c:pt idx="109">
                  <c:v>0.10749136818609846</c:v>
                </c:pt>
                <c:pt idx="110">
                  <c:v>0.15457398946744325</c:v>
                </c:pt>
                <c:pt idx="111">
                  <c:v>0.22258222020716353</c:v>
                </c:pt>
                <c:pt idx="112">
                  <c:v>0.20165661074878807</c:v>
                </c:pt>
                <c:pt idx="113">
                  <c:v>0.57657378021134864</c:v>
                </c:pt>
                <c:pt idx="114">
                  <c:v>0.71607784326718515</c:v>
                </c:pt>
                <c:pt idx="115">
                  <c:v>0.93230914100373186</c:v>
                </c:pt>
                <c:pt idx="117">
                  <c:v>0.25480162095938175</c:v>
                </c:pt>
                <c:pt idx="118">
                  <c:v>0.16621430590896236</c:v>
                </c:pt>
                <c:pt idx="119">
                  <c:v>0.20956554518895484</c:v>
                </c:pt>
                <c:pt idx="120">
                  <c:v>0.22841391009329939</c:v>
                </c:pt>
                <c:pt idx="121">
                  <c:v>0.23218358307416828</c:v>
                </c:pt>
                <c:pt idx="122">
                  <c:v>0.28872867778720196</c:v>
                </c:pt>
                <c:pt idx="123">
                  <c:v>0.3207708981245877</c:v>
                </c:pt>
                <c:pt idx="124">
                  <c:v>0.3528131184619735</c:v>
                </c:pt>
                <c:pt idx="125">
                  <c:v>0.37920082932805582</c:v>
                </c:pt>
                <c:pt idx="126">
                  <c:v>0.49417585524455759</c:v>
                </c:pt>
                <c:pt idx="127">
                  <c:v>0.87868249929318631</c:v>
                </c:pt>
                <c:pt idx="128">
                  <c:v>1.2292620865139947</c:v>
                </c:pt>
                <c:pt idx="130">
                  <c:v>0.1982565262463481</c:v>
                </c:pt>
                <c:pt idx="131">
                  <c:v>0.1982565262463481</c:v>
                </c:pt>
                <c:pt idx="132">
                  <c:v>0.21710489115069265</c:v>
                </c:pt>
                <c:pt idx="133">
                  <c:v>0.23406841956460278</c:v>
                </c:pt>
                <c:pt idx="134">
                  <c:v>0.2359532560550372</c:v>
                </c:pt>
                <c:pt idx="135">
                  <c:v>0.23972292903590614</c:v>
                </c:pt>
                <c:pt idx="136">
                  <c:v>0.22087456413156159</c:v>
                </c:pt>
                <c:pt idx="137">
                  <c:v>0.31323155216284987</c:v>
                </c:pt>
                <c:pt idx="138">
                  <c:v>0.31888606163415328</c:v>
                </c:pt>
                <c:pt idx="139">
                  <c:v>0.28872867778720196</c:v>
                </c:pt>
                <c:pt idx="140">
                  <c:v>0.33207991706719442</c:v>
                </c:pt>
                <c:pt idx="141">
                  <c:v>0.52998774856281217</c:v>
                </c:pt>
                <c:pt idx="143">
                  <c:v>0.18317783432287249</c:v>
                </c:pt>
                <c:pt idx="144">
                  <c:v>0.17752332485156913</c:v>
                </c:pt>
                <c:pt idx="145">
                  <c:v>0.16621430590896236</c:v>
                </c:pt>
                <c:pt idx="146">
                  <c:v>0.20768070869852037</c:v>
                </c:pt>
                <c:pt idx="147">
                  <c:v>0.21145038167938932</c:v>
                </c:pt>
                <c:pt idx="148">
                  <c:v>0.23218358307416828</c:v>
                </c:pt>
                <c:pt idx="149">
                  <c:v>0.26045613043068511</c:v>
                </c:pt>
                <c:pt idx="150">
                  <c:v>0.3528131184619735</c:v>
                </c:pt>
                <c:pt idx="151">
                  <c:v>0.27741965884459524</c:v>
                </c:pt>
                <c:pt idx="152">
                  <c:v>0.30946187918198098</c:v>
                </c:pt>
                <c:pt idx="153">
                  <c:v>0.40181886721326932</c:v>
                </c:pt>
                <c:pt idx="154">
                  <c:v>0.62988408255583817</c:v>
                </c:pt>
                <c:pt idx="156">
                  <c:v>0.12608070777960279</c:v>
                </c:pt>
                <c:pt idx="157">
                  <c:v>0.16714387038972678</c:v>
                </c:pt>
                <c:pt idx="158">
                  <c:v>0.13354673734507991</c:v>
                </c:pt>
                <c:pt idx="159">
                  <c:v>0.14474578169329549</c:v>
                </c:pt>
                <c:pt idx="160">
                  <c:v>0.15967784082424966</c:v>
                </c:pt>
                <c:pt idx="161">
                  <c:v>0.18767545169478872</c:v>
                </c:pt>
                <c:pt idx="162">
                  <c:v>0.20447401821711217</c:v>
                </c:pt>
                <c:pt idx="163">
                  <c:v>0.24553718082723611</c:v>
                </c:pt>
                <c:pt idx="164">
                  <c:v>0.25673622517545169</c:v>
                </c:pt>
                <c:pt idx="165">
                  <c:v>0.33512953561296105</c:v>
                </c:pt>
                <c:pt idx="166">
                  <c:v>0.37805920561445422</c:v>
                </c:pt>
                <c:pt idx="167">
                  <c:v>1.5632913991339408</c:v>
                </c:pt>
                <c:pt idx="169">
                  <c:v>0.14101276691055697</c:v>
                </c:pt>
                <c:pt idx="170">
                  <c:v>0.17834291473794237</c:v>
                </c:pt>
                <c:pt idx="171">
                  <c:v>0.14661228908466478</c:v>
                </c:pt>
                <c:pt idx="172">
                  <c:v>0.16341085560698818</c:v>
                </c:pt>
                <c:pt idx="173">
                  <c:v>0.21940607734806628</c:v>
                </c:pt>
                <c:pt idx="174">
                  <c:v>0.19514148126026581</c:v>
                </c:pt>
                <c:pt idx="175">
                  <c:v>0.23433813647902046</c:v>
                </c:pt>
                <c:pt idx="176">
                  <c:v>0.20820703299985072</c:v>
                </c:pt>
                <c:pt idx="177">
                  <c:v>0.21753956995669704</c:v>
                </c:pt>
                <c:pt idx="178">
                  <c:v>0.23807115126175898</c:v>
                </c:pt>
                <c:pt idx="179">
                  <c:v>0.24180416604449756</c:v>
                </c:pt>
                <c:pt idx="180">
                  <c:v>1.2833152904285503</c:v>
                </c:pt>
                <c:pt idx="182">
                  <c:v>0.14661228908466478</c:v>
                </c:pt>
                <c:pt idx="183">
                  <c:v>0.18580894430341949</c:v>
                </c:pt>
                <c:pt idx="184">
                  <c:v>0.14287927430192626</c:v>
                </c:pt>
                <c:pt idx="185">
                  <c:v>0.15967784082424966</c:v>
                </c:pt>
                <c:pt idx="186">
                  <c:v>0.21567306256532776</c:v>
                </c:pt>
                <c:pt idx="187">
                  <c:v>0.21194004778258924</c:v>
                </c:pt>
                <c:pt idx="188">
                  <c:v>0.19327497386889653</c:v>
                </c:pt>
                <c:pt idx="189">
                  <c:v>0.19700798865163505</c:v>
                </c:pt>
                <c:pt idx="190">
                  <c:v>0.25113670300134394</c:v>
                </c:pt>
                <c:pt idx="191">
                  <c:v>0.22127258473943559</c:v>
                </c:pt>
                <c:pt idx="192">
                  <c:v>0.30339890995968344</c:v>
                </c:pt>
                <c:pt idx="193">
                  <c:v>0.79242384649843212</c:v>
                </c:pt>
                <c:pt idx="195">
                  <c:v>0.16457421533074901</c:v>
                </c:pt>
                <c:pt idx="196">
                  <c:v>0.11705639614855572</c:v>
                </c:pt>
                <c:pt idx="197">
                  <c:v>0.14706765036888833</c:v>
                </c:pt>
                <c:pt idx="198">
                  <c:v>0.14206577466549958</c:v>
                </c:pt>
                <c:pt idx="199">
                  <c:v>0.2120920345129424</c:v>
                </c:pt>
                <c:pt idx="200">
                  <c:v>0.18958359384769286</c:v>
                </c:pt>
                <c:pt idx="201">
                  <c:v>0.21959484806802546</c:v>
                </c:pt>
                <c:pt idx="202">
                  <c:v>0.21709391021633115</c:v>
                </c:pt>
                <c:pt idx="203">
                  <c:v>0.22709766162310865</c:v>
                </c:pt>
                <c:pt idx="204">
                  <c:v>0.22709766162310865</c:v>
                </c:pt>
                <c:pt idx="205">
                  <c:v>0.79981242966112298</c:v>
                </c:pt>
                <c:pt idx="206">
                  <c:v>0.79230961610603978</c:v>
                </c:pt>
                <c:pt idx="208">
                  <c:v>0.13650950436805831</c:v>
                </c:pt>
                <c:pt idx="209">
                  <c:v>0.11236445849247112</c:v>
                </c:pt>
                <c:pt idx="210">
                  <c:v>0.16943456692567718</c:v>
                </c:pt>
                <c:pt idx="212">
                  <c:v>0.18918960446024846</c:v>
                </c:pt>
                <c:pt idx="213">
                  <c:v>0.24845471706396247</c:v>
                </c:pt>
                <c:pt idx="214">
                  <c:v>0.25723473374599415</c:v>
                </c:pt>
                <c:pt idx="215">
                  <c:v>0.24625971289345452</c:v>
                </c:pt>
                <c:pt idx="216">
                  <c:v>0.27040475876904174</c:v>
                </c:pt>
                <c:pt idx="217">
                  <c:v>0.33625488388427943</c:v>
                </c:pt>
                <c:pt idx="218">
                  <c:v>0.62160542605030955</c:v>
                </c:pt>
                <c:pt idx="219">
                  <c:v>1.2120615479169412</c:v>
                </c:pt>
                <c:pt idx="221">
                  <c:v>0.17162957109618512</c:v>
                </c:pt>
                <c:pt idx="222">
                  <c:v>0.12772948768602665</c:v>
                </c:pt>
                <c:pt idx="223">
                  <c:v>0.13650950436805831</c:v>
                </c:pt>
                <c:pt idx="224">
                  <c:v>0.16504455858466135</c:v>
                </c:pt>
                <c:pt idx="225">
                  <c:v>0.18260459194872475</c:v>
                </c:pt>
                <c:pt idx="226">
                  <c:v>0.19138460863075643</c:v>
                </c:pt>
                <c:pt idx="227">
                  <c:v>0.19577461697177226</c:v>
                </c:pt>
                <c:pt idx="228">
                  <c:v>0.23089468369989907</c:v>
                </c:pt>
                <c:pt idx="229">
                  <c:v>0.25723473374599415</c:v>
                </c:pt>
                <c:pt idx="230">
                  <c:v>0.29015979630361299</c:v>
                </c:pt>
                <c:pt idx="231">
                  <c:v>0.38234997146494581</c:v>
                </c:pt>
                <c:pt idx="232">
                  <c:v>0.52283023837745302</c:v>
                </c:pt>
                <c:pt idx="234">
                  <c:v>0.16065455024364553</c:v>
                </c:pt>
                <c:pt idx="235">
                  <c:v>0.19577461697177226</c:v>
                </c:pt>
                <c:pt idx="236">
                  <c:v>0.17601957943720098</c:v>
                </c:pt>
                <c:pt idx="237">
                  <c:v>0.20235962948329603</c:v>
                </c:pt>
                <c:pt idx="238">
                  <c:v>0.20674963782431188</c:v>
                </c:pt>
                <c:pt idx="239">
                  <c:v>0.22650467535888325</c:v>
                </c:pt>
                <c:pt idx="240">
                  <c:v>0.27259976293954957</c:v>
                </c:pt>
                <c:pt idx="241">
                  <c:v>0.2352846920409149</c:v>
                </c:pt>
                <c:pt idx="242">
                  <c:v>0.24845471706396247</c:v>
                </c:pt>
                <c:pt idx="243">
                  <c:v>0.29015979630361299</c:v>
                </c:pt>
                <c:pt idx="244">
                  <c:v>0.47893015496729452</c:v>
                </c:pt>
                <c:pt idx="245">
                  <c:v>1.0781662935159575</c:v>
                </c:pt>
                <c:pt idx="247">
                  <c:v>0.12567885590152061</c:v>
                </c:pt>
                <c:pt idx="248">
                  <c:v>0.1361717052860246</c:v>
                </c:pt>
                <c:pt idx="249">
                  <c:v>0.12485744026068066</c:v>
                </c:pt>
                <c:pt idx="250">
                  <c:v>0.16558879435191889</c:v>
                </c:pt>
                <c:pt idx="251">
                  <c:v>0.15880023533671253</c:v>
                </c:pt>
                <c:pt idx="252">
                  <c:v>0.18595447139753798</c:v>
                </c:pt>
                <c:pt idx="253">
                  <c:v>0.16785164735698765</c:v>
                </c:pt>
                <c:pt idx="254">
                  <c:v>0.27420573859522079</c:v>
                </c:pt>
                <c:pt idx="255">
                  <c:v>0.27646859160028964</c:v>
                </c:pt>
                <c:pt idx="256">
                  <c:v>0.31946279869659661</c:v>
                </c:pt>
                <c:pt idx="257">
                  <c:v>0.55027380521361335</c:v>
                </c:pt>
                <c:pt idx="258">
                  <c:v>0.67246786748732801</c:v>
                </c:pt>
                <c:pt idx="260">
                  <c:v>0.1361717052860246</c:v>
                </c:pt>
                <c:pt idx="261">
                  <c:v>0.17011450036205647</c:v>
                </c:pt>
                <c:pt idx="262">
                  <c:v>0.19726873642288195</c:v>
                </c:pt>
                <c:pt idx="263">
                  <c:v>0.18369161839246917</c:v>
                </c:pt>
                <c:pt idx="264">
                  <c:v>0.28552000362056473</c:v>
                </c:pt>
                <c:pt idx="265">
                  <c:v>0.48012536205648082</c:v>
                </c:pt>
                <c:pt idx="266">
                  <c:v>0.55027380521361335</c:v>
                </c:pt>
                <c:pt idx="267">
                  <c:v>0.60458227733526426</c:v>
                </c:pt>
                <c:pt idx="269">
                  <c:v>0.26223793749727581</c:v>
                </c:pt>
                <c:pt idx="270">
                  <c:v>0.21865165845791737</c:v>
                </c:pt>
                <c:pt idx="271">
                  <c:v>0.13801704223510433</c:v>
                </c:pt>
                <c:pt idx="272">
                  <c:v>0.15763086780281568</c:v>
                </c:pt>
                <c:pt idx="273">
                  <c:v>0.1619894957067515</c:v>
                </c:pt>
                <c:pt idx="274">
                  <c:v>0.25787930959333999</c:v>
                </c:pt>
                <c:pt idx="275">
                  <c:v>0.19032057708233449</c:v>
                </c:pt>
                <c:pt idx="276">
                  <c:v>0.21865165845791737</c:v>
                </c:pt>
                <c:pt idx="277">
                  <c:v>0.22083097240988533</c:v>
                </c:pt>
                <c:pt idx="278">
                  <c:v>0.27967244911301919</c:v>
                </c:pt>
                <c:pt idx="279">
                  <c:v>0.30800353048860213</c:v>
                </c:pt>
                <c:pt idx="280">
                  <c:v>0.36030706533583223</c:v>
                </c:pt>
                <c:pt idx="282">
                  <c:v>0.17253835883742427</c:v>
                </c:pt>
                <c:pt idx="283">
                  <c:v>0.17664640032864332</c:v>
                </c:pt>
                <c:pt idx="284">
                  <c:v>0.17664640032864332</c:v>
                </c:pt>
                <c:pt idx="285">
                  <c:v>0.19102454554791001</c:v>
                </c:pt>
                <c:pt idx="286">
                  <c:v>0.19307856629351958</c:v>
                </c:pt>
                <c:pt idx="287">
                  <c:v>0.18897052480230053</c:v>
                </c:pt>
                <c:pt idx="288">
                  <c:v>0.21772681524083393</c:v>
                </c:pt>
                <c:pt idx="289">
                  <c:v>0.25880723015302454</c:v>
                </c:pt>
                <c:pt idx="290">
                  <c:v>0.23210496046010062</c:v>
                </c:pt>
                <c:pt idx="291">
                  <c:v>0.29783362431960558</c:v>
                </c:pt>
                <c:pt idx="292">
                  <c:v>0.28550949984594848</c:v>
                </c:pt>
                <c:pt idx="293">
                  <c:v>0.32248187326692002</c:v>
                </c:pt>
                <c:pt idx="295">
                  <c:v>0.1312946754194019</c:v>
                </c:pt>
                <c:pt idx="296">
                  <c:v>0.14952954048140044</c:v>
                </c:pt>
                <c:pt idx="297">
                  <c:v>0.16047045951859953</c:v>
                </c:pt>
                <c:pt idx="298">
                  <c:v>0.15317651349380013</c:v>
                </c:pt>
                <c:pt idx="299">
                  <c:v>0.19511670313639679</c:v>
                </c:pt>
                <c:pt idx="300">
                  <c:v>0.21699854121079504</c:v>
                </c:pt>
                <c:pt idx="301">
                  <c:v>0.20970459518599557</c:v>
                </c:pt>
                <c:pt idx="302">
                  <c:v>0.17688183807439825</c:v>
                </c:pt>
                <c:pt idx="303">
                  <c:v>0.2224690007293946</c:v>
                </c:pt>
                <c:pt idx="304">
                  <c:v>0.39752370532458065</c:v>
                </c:pt>
                <c:pt idx="305">
                  <c:v>0.3938767323121809</c:v>
                </c:pt>
                <c:pt idx="306">
                  <c:v>0.73669219547775333</c:v>
                </c:pt>
                <c:pt idx="308">
                  <c:v>0.13647397700037378</c:v>
                </c:pt>
                <c:pt idx="309">
                  <c:v>0.15846214736471778</c:v>
                </c:pt>
                <c:pt idx="310">
                  <c:v>0.14746806218254579</c:v>
                </c:pt>
                <c:pt idx="311">
                  <c:v>0.154064513291849</c:v>
                </c:pt>
                <c:pt idx="312">
                  <c:v>0.20243848809340576</c:v>
                </c:pt>
                <c:pt idx="313">
                  <c:v>0.20463730512984019</c:v>
                </c:pt>
                <c:pt idx="314">
                  <c:v>0.25740891400426569</c:v>
                </c:pt>
                <c:pt idx="315">
                  <c:v>0.29258998658721613</c:v>
                </c:pt>
                <c:pt idx="316">
                  <c:v>0.29258998658721613</c:v>
                </c:pt>
                <c:pt idx="317">
                  <c:v>0.31897579102442886</c:v>
                </c:pt>
                <c:pt idx="318">
                  <c:v>0.4662965324655336</c:v>
                </c:pt>
                <c:pt idx="319">
                  <c:v>0.50147760504848393</c:v>
                </c:pt>
                <c:pt idx="321">
                  <c:v>0.18759918003135168</c:v>
                </c:pt>
                <c:pt idx="322">
                  <c:v>0.15865911009284933</c:v>
                </c:pt>
                <c:pt idx="323">
                  <c:v>0.15624743759797419</c:v>
                </c:pt>
                <c:pt idx="324">
                  <c:v>0.21171590498010365</c:v>
                </c:pt>
                <c:pt idx="325">
                  <c:v>0.18759918003135168</c:v>
                </c:pt>
                <c:pt idx="326">
                  <c:v>0.24065597491860607</c:v>
                </c:pt>
                <c:pt idx="327">
                  <c:v>0.26959604485710842</c:v>
                </c:pt>
                <c:pt idx="328">
                  <c:v>0.36847461714699137</c:v>
                </c:pt>
                <c:pt idx="329">
                  <c:v>0.38053297962136734</c:v>
                </c:pt>
                <c:pt idx="330">
                  <c:v>0.43600144700349686</c:v>
                </c:pt>
                <c:pt idx="331">
                  <c:v>0.46494151694199914</c:v>
                </c:pt>
                <c:pt idx="332">
                  <c:v>0.52282165681900383</c:v>
                </c:pt>
                <c:pt idx="334">
                  <c:v>0.16107078258772456</c:v>
                </c:pt>
                <c:pt idx="335">
                  <c:v>0.19965754250572768</c:v>
                </c:pt>
                <c:pt idx="336">
                  <c:v>0.24306764741348122</c:v>
                </c:pt>
                <c:pt idx="337">
                  <c:v>0.25271433739298205</c:v>
                </c:pt>
                <c:pt idx="338">
                  <c:v>0.27683106234173399</c:v>
                </c:pt>
                <c:pt idx="339">
                  <c:v>0.25030266489810682</c:v>
                </c:pt>
                <c:pt idx="340">
                  <c:v>0.31782949475461231</c:v>
                </c:pt>
                <c:pt idx="341">
                  <c:v>0.42394308452912083</c:v>
                </c:pt>
                <c:pt idx="342">
                  <c:v>0.48905824189075114</c:v>
                </c:pt>
                <c:pt idx="344">
                  <c:v>0.9906861208247919</c:v>
                </c:pt>
                <c:pt idx="345">
                  <c:v>1.0847413481249246</c:v>
                </c:pt>
                <c:pt idx="347">
                  <c:v>7.5577128282539111E-2</c:v>
                </c:pt>
                <c:pt idx="348">
                  <c:v>6.5166697030424478E-2</c:v>
                </c:pt>
                <c:pt idx="349">
                  <c:v>7.2974520469510459E-2</c:v>
                </c:pt>
                <c:pt idx="350">
                  <c:v>8.0782343908596441E-2</c:v>
                </c:pt>
                <c:pt idx="351">
                  <c:v>9.9000598599796999E-2</c:v>
                </c:pt>
                <c:pt idx="352">
                  <c:v>0.22913098925122974</c:v>
                </c:pt>
                <c:pt idx="353">
                  <c:v>0.26296489082060226</c:v>
                </c:pt>
                <c:pt idx="354">
                  <c:v>0.23693881269031572</c:v>
                </c:pt>
                <c:pt idx="355">
                  <c:v>0.23173359706425842</c:v>
                </c:pt>
                <c:pt idx="356">
                  <c:v>0.28899096895088883</c:v>
                </c:pt>
                <c:pt idx="357">
                  <c:v>0.38528745803294895</c:v>
                </c:pt>
                <c:pt idx="358">
                  <c:v>0.43733961429352203</c:v>
                </c:pt>
                <c:pt idx="360">
                  <c:v>0.10160320641282565</c:v>
                </c:pt>
                <c:pt idx="361">
                  <c:v>0.12242406891705486</c:v>
                </c:pt>
                <c:pt idx="362">
                  <c:v>8.859016734768238E-2</c:v>
                </c:pt>
                <c:pt idx="363">
                  <c:v>0.13803971579522684</c:v>
                </c:pt>
                <c:pt idx="364">
                  <c:v>0.13803971579522684</c:v>
                </c:pt>
                <c:pt idx="365">
                  <c:v>0.17707883299065663</c:v>
                </c:pt>
                <c:pt idx="366">
                  <c:v>0.19009187205579992</c:v>
                </c:pt>
                <c:pt idx="367">
                  <c:v>0.10160320641282565</c:v>
                </c:pt>
                <c:pt idx="368">
                  <c:v>0.25515706738151628</c:v>
                </c:pt>
                <c:pt idx="369">
                  <c:v>0.28899096895088883</c:v>
                </c:pt>
                <c:pt idx="370">
                  <c:v>0.33063269395934725</c:v>
                </c:pt>
                <c:pt idx="371">
                  <c:v>0.76526819873513252</c:v>
                </c:pt>
                <c:pt idx="373">
                  <c:v>9.1192775160711018E-2</c:v>
                </c:pt>
                <c:pt idx="374">
                  <c:v>9.9000598599796999E-2</c:v>
                </c:pt>
                <c:pt idx="375">
                  <c:v>0.11201363766494028</c:v>
                </c:pt>
                <c:pt idx="376">
                  <c:v>0.11201363766494028</c:v>
                </c:pt>
                <c:pt idx="377">
                  <c:v>0.16146318611248467</c:v>
                </c:pt>
                <c:pt idx="378">
                  <c:v>0.15886057829945607</c:v>
                </c:pt>
                <c:pt idx="379">
                  <c:v>0.13283450016916953</c:v>
                </c:pt>
                <c:pt idx="380">
                  <c:v>0.24995185175545898</c:v>
                </c:pt>
                <c:pt idx="381">
                  <c:v>0.21351534237305778</c:v>
                </c:pt>
                <c:pt idx="382">
                  <c:v>0.2525544595684876</c:v>
                </c:pt>
                <c:pt idx="383">
                  <c:v>0.39309528147203504</c:v>
                </c:pt>
                <c:pt idx="384">
                  <c:v>0.38008224240689176</c:v>
                </c:pt>
                <c:pt idx="386">
                  <c:v>0.16446756986713787</c:v>
                </c:pt>
                <c:pt idx="387">
                  <c:v>0.18192071906974713</c:v>
                </c:pt>
                <c:pt idx="388">
                  <c:v>0.18410236272007324</c:v>
                </c:pt>
                <c:pt idx="389">
                  <c:v>0.1928289373213779</c:v>
                </c:pt>
                <c:pt idx="390">
                  <c:v>0.25173331588018411</c:v>
                </c:pt>
                <c:pt idx="391">
                  <c:v>0.26700482143246718</c:v>
                </c:pt>
                <c:pt idx="392">
                  <c:v>0.29100290158605491</c:v>
                </c:pt>
                <c:pt idx="393">
                  <c:v>0.29754783253703337</c:v>
                </c:pt>
                <c:pt idx="395">
                  <c:v>0.14232203389830506</c:v>
                </c:pt>
                <c:pt idx="396">
                  <c:v>0.18469491525423726</c:v>
                </c:pt>
                <c:pt idx="397">
                  <c:v>0.18681355932203389</c:v>
                </c:pt>
                <c:pt idx="398">
                  <c:v>0.21435593220338983</c:v>
                </c:pt>
                <c:pt idx="399">
                  <c:v>0.20164406779661015</c:v>
                </c:pt>
                <c:pt idx="400">
                  <c:v>0.24189830508474572</c:v>
                </c:pt>
                <c:pt idx="401">
                  <c:v>0.31393220338983052</c:v>
                </c:pt>
                <c:pt idx="402">
                  <c:v>0.31605084745762707</c:v>
                </c:pt>
                <c:pt idx="403">
                  <c:v>0.32452542372881354</c:v>
                </c:pt>
                <c:pt idx="404">
                  <c:v>0.32240677966101688</c:v>
                </c:pt>
                <c:pt idx="406">
                  <c:v>0.22411058566751543</c:v>
                </c:pt>
                <c:pt idx="407">
                  <c:v>0.20410331029465262</c:v>
                </c:pt>
                <c:pt idx="408">
                  <c:v>0.22047289923608585</c:v>
                </c:pt>
                <c:pt idx="409">
                  <c:v>0.24229901782466351</c:v>
                </c:pt>
                <c:pt idx="410">
                  <c:v>0.27867588213895961</c:v>
                </c:pt>
                <c:pt idx="411">
                  <c:v>0.33687886504183345</c:v>
                </c:pt>
                <c:pt idx="412">
                  <c:v>0.37325572935612955</c:v>
                </c:pt>
                <c:pt idx="413">
                  <c:v>0.36234267006184073</c:v>
                </c:pt>
                <c:pt idx="414">
                  <c:v>0.3750745725718444</c:v>
                </c:pt>
                <c:pt idx="415">
                  <c:v>0.462379046926155</c:v>
                </c:pt>
                <c:pt idx="416">
                  <c:v>0.82978537650054573</c:v>
                </c:pt>
                <c:pt idx="417">
                  <c:v>0.86252455438341213</c:v>
                </c:pt>
                <c:pt idx="419">
                  <c:v>0.23502364496180431</c:v>
                </c:pt>
                <c:pt idx="420">
                  <c:v>0.18773372135321933</c:v>
                </c:pt>
                <c:pt idx="421">
                  <c:v>0.2022844670789378</c:v>
                </c:pt>
                <c:pt idx="422">
                  <c:v>0.17136413241178611</c:v>
                </c:pt>
                <c:pt idx="423">
                  <c:v>0.2277482720989451</c:v>
                </c:pt>
                <c:pt idx="424">
                  <c:v>0.27503819570753002</c:v>
                </c:pt>
                <c:pt idx="425">
                  <c:v>0.28413241178610404</c:v>
                </c:pt>
                <c:pt idx="426">
                  <c:v>0.37143688614041476</c:v>
                </c:pt>
                <c:pt idx="427">
                  <c:v>0.37871225900327393</c:v>
                </c:pt>
                <c:pt idx="428">
                  <c:v>0.42236449618042926</c:v>
                </c:pt>
                <c:pt idx="429">
                  <c:v>0.40053837759185168</c:v>
                </c:pt>
                <c:pt idx="430">
                  <c:v>0.4096325936704257</c:v>
                </c:pt>
                <c:pt idx="432">
                  <c:v>7.3798768876489132E-2</c:v>
                </c:pt>
                <c:pt idx="433">
                  <c:v>0.11365528541694343</c:v>
                </c:pt>
                <c:pt idx="434">
                  <c:v>7.3798768876489132E-2</c:v>
                </c:pt>
                <c:pt idx="435">
                  <c:v>0.10258403082237277</c:v>
                </c:pt>
                <c:pt idx="436">
                  <c:v>0.11808378725477177</c:v>
                </c:pt>
                <c:pt idx="437">
                  <c:v>0.17565431114653912</c:v>
                </c:pt>
                <c:pt idx="438">
                  <c:v>0.22658208228156418</c:v>
                </c:pt>
                <c:pt idx="439">
                  <c:v>0.26643859882201854</c:v>
                </c:pt>
                <c:pt idx="440">
                  <c:v>0.27529560249767504</c:v>
                </c:pt>
                <c:pt idx="441">
                  <c:v>0.28858110801115988</c:v>
                </c:pt>
                <c:pt idx="442">
                  <c:v>0.29079535893007397</c:v>
                </c:pt>
                <c:pt idx="443">
                  <c:v>0.29522386076790225</c:v>
                </c:pt>
                <c:pt idx="445">
                  <c:v>0.11365528541694343</c:v>
                </c:pt>
                <c:pt idx="446">
                  <c:v>0.11144103449802935</c:v>
                </c:pt>
                <c:pt idx="447">
                  <c:v>8.4870023471059791E-2</c:v>
                </c:pt>
                <c:pt idx="448">
                  <c:v>0.10036977990345869</c:v>
                </c:pt>
                <c:pt idx="449">
                  <c:v>0.16236880563305439</c:v>
                </c:pt>
                <c:pt idx="450">
                  <c:v>0.20886807493025111</c:v>
                </c:pt>
                <c:pt idx="451">
                  <c:v>0.20665382401133703</c:v>
                </c:pt>
                <c:pt idx="452">
                  <c:v>0.21772507860590767</c:v>
                </c:pt>
                <c:pt idx="453">
                  <c:v>0.25979584606527611</c:v>
                </c:pt>
                <c:pt idx="454">
                  <c:v>0.25979584606527611</c:v>
                </c:pt>
                <c:pt idx="455">
                  <c:v>0.66943226606439032</c:v>
                </c:pt>
                <c:pt idx="456">
                  <c:v>0.90192861255037426</c:v>
                </c:pt>
                <c:pt idx="458">
                  <c:v>7.4234216291575394E-2</c:v>
                </c:pt>
                <c:pt idx="459">
                  <c:v>6.6267675761800413E-2</c:v>
                </c:pt>
                <c:pt idx="460">
                  <c:v>6.4276040629356726E-2</c:v>
                </c:pt>
                <c:pt idx="461">
                  <c:v>5.630950009958173E-2</c:v>
                </c:pt>
                <c:pt idx="462">
                  <c:v>0.1080920135431189</c:v>
                </c:pt>
                <c:pt idx="463">
                  <c:v>0.10410874327823144</c:v>
                </c:pt>
                <c:pt idx="464">
                  <c:v>0.16186616211909977</c:v>
                </c:pt>
                <c:pt idx="465">
                  <c:v>0.2176319458275244</c:v>
                </c:pt>
                <c:pt idx="466">
                  <c:v>0.22958175662218677</c:v>
                </c:pt>
                <c:pt idx="467">
                  <c:v>0.25746464847639916</c:v>
                </c:pt>
                <c:pt idx="469">
                  <c:v>0.13451727084096177</c:v>
                </c:pt>
                <c:pt idx="470">
                  <c:v>0.12579902704399223</c:v>
                </c:pt>
                <c:pt idx="471">
                  <c:v>0.1728775435476278</c:v>
                </c:pt>
                <c:pt idx="472">
                  <c:v>0.16590294851005213</c:v>
                </c:pt>
                <c:pt idx="473">
                  <c:v>0.24262349392338411</c:v>
                </c:pt>
                <c:pt idx="474">
                  <c:v>0.23564889888580845</c:v>
                </c:pt>
                <c:pt idx="475">
                  <c:v>0.31760039057732203</c:v>
                </c:pt>
                <c:pt idx="476">
                  <c:v>0.26180363027671705</c:v>
                </c:pt>
                <c:pt idx="477">
                  <c:v>0.80756569196701022</c:v>
                </c:pt>
                <c:pt idx="478">
                  <c:v>1.3533277536573032</c:v>
                </c:pt>
                <c:pt idx="480">
                  <c:v>6.7119942969167762E-2</c:v>
                </c:pt>
                <c:pt idx="481">
                  <c:v>8.8506505079308545E-2</c:v>
                </c:pt>
                <c:pt idx="482">
                  <c:v>4.5733380859026923E-2</c:v>
                </c:pt>
                <c:pt idx="483">
                  <c:v>4.9297807877383769E-2</c:v>
                </c:pt>
                <c:pt idx="484">
                  <c:v>9.9199786134378909E-2</c:v>
                </c:pt>
                <c:pt idx="485">
                  <c:v>0.13127962929959011</c:v>
                </c:pt>
                <c:pt idx="486">
                  <c:v>0.19365710212083409</c:v>
                </c:pt>
                <c:pt idx="487">
                  <c:v>0.15623061842808775</c:v>
                </c:pt>
                <c:pt idx="488">
                  <c:v>0.19187488861165575</c:v>
                </c:pt>
                <c:pt idx="489">
                  <c:v>0.23999465335947251</c:v>
                </c:pt>
                <c:pt idx="490">
                  <c:v>0.50019782569951876</c:v>
                </c:pt>
                <c:pt idx="491">
                  <c:v>0.98674211370522191</c:v>
                </c:pt>
                <c:pt idx="493">
                  <c:v>7.4248797005881342E-2</c:v>
                </c:pt>
                <c:pt idx="494">
                  <c:v>9.0288718588486916E-2</c:v>
                </c:pt>
                <c:pt idx="495">
                  <c:v>0.13127962929959011</c:v>
                </c:pt>
                <c:pt idx="496">
                  <c:v>0.13306184280876854</c:v>
                </c:pt>
                <c:pt idx="497">
                  <c:v>0.16692389948315811</c:v>
                </c:pt>
                <c:pt idx="498">
                  <c:v>0.18652824808412052</c:v>
                </c:pt>
                <c:pt idx="499">
                  <c:v>0.23108358581358052</c:v>
                </c:pt>
                <c:pt idx="500">
                  <c:v>0.21860809124933173</c:v>
                </c:pt>
                <c:pt idx="501">
                  <c:v>0.24177686686865088</c:v>
                </c:pt>
                <c:pt idx="502">
                  <c:v>0.28276777757975413</c:v>
                </c:pt>
                <c:pt idx="503">
                  <c:v>0.64455711994296916</c:v>
                </c:pt>
                <c:pt idx="504">
                  <c:v>1.0972393512742828</c:v>
                </c:pt>
                <c:pt idx="506">
                  <c:v>0.14453376896951983</c:v>
                </c:pt>
                <c:pt idx="507">
                  <c:v>0.13593568634194575</c:v>
                </c:pt>
                <c:pt idx="508">
                  <c:v>9.5094793860969029E-2</c:v>
                </c:pt>
                <c:pt idx="509">
                  <c:v>0.14883281028330686</c:v>
                </c:pt>
                <c:pt idx="510">
                  <c:v>0.15098233094020033</c:v>
                </c:pt>
                <c:pt idx="511">
                  <c:v>0.16387945488156144</c:v>
                </c:pt>
                <c:pt idx="512">
                  <c:v>0.20472034736253814</c:v>
                </c:pt>
                <c:pt idx="513">
                  <c:v>0.23266411590215383</c:v>
                </c:pt>
                <c:pt idx="514">
                  <c:v>0.25200980181419547</c:v>
                </c:pt>
                <c:pt idx="515">
                  <c:v>0.27350500838313063</c:v>
                </c:pt>
                <c:pt idx="516">
                  <c:v>0.31649542152100085</c:v>
                </c:pt>
                <c:pt idx="517">
                  <c:v>0.92266024676497127</c:v>
                </c:pt>
                <c:pt idx="519">
                  <c:v>0.32139995912528097</c:v>
                </c:pt>
                <c:pt idx="520">
                  <c:v>0.32344369507459636</c:v>
                </c:pt>
                <c:pt idx="521">
                  <c:v>0.46446147557735545</c:v>
                </c:pt>
                <c:pt idx="522">
                  <c:v>0.45219905988146336</c:v>
                </c:pt>
                <c:pt idx="523">
                  <c:v>0.55029838544859999</c:v>
                </c:pt>
                <c:pt idx="524">
                  <c:v>0.63204782342121391</c:v>
                </c:pt>
                <c:pt idx="525">
                  <c:v>0.48694257101982419</c:v>
                </c:pt>
                <c:pt idx="526">
                  <c:v>0.53803596975270784</c:v>
                </c:pt>
                <c:pt idx="527">
                  <c:v>0.57277948089106889</c:v>
                </c:pt>
                <c:pt idx="528">
                  <c:v>0.60139178418148376</c:v>
                </c:pt>
                <c:pt idx="529">
                  <c:v>0.57277948089106889</c:v>
                </c:pt>
                <c:pt idx="530">
                  <c:v>0.55029838544859999</c:v>
                </c:pt>
                <c:pt idx="532">
                  <c:v>0.17009515536778932</c:v>
                </c:pt>
                <c:pt idx="533">
                  <c:v>0.29249417617562284</c:v>
                </c:pt>
                <c:pt idx="534">
                  <c:v>0.24906226556639161</c:v>
                </c:pt>
                <c:pt idx="535">
                  <c:v>0.27077822087100728</c:v>
                </c:pt>
                <c:pt idx="536">
                  <c:v>0.23326884352667113</c:v>
                </c:pt>
                <c:pt idx="537">
                  <c:v>0.18391439965254472</c:v>
                </c:pt>
                <c:pt idx="538">
                  <c:v>0.22734631026177596</c:v>
                </c:pt>
                <c:pt idx="539">
                  <c:v>0.30433924270541324</c:v>
                </c:pt>
                <c:pt idx="540">
                  <c:v>0.35369368657953959</c:v>
                </c:pt>
                <c:pt idx="541">
                  <c:v>1.1453389663205276</c:v>
                </c:pt>
                <c:pt idx="542">
                  <c:v>1.617167449757176</c:v>
                </c:pt>
                <c:pt idx="543">
                  <c:v>1.6625735381213722</c:v>
                </c:pt>
                <c:pt idx="545">
                  <c:v>0.19081310757741579</c:v>
                </c:pt>
                <c:pt idx="546">
                  <c:v>0.22085667074400742</c:v>
                </c:pt>
                <c:pt idx="547">
                  <c:v>0.18652116998218846</c:v>
                </c:pt>
                <c:pt idx="548">
                  <c:v>0.22944054593446211</c:v>
                </c:pt>
                <c:pt idx="549">
                  <c:v>0.22944054593446211</c:v>
                </c:pt>
                <c:pt idx="550">
                  <c:v>0.24231635872014423</c:v>
                </c:pt>
                <c:pt idx="551">
                  <c:v>0.27021395308912211</c:v>
                </c:pt>
                <c:pt idx="552">
                  <c:v>0.33673898581514627</c:v>
                </c:pt>
                <c:pt idx="553">
                  <c:v>0.33673898581514627</c:v>
                </c:pt>
                <c:pt idx="554">
                  <c:v>0.44618339449344402</c:v>
                </c:pt>
                <c:pt idx="555">
                  <c:v>0.80241421489731546</c:v>
                </c:pt>
                <c:pt idx="556">
                  <c:v>1.0234490010515247</c:v>
                </c:pt>
                <c:pt idx="558">
                  <c:v>0.10282944720985068</c:v>
                </c:pt>
                <c:pt idx="559">
                  <c:v>8.5363723692253937E-2</c:v>
                </c:pt>
                <c:pt idx="560">
                  <c:v>0.10719587808924985</c:v>
                </c:pt>
                <c:pt idx="561">
                  <c:v>0.10501266264955027</c:v>
                </c:pt>
                <c:pt idx="562">
                  <c:v>0.13776089424504412</c:v>
                </c:pt>
                <c:pt idx="563">
                  <c:v>0.12466160160684657</c:v>
                </c:pt>
                <c:pt idx="564">
                  <c:v>0.19889092655663262</c:v>
                </c:pt>
                <c:pt idx="565">
                  <c:v>0.20980700375513056</c:v>
                </c:pt>
                <c:pt idx="566">
                  <c:v>0.2185398655139289</c:v>
                </c:pt>
                <c:pt idx="567">
                  <c:v>0.24692166623002357</c:v>
                </c:pt>
                <c:pt idx="568">
                  <c:v>0.26657060518731984</c:v>
                </c:pt>
                <c:pt idx="569">
                  <c:v>0.34079993013710597</c:v>
                </c:pt>
                <c:pt idx="571">
                  <c:v>9.1538857436953169E-2</c:v>
                </c:pt>
                <c:pt idx="572">
                  <c:v>0.1038908903757077</c:v>
                </c:pt>
                <c:pt idx="573">
                  <c:v>9.1538857436953169E-2</c:v>
                </c:pt>
                <c:pt idx="574">
                  <c:v>0.11624292331446216</c:v>
                </c:pt>
                <c:pt idx="575">
                  <c:v>0.136829644879053</c:v>
                </c:pt>
                <c:pt idx="576">
                  <c:v>0.13271230056613484</c:v>
                </c:pt>
                <c:pt idx="577">
                  <c:v>0.16770972722593924</c:v>
                </c:pt>
                <c:pt idx="578">
                  <c:v>0.19858980957282552</c:v>
                </c:pt>
                <c:pt idx="579">
                  <c:v>0.21094184251158005</c:v>
                </c:pt>
                <c:pt idx="580">
                  <c:v>0.24799794132784356</c:v>
                </c:pt>
                <c:pt idx="581">
                  <c:v>0.34063818836850235</c:v>
                </c:pt>
                <c:pt idx="582">
                  <c:v>0.86971693257848692</c:v>
                </c:pt>
                <c:pt idx="584">
                  <c:v>0.15009498023974324</c:v>
                </c:pt>
                <c:pt idx="585">
                  <c:v>0.16974606432454856</c:v>
                </c:pt>
                <c:pt idx="586">
                  <c:v>0.20686477870695871</c:v>
                </c:pt>
                <c:pt idx="587">
                  <c:v>0.22433240900456339</c:v>
                </c:pt>
                <c:pt idx="588">
                  <c:v>0.25053385445097059</c:v>
                </c:pt>
                <c:pt idx="589">
                  <c:v>0.22433240900456339</c:v>
                </c:pt>
                <c:pt idx="590">
                  <c:v>0.25053385445097059</c:v>
                </c:pt>
                <c:pt idx="591">
                  <c:v>0.28765256883338064</c:v>
                </c:pt>
                <c:pt idx="592">
                  <c:v>0.27236839232297649</c:v>
                </c:pt>
                <c:pt idx="593">
                  <c:v>0.29638638398218303</c:v>
                </c:pt>
                <c:pt idx="594">
                  <c:v>0.5387497543614489</c:v>
                </c:pt>
                <c:pt idx="595">
                  <c:v>1.3007751260944562</c:v>
                </c:pt>
                <c:pt idx="597">
                  <c:v>0.17847987947335098</c:v>
                </c:pt>
                <c:pt idx="598">
                  <c:v>0.167562610537348</c:v>
                </c:pt>
                <c:pt idx="599">
                  <c:v>0.167562610537348</c:v>
                </c:pt>
                <c:pt idx="600">
                  <c:v>0.22214895521736283</c:v>
                </c:pt>
                <c:pt idx="601">
                  <c:v>0.16974606432454856</c:v>
                </c:pt>
                <c:pt idx="602">
                  <c:v>0.25490076202537176</c:v>
                </c:pt>
                <c:pt idx="603">
                  <c:v>0.31167056049258712</c:v>
                </c:pt>
                <c:pt idx="604">
                  <c:v>0.32695473700299138</c:v>
                </c:pt>
                <c:pt idx="605">
                  <c:v>0.30730365291818595</c:v>
                </c:pt>
                <c:pt idx="606">
                  <c:v>0.46232887180942822</c:v>
                </c:pt>
                <c:pt idx="607">
                  <c:v>0.88155199895194225</c:v>
                </c:pt>
                <c:pt idx="608">
                  <c:v>1.2658398654992467</c:v>
                </c:pt>
                <c:pt idx="610">
                  <c:v>0.11229712575936167</c:v>
                </c:pt>
                <c:pt idx="611">
                  <c:v>0.10323012059116876</c:v>
                </c:pt>
                <c:pt idx="612">
                  <c:v>0.12136413092755467</c:v>
                </c:pt>
                <c:pt idx="613">
                  <c:v>0.15083189772418168</c:v>
                </c:pt>
                <c:pt idx="614">
                  <c:v>0.15309864901622994</c:v>
                </c:pt>
                <c:pt idx="615">
                  <c:v>0.1666991567685194</c:v>
                </c:pt>
                <c:pt idx="616">
                  <c:v>0.25283570586635234</c:v>
                </c:pt>
                <c:pt idx="617">
                  <c:v>0.30723773687551004</c:v>
                </c:pt>
                <c:pt idx="618">
                  <c:v>0.44324281439840424</c:v>
                </c:pt>
                <c:pt idx="619">
                  <c:v>0.50444509928370662</c:v>
                </c:pt>
                <c:pt idx="620">
                  <c:v>0.82632378275455631</c:v>
                </c:pt>
                <c:pt idx="621">
                  <c:v>1.9075641490615654</c:v>
                </c:pt>
                <c:pt idx="623">
                  <c:v>0.12281568385304102</c:v>
                </c:pt>
                <c:pt idx="624">
                  <c:v>0.1418149001353694</c:v>
                </c:pt>
                <c:pt idx="625">
                  <c:v>0.13231529199420525</c:v>
                </c:pt>
                <c:pt idx="626">
                  <c:v>0.20831215712351867</c:v>
                </c:pt>
                <c:pt idx="627">
                  <c:v>0.51415800070189699</c:v>
                </c:pt>
                <c:pt idx="628">
                  <c:v>0.10998038360941584</c:v>
                </c:pt>
                <c:pt idx="629">
                  <c:v>0.1404947689625109</c:v>
                </c:pt>
                <c:pt idx="630">
                  <c:v>9.0363993025283348E-2</c:v>
                </c:pt>
                <c:pt idx="632">
                  <c:v>0.22860280122980822</c:v>
                </c:pt>
                <c:pt idx="633">
                  <c:v>0.24568347079205505</c:v>
                </c:pt>
                <c:pt idx="634">
                  <c:v>0.16516031428431993</c:v>
                </c:pt>
                <c:pt idx="635">
                  <c:v>0.13831926211507489</c:v>
                </c:pt>
                <c:pt idx="636">
                  <c:v>0.18468107949831633</c:v>
                </c:pt>
                <c:pt idx="637">
                  <c:v>0.17004050558781902</c:v>
                </c:pt>
                <c:pt idx="638">
                  <c:v>0.17026819656122483</c:v>
                </c:pt>
                <c:pt idx="639">
                  <c:v>9.0053360304118896E-2</c:v>
                </c:pt>
                <c:pt idx="640">
                  <c:v>0.12318557527988004</c:v>
                </c:pt>
                <c:pt idx="641">
                  <c:v>8.3078157151327034E-2</c:v>
                </c:pt>
                <c:pt idx="642">
                  <c:v>0.11097896976249436</c:v>
                </c:pt>
                <c:pt idx="643">
                  <c:v>0.15457398946744325</c:v>
                </c:pt>
                <c:pt idx="645">
                  <c:v>0.32188458900400707</c:v>
                </c:pt>
                <c:pt idx="646">
                  <c:v>0.12153081116205189</c:v>
                </c:pt>
                <c:pt idx="647">
                  <c:v>0.17387549185949966</c:v>
                </c:pt>
                <c:pt idx="648">
                  <c:v>0.16665553590123097</c:v>
                </c:pt>
                <c:pt idx="649">
                  <c:v>0.15763059095339516</c:v>
                </c:pt>
                <c:pt idx="650">
                  <c:v>0.16124056893252947</c:v>
                </c:pt>
                <c:pt idx="651">
                  <c:v>0.15041063499512652</c:v>
                </c:pt>
                <c:pt idx="652">
                  <c:v>0.16124056893252947</c:v>
                </c:pt>
                <c:pt idx="653">
                  <c:v>0.11972582217248476</c:v>
                </c:pt>
                <c:pt idx="654">
                  <c:v>0.17387549185949966</c:v>
                </c:pt>
                <c:pt idx="655">
                  <c:v>0.15221562398469365</c:v>
                </c:pt>
                <c:pt idx="656">
                  <c:v>0.13416573408902202</c:v>
                </c:pt>
                <c:pt idx="657">
                  <c:v>0.14319067903685784</c:v>
                </c:pt>
                <c:pt idx="658">
                  <c:v>0.30202971011876822</c:v>
                </c:pt>
                <c:pt idx="659">
                  <c:v>0.20631409244644877</c:v>
                </c:pt>
                <c:pt idx="660">
                  <c:v>0.15896347237880495</c:v>
                </c:pt>
                <c:pt idx="661">
                  <c:v>0.20405930101465616</c:v>
                </c:pt>
                <c:pt idx="662">
                  <c:v>0.17023742953776777</c:v>
                </c:pt>
                <c:pt idx="663">
                  <c:v>0.1341607666290868</c:v>
                </c:pt>
                <c:pt idx="664">
                  <c:v>0.17023742953776777</c:v>
                </c:pt>
                <c:pt idx="665">
                  <c:v>0.22209763246899666</c:v>
                </c:pt>
                <c:pt idx="666">
                  <c:v>0.16347305524239006</c:v>
                </c:pt>
                <c:pt idx="667">
                  <c:v>0.13190597519729427</c:v>
                </c:pt>
                <c:pt idx="668">
                  <c:v>0.18827576099210827</c:v>
                </c:pt>
                <c:pt idx="669">
                  <c:v>0.18376617812852317</c:v>
                </c:pt>
                <c:pt idx="670">
                  <c:v>0.14317993235625706</c:v>
                </c:pt>
                <c:pt idx="671">
                  <c:v>0.20180450958286358</c:v>
                </c:pt>
                <c:pt idx="672">
                  <c:v>0.19278534385569338</c:v>
                </c:pt>
                <c:pt idx="673">
                  <c:v>0.18151138669673059</c:v>
                </c:pt>
                <c:pt idx="674">
                  <c:v>0.21984284103720406</c:v>
                </c:pt>
                <c:pt idx="675">
                  <c:v>0.19144440291123374</c:v>
                </c:pt>
                <c:pt idx="676">
                  <c:v>0.20683612216627453</c:v>
                </c:pt>
                <c:pt idx="678">
                  <c:v>0.16983270264887471</c:v>
                </c:pt>
                <c:pt idx="680">
                  <c:v>0.12601672973511249</c:v>
                </c:pt>
                <c:pt idx="681">
                  <c:v>0.10610037841067513</c:v>
                </c:pt>
                <c:pt idx="682">
                  <c:v>0.10610037841067513</c:v>
                </c:pt>
                <c:pt idx="683">
                  <c:v>0.12922598134237948</c:v>
                </c:pt>
                <c:pt idx="684">
                  <c:v>0.1155962260722074</c:v>
                </c:pt>
                <c:pt idx="685">
                  <c:v>0.16102874363944752</c:v>
                </c:pt>
                <c:pt idx="686">
                  <c:v>0.14437015386479285</c:v>
                </c:pt>
                <c:pt idx="687">
                  <c:v>0.16708641264841292</c:v>
                </c:pt>
                <c:pt idx="688">
                  <c:v>0.17920175066634358</c:v>
                </c:pt>
                <c:pt idx="689">
                  <c:v>0.1761729161618609</c:v>
                </c:pt>
                <c:pt idx="690">
                  <c:v>0.16102874363944752</c:v>
                </c:pt>
                <c:pt idx="691">
                  <c:v>0.13074039859462078</c:v>
                </c:pt>
                <c:pt idx="692">
                  <c:v>0.12922598134237948</c:v>
                </c:pt>
                <c:pt idx="693">
                  <c:v>0.16405757814393021</c:v>
                </c:pt>
                <c:pt idx="694">
                  <c:v>0.15648549188272351</c:v>
                </c:pt>
                <c:pt idx="695">
                  <c:v>0.18071616791858494</c:v>
                </c:pt>
                <c:pt idx="696">
                  <c:v>0.15345665737824085</c:v>
                </c:pt>
                <c:pt idx="697">
                  <c:v>0.14134131936031014</c:v>
                </c:pt>
                <c:pt idx="698">
                  <c:v>0.14437015386479285</c:v>
                </c:pt>
                <c:pt idx="699">
                  <c:v>0.14891340562151681</c:v>
                </c:pt>
              </c:numCache>
            </c:numRef>
          </c:xVal>
          <c:yVal>
            <c:numRef>
              <c:f>Sheet3!$B$3:$B$702</c:f>
              <c:numCache>
                <c:formatCode>0.0000</c:formatCode>
                <c:ptCount val="700"/>
                <c:pt idx="0">
                  <c:v>4.5002346316283443E-2</c:v>
                </c:pt>
                <c:pt idx="1">
                  <c:v>4.6678286518737011E-2</c:v>
                </c:pt>
                <c:pt idx="2">
                  <c:v>6.6789568948179931E-2</c:v>
                </c:pt>
                <c:pt idx="3">
                  <c:v>4.8354226721190587E-2</c:v>
                </c:pt>
                <c:pt idx="4">
                  <c:v>6.5113628745726362E-2</c:v>
                </c:pt>
                <c:pt idx="5">
                  <c:v>0.17548793837191584</c:v>
                </c:pt>
                <c:pt idx="6">
                  <c:v>0.261397553401294</c:v>
                </c:pt>
                <c:pt idx="7">
                  <c:v>0.26090603781629407</c:v>
                </c:pt>
                <c:pt idx="8">
                  <c:v>0.2825045875349827</c:v>
                </c:pt>
                <c:pt idx="9">
                  <c:v>0.29368299996259239</c:v>
                </c:pt>
                <c:pt idx="10">
                  <c:v>0.29581142580479286</c:v>
                </c:pt>
                <c:pt idx="11">
                  <c:v>0.30100704848169479</c:v>
                </c:pt>
                <c:pt idx="13">
                  <c:v>0.44100511481698546</c:v>
                </c:pt>
                <c:pt idx="14">
                  <c:v>0.22465791715472261</c:v>
                </c:pt>
                <c:pt idx="15">
                  <c:v>0.11712991293624653</c:v>
                </c:pt>
                <c:pt idx="16">
                  <c:v>6.6789568948179931E-2</c:v>
                </c:pt>
                <c:pt idx="17">
                  <c:v>9.3604612187437181E-2</c:v>
                </c:pt>
                <c:pt idx="18">
                  <c:v>0.23408906593995221</c:v>
                </c:pt>
                <c:pt idx="19">
                  <c:v>0.2710170588035003</c:v>
                </c:pt>
                <c:pt idx="20">
                  <c:v>0.27069626614135667</c:v>
                </c:pt>
                <c:pt idx="21">
                  <c:v>0.29708795076105332</c:v>
                </c:pt>
                <c:pt idx="22">
                  <c:v>0.29261355538460204</c:v>
                </c:pt>
                <c:pt idx="23">
                  <c:v>0.31651603105688303</c:v>
                </c:pt>
                <c:pt idx="24">
                  <c:v>0.30780675582076827</c:v>
                </c:pt>
                <c:pt idx="26">
                  <c:v>0.28516303479141142</c:v>
                </c:pt>
                <c:pt idx="27">
                  <c:v>0.14663260303933032</c:v>
                </c:pt>
                <c:pt idx="28">
                  <c:v>9.192867198498357E-2</c:v>
                </c:pt>
                <c:pt idx="29">
                  <c:v>9.0252731782530002E-2</c:v>
                </c:pt>
                <c:pt idx="30">
                  <c:v>0.15896628008312663</c:v>
                </c:pt>
                <c:pt idx="31">
                  <c:v>0.15058657907085873</c:v>
                </c:pt>
                <c:pt idx="32">
                  <c:v>0.30638955067541063</c:v>
                </c:pt>
                <c:pt idx="33">
                  <c:v>0.39838163993819603</c:v>
                </c:pt>
                <c:pt idx="34">
                  <c:v>0.45432495071660717</c:v>
                </c:pt>
                <c:pt idx="35">
                  <c:v>0.47430470456603979</c:v>
                </c:pt>
                <c:pt idx="36">
                  <c:v>0.45832090148649374</c:v>
                </c:pt>
                <c:pt idx="37">
                  <c:v>0.44100511481698546</c:v>
                </c:pt>
                <c:pt idx="39">
                  <c:v>0.42235734455751511</c:v>
                </c:pt>
                <c:pt idx="40">
                  <c:v>0.25114299121807332</c:v>
                </c:pt>
                <c:pt idx="41">
                  <c:v>0.12527056073004261</c:v>
                </c:pt>
                <c:pt idx="42">
                  <c:v>6.8465509150633527E-2</c:v>
                </c:pt>
                <c:pt idx="43">
                  <c:v>9.8632432794797886E-2</c:v>
                </c:pt>
                <c:pt idx="44">
                  <c:v>0.16675025453448475</c:v>
                </c:pt>
                <c:pt idx="45">
                  <c:v>0.22753693290714733</c:v>
                </c:pt>
                <c:pt idx="46">
                  <c:v>0.21146257660619749</c:v>
                </c:pt>
                <c:pt idx="47">
                  <c:v>0.18560466080923116</c:v>
                </c:pt>
                <c:pt idx="48">
                  <c:v>0.41969337737759072</c:v>
                </c:pt>
                <c:pt idx="49">
                  <c:v>0.61416298151206783</c:v>
                </c:pt>
                <c:pt idx="50">
                  <c:v>0.62215488305184086</c:v>
                </c:pt>
                <c:pt idx="52">
                  <c:v>0.32512254249027661</c:v>
                </c:pt>
                <c:pt idx="53">
                  <c:v>0.22896979524114786</c:v>
                </c:pt>
                <c:pt idx="54">
                  <c:v>9.3218070062973737E-2</c:v>
                </c:pt>
                <c:pt idx="55">
                  <c:v>8.9447188808024464E-2</c:v>
                </c:pt>
                <c:pt idx="56">
                  <c:v>6.6488347368243425E-2</c:v>
                </c:pt>
                <c:pt idx="57">
                  <c:v>0.18843675221956074</c:v>
                </c:pt>
                <c:pt idx="58">
                  <c:v>0.16109393265206079</c:v>
                </c:pt>
                <c:pt idx="59">
                  <c:v>0.15444825103414866</c:v>
                </c:pt>
                <c:pt idx="60">
                  <c:v>0.15561439967821947</c:v>
                </c:pt>
                <c:pt idx="61">
                  <c:v>0.21388627022135076</c:v>
                </c:pt>
                <c:pt idx="62">
                  <c:v>0.29117791038041679</c:v>
                </c:pt>
                <c:pt idx="63">
                  <c:v>0.68875406254994942</c:v>
                </c:pt>
                <c:pt idx="65">
                  <c:v>0.34619375367481753</c:v>
                </c:pt>
                <c:pt idx="66">
                  <c:v>0.10265224400644858</c:v>
                </c:pt>
                <c:pt idx="67">
                  <c:v>8.6136087633861214E-2</c:v>
                </c:pt>
                <c:pt idx="68">
                  <c:v>7.1449373342347508E-2</c:v>
                </c:pt>
                <c:pt idx="69">
                  <c:v>0.10135212439544437</c:v>
                </c:pt>
                <c:pt idx="70">
                  <c:v>0.12274108775137112</c:v>
                </c:pt>
                <c:pt idx="71">
                  <c:v>0.16375786572364656</c:v>
                </c:pt>
                <c:pt idx="72">
                  <c:v>0.22616360705184879</c:v>
                </c:pt>
                <c:pt idx="73">
                  <c:v>0.22614990993328665</c:v>
                </c:pt>
                <c:pt idx="74">
                  <c:v>0.27702071732438693</c:v>
                </c:pt>
                <c:pt idx="75">
                  <c:v>0.96376869032606738</c:v>
                </c:pt>
                <c:pt idx="76">
                  <c:v>1.079063231850117</c:v>
                </c:pt>
                <c:pt idx="78">
                  <c:v>9.2269476576587628E-2</c:v>
                </c:pt>
                <c:pt idx="79">
                  <c:v>8.0002698691134799E-2</c:v>
                </c:pt>
                <c:pt idx="80">
                  <c:v>9.1042798788042334E-2</c:v>
                </c:pt>
                <c:pt idx="81">
                  <c:v>0.10788734003656307</c:v>
                </c:pt>
                <c:pt idx="82">
                  <c:v>0.20843578610603297</c:v>
                </c:pt>
                <c:pt idx="83">
                  <c:v>0.11360031992687386</c:v>
                </c:pt>
                <c:pt idx="84">
                  <c:v>0.1524485831809872</c:v>
                </c:pt>
                <c:pt idx="85">
                  <c:v>0.19129684643510059</c:v>
                </c:pt>
                <c:pt idx="86">
                  <c:v>0.20536169327578141</c:v>
                </c:pt>
                <c:pt idx="87">
                  <c:v>0.21056217171979827</c:v>
                </c:pt>
                <c:pt idx="88">
                  <c:v>0.27426803265900468</c:v>
                </c:pt>
                <c:pt idx="89">
                  <c:v>0.39000334336342357</c:v>
                </c:pt>
                <c:pt idx="91">
                  <c:v>0.10698961003913102</c:v>
                </c:pt>
                <c:pt idx="92">
                  <c:v>8.7362765422406494E-2</c:v>
                </c:pt>
                <c:pt idx="94">
                  <c:v>8.5750689063393837E-2</c:v>
                </c:pt>
                <c:pt idx="95">
                  <c:v>9.3033592321755024E-2</c:v>
                </c:pt>
                <c:pt idx="96">
                  <c:v>9.4176188299817193E-2</c:v>
                </c:pt>
                <c:pt idx="97">
                  <c:v>9.4176188299817193E-2</c:v>
                </c:pt>
                <c:pt idx="98">
                  <c:v>0.25626880641925776</c:v>
                </c:pt>
                <c:pt idx="99">
                  <c:v>0.16635810494565501</c:v>
                </c:pt>
                <c:pt idx="100">
                  <c:v>0.27932648520273462</c:v>
                </c:pt>
                <c:pt idx="101">
                  <c:v>0.41306102214690044</c:v>
                </c:pt>
                <c:pt idx="102">
                  <c:v>1.0934750495406234</c:v>
                </c:pt>
                <c:pt idx="104">
                  <c:v>6.7735920805681971E-2</c:v>
                </c:pt>
                <c:pt idx="105">
                  <c:v>6.5282565228591397E-2</c:v>
                </c:pt>
                <c:pt idx="106">
                  <c:v>6.4662870454251328E-2</c:v>
                </c:pt>
                <c:pt idx="107">
                  <c:v>7.1415954171317811E-2</c:v>
                </c:pt>
                <c:pt idx="109">
                  <c:v>9.5949509942223468E-2</c:v>
                </c:pt>
                <c:pt idx="110">
                  <c:v>0.1229364212902197</c:v>
                </c:pt>
                <c:pt idx="111">
                  <c:v>0.20272280621572217</c:v>
                </c:pt>
                <c:pt idx="112">
                  <c:v>0.17936359956330269</c:v>
                </c:pt>
                <c:pt idx="113">
                  <c:v>0.5548657466652831</c:v>
                </c:pt>
                <c:pt idx="114">
                  <c:v>0.70705890870478083</c:v>
                </c:pt>
                <c:pt idx="115">
                  <c:v>0.85568005764727073</c:v>
                </c:pt>
                <c:pt idx="117">
                  <c:v>5.1173917299970131E-2</c:v>
                </c:pt>
                <c:pt idx="118">
                  <c:v>5.659897933526048E-2</c:v>
                </c:pt>
                <c:pt idx="119">
                  <c:v>6.4902256058848001E-2</c:v>
                </c:pt>
                <c:pt idx="120">
                  <c:v>6.8740113186067389E-2</c:v>
                </c:pt>
                <c:pt idx="121">
                  <c:v>8.514725573045516E-2</c:v>
                </c:pt>
                <c:pt idx="122">
                  <c:v>0.1038559696894405</c:v>
                </c:pt>
                <c:pt idx="123">
                  <c:v>0.16776057972283642</c:v>
                </c:pt>
                <c:pt idx="124">
                  <c:v>0.26206126350971676</c:v>
                </c:pt>
                <c:pt idx="125">
                  <c:v>0.3190073117387533</c:v>
                </c:pt>
                <c:pt idx="126">
                  <c:v>0.34476076020966095</c:v>
                </c:pt>
                <c:pt idx="127">
                  <c:v>0.68522081158968762</c:v>
                </c:pt>
                <c:pt idx="128">
                  <c:v>1.1110487343251032</c:v>
                </c:pt>
                <c:pt idx="130">
                  <c:v>7.2642631959863091E-2</c:v>
                </c:pt>
                <c:pt idx="131">
                  <c:v>9.752990260769559E-2</c:v>
                </c:pt>
                <c:pt idx="132">
                  <c:v>4.9614945155393046E-2</c:v>
                </c:pt>
                <c:pt idx="133">
                  <c:v>8.7320612431444247E-2</c:v>
                </c:pt>
                <c:pt idx="134">
                  <c:v>0.11245772394881168</c:v>
                </c:pt>
                <c:pt idx="135">
                  <c:v>9.1890996343692882E-2</c:v>
                </c:pt>
                <c:pt idx="136">
                  <c:v>9.531878427787932E-2</c:v>
                </c:pt>
                <c:pt idx="137">
                  <c:v>0.20276145405377294</c:v>
                </c:pt>
                <c:pt idx="138">
                  <c:v>0.19366061677674345</c:v>
                </c:pt>
                <c:pt idx="139">
                  <c:v>0.23786468355088675</c:v>
                </c:pt>
                <c:pt idx="140">
                  <c:v>0.28856934838005099</c:v>
                </c:pt>
                <c:pt idx="141">
                  <c:v>0.47058563655135444</c:v>
                </c:pt>
                <c:pt idx="143">
                  <c:v>4.9217960026677568E-2</c:v>
                </c:pt>
                <c:pt idx="144">
                  <c:v>5.9975043566188331E-2</c:v>
                </c:pt>
                <c:pt idx="145">
                  <c:v>6.8580710397796951E-2</c:v>
                </c:pt>
                <c:pt idx="146">
                  <c:v>0.10085196101632926</c:v>
                </c:pt>
                <c:pt idx="147">
                  <c:v>9.5639819266047255E-2</c:v>
                </c:pt>
                <c:pt idx="148">
                  <c:v>0.10371735209636837</c:v>
                </c:pt>
                <c:pt idx="149">
                  <c:v>0.12763259560325577</c:v>
                </c:pt>
                <c:pt idx="150">
                  <c:v>0.1767198146162626</c:v>
                </c:pt>
                <c:pt idx="151">
                  <c:v>0.17420379131870575</c:v>
                </c:pt>
                <c:pt idx="152">
                  <c:v>0.2456123557717183</c:v>
                </c:pt>
                <c:pt idx="153">
                  <c:v>0.28393802095942999</c:v>
                </c:pt>
                <c:pt idx="154">
                  <c:v>0.5202792284900678</c:v>
                </c:pt>
                <c:pt idx="156">
                  <c:v>6.0519897255617634E-2</c:v>
                </c:pt>
                <c:pt idx="157">
                  <c:v>4.8142251672726497E-2</c:v>
                </c:pt>
                <c:pt idx="158">
                  <c:v>5.6578309426097873E-2</c:v>
                </c:pt>
                <c:pt idx="159">
                  <c:v>4.8609349411433272E-2</c:v>
                </c:pt>
                <c:pt idx="160">
                  <c:v>6.9363316029665278E-2</c:v>
                </c:pt>
                <c:pt idx="161">
                  <c:v>8.1489210645209864E-2</c:v>
                </c:pt>
                <c:pt idx="162">
                  <c:v>8.6867752414965249E-2</c:v>
                </c:pt>
                <c:pt idx="163">
                  <c:v>0.11387998059240501</c:v>
                </c:pt>
                <c:pt idx="164">
                  <c:v>0.17423286747216074</c:v>
                </c:pt>
                <c:pt idx="165">
                  <c:v>0.29085532459447305</c:v>
                </c:pt>
                <c:pt idx="166">
                  <c:v>0.31967742307381913</c:v>
                </c:pt>
                <c:pt idx="167">
                  <c:v>1.5079113086733347</c:v>
                </c:pt>
                <c:pt idx="169">
                  <c:v>6.3098796277797312E-2</c:v>
                </c:pt>
                <c:pt idx="170">
                  <c:v>5.9929694839559823E-2</c:v>
                </c:pt>
                <c:pt idx="171">
                  <c:v>5.8295914494134946E-2</c:v>
                </c:pt>
                <c:pt idx="172">
                  <c:v>7.911669165260464E-2</c:v>
                </c:pt>
                <c:pt idx="173">
                  <c:v>0.13489011600721429</c:v>
                </c:pt>
                <c:pt idx="174">
                  <c:v>0.10684074339801324</c:v>
                </c:pt>
                <c:pt idx="175">
                  <c:v>0.16828950591169203</c:v>
                </c:pt>
                <c:pt idx="176">
                  <c:v>0.1124700214302988</c:v>
                </c:pt>
                <c:pt idx="177">
                  <c:v>0.1282102380263187</c:v>
                </c:pt>
                <c:pt idx="178">
                  <c:v>0.16828950591169203</c:v>
                </c:pt>
                <c:pt idx="179">
                  <c:v>0.17942263587985124</c:v>
                </c:pt>
                <c:pt idx="180">
                  <c:v>1.1439164114573952</c:v>
                </c:pt>
                <c:pt idx="182">
                  <c:v>4.8289594978599373E-2</c:v>
                </c:pt>
                <c:pt idx="183">
                  <c:v>6.3202168628041566E-2</c:v>
                </c:pt>
                <c:pt idx="184">
                  <c:v>4.584991044672302E-2</c:v>
                </c:pt>
                <c:pt idx="185">
                  <c:v>7.7145652783718155E-2</c:v>
                </c:pt>
                <c:pt idx="186">
                  <c:v>0.1137371690677117</c:v>
                </c:pt>
                <c:pt idx="187">
                  <c:v>0.11151054307407984</c:v>
                </c:pt>
                <c:pt idx="188">
                  <c:v>0.12021471138744863</c:v>
                </c:pt>
                <c:pt idx="189">
                  <c:v>0.11160904455584003</c:v>
                </c:pt>
                <c:pt idx="190">
                  <c:v>0.13044743973586737</c:v>
                </c:pt>
                <c:pt idx="191">
                  <c:v>0.16160962793079645</c:v>
                </c:pt>
                <c:pt idx="192">
                  <c:v>0.19145812114261335</c:v>
                </c:pt>
                <c:pt idx="193">
                  <c:v>0.72515867461447503</c:v>
                </c:pt>
                <c:pt idx="195">
                  <c:v>6.5353585335943723E-2</c:v>
                </c:pt>
                <c:pt idx="196">
                  <c:v>5.5818987840056032E-2</c:v>
                </c:pt>
                <c:pt idx="197">
                  <c:v>5.3503453791735156E-2</c:v>
                </c:pt>
                <c:pt idx="198">
                  <c:v>6.5607371644250803E-2</c:v>
                </c:pt>
                <c:pt idx="199">
                  <c:v>9.4810848121840971E-2</c:v>
                </c:pt>
                <c:pt idx="200">
                  <c:v>0.11931866699624728</c:v>
                </c:pt>
                <c:pt idx="201">
                  <c:v>0.14713655897218941</c:v>
                </c:pt>
                <c:pt idx="202">
                  <c:v>0.12375698603905504</c:v>
                </c:pt>
                <c:pt idx="203">
                  <c:v>0.18387588786711492</c:v>
                </c:pt>
                <c:pt idx="204">
                  <c:v>0.1315501770167665</c:v>
                </c:pt>
                <c:pt idx="205">
                  <c:v>0.62259333445954101</c:v>
                </c:pt>
                <c:pt idx="206">
                  <c:v>0.6334531940053576</c:v>
                </c:pt>
                <c:pt idx="208">
                  <c:v>5.7680553861367542E-2</c:v>
                </c:pt>
                <c:pt idx="209">
                  <c:v>5.9457209122000684E-2</c:v>
                </c:pt>
                <c:pt idx="210">
                  <c:v>5.6326171449225214E-2</c:v>
                </c:pt>
                <c:pt idx="212">
                  <c:v>0.10838191949398679</c:v>
                </c:pt>
                <c:pt idx="213">
                  <c:v>0.15604306294671683</c:v>
                </c:pt>
                <c:pt idx="214">
                  <c:v>0.13163082967468612</c:v>
                </c:pt>
                <c:pt idx="215">
                  <c:v>0.18610251386074678</c:v>
                </c:pt>
                <c:pt idx="216">
                  <c:v>0.21865811450163528</c:v>
                </c:pt>
                <c:pt idx="217">
                  <c:v>0.17778303728861697</c:v>
                </c:pt>
                <c:pt idx="218">
                  <c:v>0.62292329140494052</c:v>
                </c:pt>
                <c:pt idx="219">
                  <c:v>1.0286218699333454</c:v>
                </c:pt>
                <c:pt idx="221">
                  <c:v>4.2773469999001633E-2</c:v>
                </c:pt>
                <c:pt idx="222">
                  <c:v>7.4251429027931304E-2</c:v>
                </c:pt>
                <c:pt idx="223">
                  <c:v>9.0473337992390185E-2</c:v>
                </c:pt>
                <c:pt idx="224">
                  <c:v>4.6101367765982226E-2</c:v>
                </c:pt>
                <c:pt idx="225">
                  <c:v>7.4670396017644594E-2</c:v>
                </c:pt>
                <c:pt idx="226">
                  <c:v>9.6849355578008306E-2</c:v>
                </c:pt>
                <c:pt idx="227">
                  <c:v>0.11163532861825085</c:v>
                </c:pt>
                <c:pt idx="228">
                  <c:v>0.16338623425909954</c:v>
                </c:pt>
                <c:pt idx="229">
                  <c:v>0.12762858227367624</c:v>
                </c:pt>
                <c:pt idx="230">
                  <c:v>0.17887170241032455</c:v>
                </c:pt>
                <c:pt idx="231">
                  <c:v>0.28073796196584733</c:v>
                </c:pt>
                <c:pt idx="232">
                  <c:v>0.42037797474645872</c:v>
                </c:pt>
                <c:pt idx="234">
                  <c:v>4.7893767334539601E-2</c:v>
                </c:pt>
                <c:pt idx="235">
                  <c:v>6.4813080657482924E-2</c:v>
                </c:pt>
                <c:pt idx="236">
                  <c:v>0.12395697281845292</c:v>
                </c:pt>
                <c:pt idx="237">
                  <c:v>0.11286749303827102</c:v>
                </c:pt>
                <c:pt idx="238">
                  <c:v>7.7963470770291643E-2</c:v>
                </c:pt>
                <c:pt idx="239">
                  <c:v>0.14120727469873581</c:v>
                </c:pt>
                <c:pt idx="240">
                  <c:v>0.1409138356424369</c:v>
                </c:pt>
                <c:pt idx="241">
                  <c:v>0.17324354961926117</c:v>
                </c:pt>
                <c:pt idx="242">
                  <c:v>0.17940437171936222</c:v>
                </c:pt>
                <c:pt idx="243">
                  <c:v>0.17792275574112734</c:v>
                </c:pt>
                <c:pt idx="244">
                  <c:v>0.34109084884560309</c:v>
                </c:pt>
                <c:pt idx="245">
                  <c:v>0.90612141956404257</c:v>
                </c:pt>
                <c:pt idx="247">
                  <c:v>4.4193147122017419E-2</c:v>
                </c:pt>
                <c:pt idx="248">
                  <c:v>4.2498426022465327E-2</c:v>
                </c:pt>
                <c:pt idx="249">
                  <c:v>6.4959455112205633E-2</c:v>
                </c:pt>
                <c:pt idx="250">
                  <c:v>6.6068754367865828E-2</c:v>
                </c:pt>
                <c:pt idx="251">
                  <c:v>8.6036140969749403E-2</c:v>
                </c:pt>
                <c:pt idx="252">
                  <c:v>0.11286749303827102</c:v>
                </c:pt>
                <c:pt idx="253">
                  <c:v>8.2708243202768816E-2</c:v>
                </c:pt>
                <c:pt idx="254">
                  <c:v>0.21303378250142344</c:v>
                </c:pt>
                <c:pt idx="255">
                  <c:v>0.19974852913266275</c:v>
                </c:pt>
                <c:pt idx="256">
                  <c:v>0.23576914429073526</c:v>
                </c:pt>
                <c:pt idx="257">
                  <c:v>0.47363052199330202</c:v>
                </c:pt>
                <c:pt idx="258">
                  <c:v>0.72172076314366707</c:v>
                </c:pt>
                <c:pt idx="260">
                  <c:v>8.8254739481069808E-2</c:v>
                </c:pt>
                <c:pt idx="261">
                  <c:v>4.3882769254661828E-2</c:v>
                </c:pt>
                <c:pt idx="262">
                  <c:v>5.9884422977402096E-2</c:v>
                </c:pt>
                <c:pt idx="263">
                  <c:v>7.2206067177604166E-2</c:v>
                </c:pt>
                <c:pt idx="264">
                  <c:v>7.8283355475422298E-2</c:v>
                </c:pt>
                <c:pt idx="265">
                  <c:v>0.10914642083713004</c:v>
                </c:pt>
                <c:pt idx="266">
                  <c:v>0.16831591777806704</c:v>
                </c:pt>
                <c:pt idx="267">
                  <c:v>0.1872501567991669</c:v>
                </c:pt>
                <c:pt idx="269">
                  <c:v>7.5436515467830714E-2</c:v>
                </c:pt>
                <c:pt idx="270">
                  <c:v>6.3580916237462731E-2</c:v>
                </c:pt>
                <c:pt idx="271">
                  <c:v>4.6101367765982226E-2</c:v>
                </c:pt>
                <c:pt idx="272">
                  <c:v>3.6117674465040425E-2</c:v>
                </c:pt>
                <c:pt idx="273">
                  <c:v>3.3899075953720034E-2</c:v>
                </c:pt>
                <c:pt idx="274">
                  <c:v>4.4121275384323408E-2</c:v>
                </c:pt>
                <c:pt idx="275">
                  <c:v>7.8366889277705201E-2</c:v>
                </c:pt>
                <c:pt idx="276">
                  <c:v>0.11163532861825085</c:v>
                </c:pt>
                <c:pt idx="277">
                  <c:v>0.10917099977821039</c:v>
                </c:pt>
                <c:pt idx="278">
                  <c:v>0.12685097585387742</c:v>
                </c:pt>
                <c:pt idx="279">
                  <c:v>0.18606676686034815</c:v>
                </c:pt>
                <c:pt idx="280">
                  <c:v>0.18961693667680438</c:v>
                </c:pt>
                <c:pt idx="282">
                  <c:v>5.9549334568033151E-2</c:v>
                </c:pt>
                <c:pt idx="283">
                  <c:v>5.9549334568033151E-2</c:v>
                </c:pt>
                <c:pt idx="284">
                  <c:v>5.0454953656434688E-2</c:v>
                </c:pt>
                <c:pt idx="285">
                  <c:v>8.2106350393560582E-2</c:v>
                </c:pt>
                <c:pt idx="286">
                  <c:v>8.7412017485367116E-2</c:v>
                </c:pt>
                <c:pt idx="287">
                  <c:v>8.3293561752798853E-2</c:v>
                </c:pt>
                <c:pt idx="288">
                  <c:v>0.10963917907683188</c:v>
                </c:pt>
                <c:pt idx="289">
                  <c:v>0.13268520544067119</c:v>
                </c:pt>
                <c:pt idx="290">
                  <c:v>0.11598979667439326</c:v>
                </c:pt>
                <c:pt idx="291">
                  <c:v>0.18400770955468229</c:v>
                </c:pt>
                <c:pt idx="292">
                  <c:v>0.17643705524314449</c:v>
                </c:pt>
                <c:pt idx="293">
                  <c:v>0.19163399813290122</c:v>
                </c:pt>
                <c:pt idx="295">
                  <c:v>4.5684126292996924E-2</c:v>
                </c:pt>
                <c:pt idx="296">
                  <c:v>4.7118983039986878E-2</c:v>
                </c:pt>
                <c:pt idx="297">
                  <c:v>4.7583642307267041E-2</c:v>
                </c:pt>
                <c:pt idx="298">
                  <c:v>7.4983082238130855E-2</c:v>
                </c:pt>
                <c:pt idx="299">
                  <c:v>0.11175605160935237</c:v>
                </c:pt>
                <c:pt idx="300">
                  <c:v>0.1170482329406535</c:v>
                </c:pt>
                <c:pt idx="301">
                  <c:v>0.12551572307073527</c:v>
                </c:pt>
                <c:pt idx="302">
                  <c:v>9.3978463985943422E-2</c:v>
                </c:pt>
                <c:pt idx="303">
                  <c:v>0.16361942865610349</c:v>
                </c:pt>
                <c:pt idx="304">
                  <c:v>0.35748013286801489</c:v>
                </c:pt>
                <c:pt idx="305">
                  <c:v>0.34907076483202282</c:v>
                </c:pt>
                <c:pt idx="306">
                  <c:v>0.66365074640893496</c:v>
                </c:pt>
                <c:pt idx="308">
                  <c:v>7.4983082238130855E-2</c:v>
                </c:pt>
                <c:pt idx="309">
                  <c:v>7.6170293597369154E-2</c:v>
                </c:pt>
                <c:pt idx="310">
                  <c:v>5.2426066412603445E-2</c:v>
                </c:pt>
                <c:pt idx="311">
                  <c:v>6.1923757286509715E-2</c:v>
                </c:pt>
                <c:pt idx="312">
                  <c:v>7.9450588424220855E-2</c:v>
                </c:pt>
                <c:pt idx="313">
                  <c:v>0.10752230654431143</c:v>
                </c:pt>
                <c:pt idx="314">
                  <c:v>0.1069488232039222</c:v>
                </c:pt>
                <c:pt idx="315">
                  <c:v>0.14812703478272057</c:v>
                </c:pt>
                <c:pt idx="316">
                  <c:v>0.14426657744720825</c:v>
                </c:pt>
                <c:pt idx="317">
                  <c:v>0.12838269455721718</c:v>
                </c:pt>
                <c:pt idx="318">
                  <c:v>0.30702392465206235</c:v>
                </c:pt>
                <c:pt idx="319">
                  <c:v>0.42475507715595173</c:v>
                </c:pt>
                <c:pt idx="321">
                  <c:v>7.0732014212418745E-2</c:v>
                </c:pt>
                <c:pt idx="322">
                  <c:v>6.8759044289820173E-2</c:v>
                </c:pt>
                <c:pt idx="323">
                  <c:v>6.0079380906644247E-2</c:v>
                </c:pt>
                <c:pt idx="324">
                  <c:v>5.7040144399637387E-2</c:v>
                </c:pt>
                <c:pt idx="325">
                  <c:v>5.959282885299344E-2</c:v>
                </c:pt>
                <c:pt idx="326">
                  <c:v>8.3142669634929417E-2</c:v>
                </c:pt>
                <c:pt idx="327">
                  <c:v>0.13911930099985842</c:v>
                </c:pt>
                <c:pt idx="328">
                  <c:v>0.23974898036412562</c:v>
                </c:pt>
                <c:pt idx="329">
                  <c:v>0.29651221460707228</c:v>
                </c:pt>
                <c:pt idx="330">
                  <c:v>0.29861455661607028</c:v>
                </c:pt>
                <c:pt idx="331">
                  <c:v>0.34907076483202282</c:v>
                </c:pt>
                <c:pt idx="332">
                  <c:v>0.40583399907496948</c:v>
                </c:pt>
                <c:pt idx="334">
                  <c:v>5.361327777184173E-2</c:v>
                </c:pt>
                <c:pt idx="335">
                  <c:v>0.10858074281057167</c:v>
                </c:pt>
                <c:pt idx="336">
                  <c:v>4.2838277362694688E-2</c:v>
                </c:pt>
                <c:pt idx="337">
                  <c:v>6.4483792513286425E-2</c:v>
                </c:pt>
                <c:pt idx="338">
                  <c:v>5.7243643267341895E-2</c:v>
                </c:pt>
                <c:pt idx="339">
                  <c:v>8.1233077057455388E-2</c:v>
                </c:pt>
                <c:pt idx="340">
                  <c:v>0.11253379126528412</c:v>
                </c:pt>
                <c:pt idx="341">
                  <c:v>0.18929277214817308</c:v>
                </c:pt>
                <c:pt idx="342">
                  <c:v>0.36168481688601101</c:v>
                </c:pt>
                <c:pt idx="344">
                  <c:v>0.69354710862907576</c:v>
                </c:pt>
                <c:pt idx="345">
                  <c:v>0.69715006305170235</c:v>
                </c:pt>
                <c:pt idx="347">
                  <c:v>7.9175963111706091E-2</c:v>
                </c:pt>
                <c:pt idx="348">
                  <c:v>6.5494963283750707E-2</c:v>
                </c:pt>
                <c:pt idx="349">
                  <c:v>6.7356605910822792E-2</c:v>
                </c:pt>
                <c:pt idx="350">
                  <c:v>8.214344759175575E-2</c:v>
                </c:pt>
                <c:pt idx="351">
                  <c:v>0.121510543598897</c:v>
                </c:pt>
                <c:pt idx="352">
                  <c:v>0.17853867221502728</c:v>
                </c:pt>
                <c:pt idx="353">
                  <c:v>0.2210006156981805</c:v>
                </c:pt>
                <c:pt idx="354">
                  <c:v>0.21993906711110167</c:v>
                </c:pt>
                <c:pt idx="355">
                  <c:v>0.22524681004649583</c:v>
                </c:pt>
                <c:pt idx="356">
                  <c:v>0.25659299337075675</c:v>
                </c:pt>
                <c:pt idx="357">
                  <c:v>0.37603603603603603</c:v>
                </c:pt>
                <c:pt idx="358">
                  <c:v>0.43361939258846471</c:v>
                </c:pt>
                <c:pt idx="360">
                  <c:v>7.5743429558690595E-2</c:v>
                </c:pt>
                <c:pt idx="361">
                  <c:v>6.5445828899644176E-2</c:v>
                </c:pt>
                <c:pt idx="362">
                  <c:v>6.2708696431980668E-2</c:v>
                </c:pt>
                <c:pt idx="363">
                  <c:v>7.6887607409695774E-2</c:v>
                </c:pt>
                <c:pt idx="364">
                  <c:v>8.8329385919747372E-2</c:v>
                </c:pt>
                <c:pt idx="365">
                  <c:v>8.1802050262429302E-2</c:v>
                </c:pt>
                <c:pt idx="366">
                  <c:v>0.13418101743471333</c:v>
                </c:pt>
                <c:pt idx="367">
                  <c:v>0.1192221878968867</c:v>
                </c:pt>
                <c:pt idx="368">
                  <c:v>0.23904694167852061</c:v>
                </c:pt>
                <c:pt idx="369">
                  <c:v>0.24753933037515127</c:v>
                </c:pt>
                <c:pt idx="370">
                  <c:v>0.25567072344168412</c:v>
                </c:pt>
                <c:pt idx="371">
                  <c:v>0.77682160002804135</c:v>
                </c:pt>
                <c:pt idx="373">
                  <c:v>6.5445828899644176E-2</c:v>
                </c:pt>
                <c:pt idx="374">
                  <c:v>6.4546317101291079E-2</c:v>
                </c:pt>
                <c:pt idx="375">
                  <c:v>6.201329534662868E-2</c:v>
                </c:pt>
                <c:pt idx="376">
                  <c:v>8.6041030217737041E-2</c:v>
                </c:pt>
                <c:pt idx="377">
                  <c:v>9.4629552427070288E-2</c:v>
                </c:pt>
                <c:pt idx="378">
                  <c:v>0.12036636574789185</c:v>
                </c:pt>
                <c:pt idx="379">
                  <c:v>0.1272314328539228</c:v>
                </c:pt>
                <c:pt idx="380">
                  <c:v>0.22206216428525932</c:v>
                </c:pt>
                <c:pt idx="381">
                  <c:v>0.22824936664208059</c:v>
                </c:pt>
                <c:pt idx="382">
                  <c:v>0.23692384450436296</c:v>
                </c:pt>
                <c:pt idx="383">
                  <c:v>0.32031020711433084</c:v>
                </c:pt>
                <c:pt idx="384">
                  <c:v>0.34445806631373643</c:v>
                </c:pt>
                <c:pt idx="386">
                  <c:v>8.489685236673189E-2</c:v>
                </c:pt>
                <c:pt idx="387">
                  <c:v>8.2336529519289353E-2</c:v>
                </c:pt>
                <c:pt idx="388">
                  <c:v>7.5388299180108823E-2</c:v>
                </c:pt>
                <c:pt idx="389">
                  <c:v>8.7146842831029719E-2</c:v>
                </c:pt>
                <c:pt idx="390">
                  <c:v>0.10210717394535149</c:v>
                </c:pt>
                <c:pt idx="391">
                  <c:v>0.16155389482176599</c:v>
                </c:pt>
                <c:pt idx="392">
                  <c:v>0.1976465467824462</c:v>
                </c:pt>
                <c:pt idx="393">
                  <c:v>0.19870809536952505</c:v>
                </c:pt>
                <c:pt idx="395">
                  <c:v>7.9175963111706091E-2</c:v>
                </c:pt>
                <c:pt idx="396">
                  <c:v>7.0660655985863144E-2</c:v>
                </c:pt>
                <c:pt idx="397">
                  <c:v>6.7905589584068227E-2</c:v>
                </c:pt>
                <c:pt idx="398">
                  <c:v>8.0733091748709226E-2</c:v>
                </c:pt>
                <c:pt idx="399">
                  <c:v>0.10852601310543136</c:v>
                </c:pt>
                <c:pt idx="400">
                  <c:v>0.18596951232457909</c:v>
                </c:pt>
                <c:pt idx="401">
                  <c:v>0.21917577683286577</c:v>
                </c:pt>
                <c:pt idx="402">
                  <c:v>0.21814618742453798</c:v>
                </c:pt>
                <c:pt idx="403">
                  <c:v>0.23980495959877407</c:v>
                </c:pt>
                <c:pt idx="404">
                  <c:v>0.22000371505526145</c:v>
                </c:pt>
                <c:pt idx="406">
                  <c:v>7.2835622646509557E-2</c:v>
                </c:pt>
                <c:pt idx="407">
                  <c:v>5.9353921474307583E-2</c:v>
                </c:pt>
                <c:pt idx="408">
                  <c:v>8.3939967289869466E-2</c:v>
                </c:pt>
                <c:pt idx="409">
                  <c:v>9.7860979597036157E-2</c:v>
                </c:pt>
                <c:pt idx="410">
                  <c:v>0.13005962968698323</c:v>
                </c:pt>
                <c:pt idx="411">
                  <c:v>0.14570260982632116</c:v>
                </c:pt>
                <c:pt idx="412">
                  <c:v>0.16427788613355623</c:v>
                </c:pt>
                <c:pt idx="413">
                  <c:v>0.19771338348657935</c:v>
                </c:pt>
                <c:pt idx="414">
                  <c:v>0.22186124268598498</c:v>
                </c:pt>
                <c:pt idx="415">
                  <c:v>0.32959784526794833</c:v>
                </c:pt>
                <c:pt idx="416">
                  <c:v>0.66112051882543688</c:v>
                </c:pt>
                <c:pt idx="417">
                  <c:v>0.66832642767068995</c:v>
                </c:pt>
                <c:pt idx="419">
                  <c:v>7.4096046063211213E-2</c:v>
                </c:pt>
                <c:pt idx="420">
                  <c:v>4.8746946282012579E-2</c:v>
                </c:pt>
                <c:pt idx="421">
                  <c:v>5.4236776371771295E-2</c:v>
                </c:pt>
                <c:pt idx="422">
                  <c:v>7.2313455076092548E-2</c:v>
                </c:pt>
                <c:pt idx="423">
                  <c:v>7.3438745019920343E-2</c:v>
                </c:pt>
                <c:pt idx="424">
                  <c:v>0.11276730180669367</c:v>
                </c:pt>
                <c:pt idx="425">
                  <c:v>0.1483088162701155</c:v>
                </c:pt>
                <c:pt idx="426">
                  <c:v>0.26085694540428472</c:v>
                </c:pt>
                <c:pt idx="427">
                  <c:v>0.25295883107907979</c:v>
                </c:pt>
                <c:pt idx="428">
                  <c:v>0.26085694540428472</c:v>
                </c:pt>
                <c:pt idx="429">
                  <c:v>0.25888241682298346</c:v>
                </c:pt>
                <c:pt idx="430">
                  <c:v>0.26480600256688713</c:v>
                </c:pt>
                <c:pt idx="432">
                  <c:v>3.2620126727096715E-2</c:v>
                </c:pt>
                <c:pt idx="433">
                  <c:v>5.0866713491655807E-2</c:v>
                </c:pt>
                <c:pt idx="434">
                  <c:v>5.2421235589192997E-2</c:v>
                </c:pt>
                <c:pt idx="435">
                  <c:v>7.4623053433277686E-2</c:v>
                </c:pt>
                <c:pt idx="436">
                  <c:v>9.7289558408512902E-2</c:v>
                </c:pt>
                <c:pt idx="437">
                  <c:v>0.13109439762839345</c:v>
                </c:pt>
                <c:pt idx="438">
                  <c:v>0.18424551792828686</c:v>
                </c:pt>
                <c:pt idx="439">
                  <c:v>0.2377297440949992</c:v>
                </c:pt>
                <c:pt idx="440">
                  <c:v>0.25098430249777864</c:v>
                </c:pt>
                <c:pt idx="441">
                  <c:v>0.24506071675387497</c:v>
                </c:pt>
                <c:pt idx="442">
                  <c:v>0.23913713100997133</c:v>
                </c:pt>
                <c:pt idx="443">
                  <c:v>0.25493335966038105</c:v>
                </c:pt>
                <c:pt idx="445">
                  <c:v>4.8020989175393818E-2</c:v>
                </c:pt>
                <c:pt idx="446">
                  <c:v>3.9220496347795487E-2</c:v>
                </c:pt>
                <c:pt idx="447">
                  <c:v>3.7020373140895894E-2</c:v>
                </c:pt>
                <c:pt idx="448">
                  <c:v>4.6920927571944028E-2</c:v>
                </c:pt>
                <c:pt idx="449">
                  <c:v>0.13109439762839345</c:v>
                </c:pt>
                <c:pt idx="450">
                  <c:v>0.17101897339558736</c:v>
                </c:pt>
                <c:pt idx="451">
                  <c:v>0.15810009960159366</c:v>
                </c:pt>
                <c:pt idx="452">
                  <c:v>0.16557021912350597</c:v>
                </c:pt>
                <c:pt idx="453">
                  <c:v>0.22408615537848608</c:v>
                </c:pt>
                <c:pt idx="454">
                  <c:v>0.24657183974507235</c:v>
                </c:pt>
                <c:pt idx="455">
                  <c:v>0.63192408759124086</c:v>
                </c:pt>
                <c:pt idx="456">
                  <c:v>0.80984110912064788</c:v>
                </c:pt>
                <c:pt idx="458">
                  <c:v>5.6402919849032881E-2</c:v>
                </c:pt>
                <c:pt idx="459">
                  <c:v>3.3273345853378739E-2</c:v>
                </c:pt>
                <c:pt idx="460">
                  <c:v>5.1196703940400372E-2</c:v>
                </c:pt>
                <c:pt idx="461">
                  <c:v>4.8020989175393818E-2</c:v>
                </c:pt>
                <c:pt idx="462">
                  <c:v>7.5522529261638646E-2</c:v>
                </c:pt>
                <c:pt idx="463">
                  <c:v>9.9723884537534113E-2</c:v>
                </c:pt>
                <c:pt idx="464">
                  <c:v>0.13795668524059185</c:v>
                </c:pt>
                <c:pt idx="465">
                  <c:v>0.16681523904382473</c:v>
                </c:pt>
                <c:pt idx="466">
                  <c:v>0.23076656671762946</c:v>
                </c:pt>
                <c:pt idx="467">
                  <c:v>0.23778137450199208</c:v>
                </c:pt>
                <c:pt idx="469">
                  <c:v>5.4236776371771295E-2</c:v>
                </c:pt>
                <c:pt idx="470">
                  <c:v>4.5897731402899843E-2</c:v>
                </c:pt>
                <c:pt idx="471">
                  <c:v>5.1491861326891937E-2</c:v>
                </c:pt>
                <c:pt idx="472">
                  <c:v>8.1685926820564914E-2</c:v>
                </c:pt>
                <c:pt idx="473">
                  <c:v>9.7094123505976099E-2</c:v>
                </c:pt>
                <c:pt idx="474">
                  <c:v>0.13444472111553785</c:v>
                </c:pt>
                <c:pt idx="475">
                  <c:v>0.21288097609561757</c:v>
                </c:pt>
                <c:pt idx="476">
                  <c:v>0.1618351593625498</c:v>
                </c:pt>
                <c:pt idx="477">
                  <c:v>0.77401654501216555</c:v>
                </c:pt>
                <c:pt idx="478">
                  <c:v>1.5748336153412295</c:v>
                </c:pt>
                <c:pt idx="480">
                  <c:v>4.9168026015528082E-2</c:v>
                </c:pt>
                <c:pt idx="481">
                  <c:v>5.0470848405092368E-2</c:v>
                </c:pt>
                <c:pt idx="482">
                  <c:v>5.9129004803600546E-2</c:v>
                </c:pt>
                <c:pt idx="483">
                  <c:v>6.8366306624049369E-2</c:v>
                </c:pt>
                <c:pt idx="484">
                  <c:v>0.10280915904331532</c:v>
                </c:pt>
                <c:pt idx="485">
                  <c:v>0.12760801278518683</c:v>
                </c:pt>
                <c:pt idx="486">
                  <c:v>0.20692112858573361</c:v>
                </c:pt>
                <c:pt idx="487">
                  <c:v>0.14806281792546841</c:v>
                </c:pt>
                <c:pt idx="488">
                  <c:v>0.15626435766036401</c:v>
                </c:pt>
                <c:pt idx="489">
                  <c:v>0.20692112858573361</c:v>
                </c:pt>
                <c:pt idx="490">
                  <c:v>0.48777681203234829</c:v>
                </c:pt>
                <c:pt idx="491">
                  <c:v>1.0318210140976711</c:v>
                </c:pt>
                <c:pt idx="493">
                  <c:v>6.8366306624049369E-2</c:v>
                </c:pt>
                <c:pt idx="494">
                  <c:v>7.9388019398214493E-2</c:v>
                </c:pt>
                <c:pt idx="495">
                  <c:v>7.164924301706789E-2</c:v>
                </c:pt>
                <c:pt idx="496">
                  <c:v>0.1124531577207098</c:v>
                </c:pt>
                <c:pt idx="497">
                  <c:v>0.13796556597322471</c:v>
                </c:pt>
                <c:pt idx="498">
                  <c:v>0.13152500441774162</c:v>
                </c:pt>
                <c:pt idx="499">
                  <c:v>0.17275725982211224</c:v>
                </c:pt>
                <c:pt idx="500">
                  <c:v>0.16568887318136302</c:v>
                </c:pt>
                <c:pt idx="501">
                  <c:v>0.19514048418448487</c:v>
                </c:pt>
                <c:pt idx="502">
                  <c:v>0.25453716124973225</c:v>
                </c:pt>
                <c:pt idx="503">
                  <c:v>0.68484419616738068</c:v>
                </c:pt>
                <c:pt idx="504">
                  <c:v>1.1666346950697095</c:v>
                </c:pt>
                <c:pt idx="506">
                  <c:v>6.3505402160864338E-2</c:v>
                </c:pt>
                <c:pt idx="507">
                  <c:v>5.4586139246711365E-2</c:v>
                </c:pt>
                <c:pt idx="508">
                  <c:v>4.5796570539227227E-2</c:v>
                </c:pt>
                <c:pt idx="509">
                  <c:v>7.9444449906172721E-2</c:v>
                </c:pt>
                <c:pt idx="510">
                  <c:v>9.389730575774613E-2</c:v>
                </c:pt>
                <c:pt idx="511">
                  <c:v>8.6444463800135554E-2</c:v>
                </c:pt>
                <c:pt idx="512">
                  <c:v>0.11031984449549391</c:v>
                </c:pt>
                <c:pt idx="513">
                  <c:v>0.12955763680273311</c:v>
                </c:pt>
                <c:pt idx="514">
                  <c:v>0.15508629322023912</c:v>
                </c:pt>
                <c:pt idx="515">
                  <c:v>0.15037403545973962</c:v>
                </c:pt>
                <c:pt idx="516">
                  <c:v>0.21344095847294145</c:v>
                </c:pt>
                <c:pt idx="517">
                  <c:v>0.73974219175948286</c:v>
                </c:pt>
                <c:pt idx="519">
                  <c:v>0.19833690523729322</c:v>
                </c:pt>
                <c:pt idx="520">
                  <c:v>0.26014620773682612</c:v>
                </c:pt>
                <c:pt idx="521">
                  <c:v>0.35929068097649458</c:v>
                </c:pt>
                <c:pt idx="522">
                  <c:v>0.35173267326732677</c:v>
                </c:pt>
                <c:pt idx="523">
                  <c:v>0.45565527926838489</c:v>
                </c:pt>
                <c:pt idx="524">
                  <c:v>0.49761751824817513</c:v>
                </c:pt>
                <c:pt idx="525">
                  <c:v>0.42164424457712951</c:v>
                </c:pt>
                <c:pt idx="526">
                  <c:v>0.4499556362581546</c:v>
                </c:pt>
                <c:pt idx="527">
                  <c:v>0.47832930239588844</c:v>
                </c:pt>
                <c:pt idx="528">
                  <c:v>0.45155018757311438</c:v>
                </c:pt>
                <c:pt idx="529">
                  <c:v>0.42747283988222157</c:v>
                </c:pt>
                <c:pt idx="530">
                  <c:v>0.43275256371205201</c:v>
                </c:pt>
                <c:pt idx="532">
                  <c:v>8.6299329858525689E-2</c:v>
                </c:pt>
                <c:pt idx="533">
                  <c:v>6.7815816058354406E-2</c:v>
                </c:pt>
                <c:pt idx="534">
                  <c:v>0.10442952229486951</c:v>
                </c:pt>
                <c:pt idx="535">
                  <c:v>0.16961182776697883</c:v>
                </c:pt>
                <c:pt idx="536">
                  <c:v>0.1715791953819874</c:v>
                </c:pt>
                <c:pt idx="537">
                  <c:v>0.14810126582278482</c:v>
                </c:pt>
                <c:pt idx="538">
                  <c:v>0.15530742322277749</c:v>
                </c:pt>
                <c:pt idx="539">
                  <c:v>0.21344095847294145</c:v>
                </c:pt>
                <c:pt idx="540">
                  <c:v>0.29882661930315169</c:v>
                </c:pt>
                <c:pt idx="541" formatCode="General">
                  <c:v>1.2202</c:v>
                </c:pt>
                <c:pt idx="542" formatCode="General">
                  <c:v>1.8380000000000001</c:v>
                </c:pt>
                <c:pt idx="543" formatCode="General">
                  <c:v>1.8982000000000001</c:v>
                </c:pt>
                <c:pt idx="545">
                  <c:v>4.173194886838813E-2</c:v>
                </c:pt>
                <c:pt idx="546">
                  <c:v>4.5145091927982349E-2</c:v>
                </c:pt>
                <c:pt idx="547">
                  <c:v>5.552792625030302E-2</c:v>
                </c:pt>
                <c:pt idx="548">
                  <c:v>8.2793968258156436E-2</c:v>
                </c:pt>
                <c:pt idx="549">
                  <c:v>7.4878296547447834E-2</c:v>
                </c:pt>
                <c:pt idx="550">
                  <c:v>0.16150415181817956</c:v>
                </c:pt>
                <c:pt idx="551">
                  <c:v>0.15184378085736663</c:v>
                </c:pt>
                <c:pt idx="552">
                  <c:v>0.14341508578338749</c:v>
                </c:pt>
                <c:pt idx="553">
                  <c:v>0.17373431616896357</c:v>
                </c:pt>
                <c:pt idx="554">
                  <c:v>0.28748960773940002</c:v>
                </c:pt>
                <c:pt idx="555">
                  <c:v>0.7095047900926863</c:v>
                </c:pt>
                <c:pt idx="556">
                  <c:v>0.72805903886595524</c:v>
                </c:pt>
                <c:pt idx="558">
                  <c:v>6.7839689089374378E-2</c:v>
                </c:pt>
                <c:pt idx="559">
                  <c:v>6.0287485799128696E-2</c:v>
                </c:pt>
                <c:pt idx="560">
                  <c:v>6.5508139023317216E-2</c:v>
                </c:pt>
                <c:pt idx="561">
                  <c:v>5.995167614809542E-2</c:v>
                </c:pt>
                <c:pt idx="562">
                  <c:v>0.11598274410774412</c:v>
                </c:pt>
                <c:pt idx="563">
                  <c:v>9.2161047203490665E-2</c:v>
                </c:pt>
                <c:pt idx="564">
                  <c:v>0.13449981262904426</c:v>
                </c:pt>
                <c:pt idx="565">
                  <c:v>0.13160727714085937</c:v>
                </c:pt>
                <c:pt idx="566">
                  <c:v>0.16623289415796422</c:v>
                </c:pt>
                <c:pt idx="567">
                  <c:v>0.19168989726911365</c:v>
                </c:pt>
                <c:pt idx="568">
                  <c:v>0.20330519849259199</c:v>
                </c:pt>
                <c:pt idx="569">
                  <c:v>0.25914707883002042</c:v>
                </c:pt>
                <c:pt idx="571">
                  <c:v>4.8600216292952275E-2</c:v>
                </c:pt>
                <c:pt idx="572">
                  <c:v>4.8006055201346896E-2</c:v>
                </c:pt>
                <c:pt idx="573">
                  <c:v>6.087711579873574E-2</c:v>
                </c:pt>
                <c:pt idx="574">
                  <c:v>6.0761437761765937E-2</c:v>
                </c:pt>
                <c:pt idx="575">
                  <c:v>7.7840909090909086E-2</c:v>
                </c:pt>
                <c:pt idx="576">
                  <c:v>8.4032231921643094E-2</c:v>
                </c:pt>
                <c:pt idx="577">
                  <c:v>0.11696917087542087</c:v>
                </c:pt>
                <c:pt idx="578">
                  <c:v>0.15149410774410774</c:v>
                </c:pt>
                <c:pt idx="579">
                  <c:v>0.16391738254567348</c:v>
                </c:pt>
                <c:pt idx="580">
                  <c:v>0.1929804862939446</c:v>
                </c:pt>
                <c:pt idx="581">
                  <c:v>0.31584393033154096</c:v>
                </c:pt>
                <c:pt idx="582">
                  <c:v>0.99442735415530814</c:v>
                </c:pt>
                <c:pt idx="584">
                  <c:v>5.391704946341834E-2</c:v>
                </c:pt>
                <c:pt idx="585">
                  <c:v>4.4534888323064944E-2</c:v>
                </c:pt>
                <c:pt idx="586">
                  <c:v>5.7727674507579249E-2</c:v>
                </c:pt>
                <c:pt idx="587">
                  <c:v>6.9601182073642132E-2</c:v>
                </c:pt>
                <c:pt idx="588">
                  <c:v>0.13556511299621365</c:v>
                </c:pt>
                <c:pt idx="589">
                  <c:v>0.15314305572186998</c:v>
                </c:pt>
                <c:pt idx="590">
                  <c:v>0.16661208188702345</c:v>
                </c:pt>
                <c:pt idx="591">
                  <c:v>0.19039930824428269</c:v>
                </c:pt>
                <c:pt idx="592">
                  <c:v>0.19168989726911365</c:v>
                </c:pt>
                <c:pt idx="593">
                  <c:v>0.20588637654225389</c:v>
                </c:pt>
                <c:pt idx="594">
                  <c:v>0.45474557982957536</c:v>
                </c:pt>
                <c:pt idx="595" formatCode="General">
                  <c:v>1.3198000000000001</c:v>
                </c:pt>
                <c:pt idx="597">
                  <c:v>4.3394307405065745E-2</c:v>
                </c:pt>
                <c:pt idx="598">
                  <c:v>6.6202304621515301E-2</c:v>
                </c:pt>
                <c:pt idx="599">
                  <c:v>7.504641963710762E-2</c:v>
                </c:pt>
                <c:pt idx="600">
                  <c:v>0.10139856901382359</c:v>
                </c:pt>
                <c:pt idx="601">
                  <c:v>0.11577593371944221</c:v>
                </c:pt>
                <c:pt idx="602">
                  <c:v>0.11683573382891951</c:v>
                </c:pt>
                <c:pt idx="603">
                  <c:v>0.15813458262350938</c:v>
                </c:pt>
                <c:pt idx="604">
                  <c:v>0.15426281554901658</c:v>
                </c:pt>
                <c:pt idx="605">
                  <c:v>0.19427107531877549</c:v>
                </c:pt>
                <c:pt idx="606">
                  <c:v>0.43044886686283623</c:v>
                </c:pt>
                <c:pt idx="607">
                  <c:v>0.78760424877326896</c:v>
                </c:pt>
                <c:pt idx="608" formatCode="General">
                  <c:v>1.3198000000000001</c:v>
                </c:pt>
                <c:pt idx="610">
                  <c:v>7.4645637691628547E-2</c:v>
                </c:pt>
                <c:pt idx="611">
                  <c:v>5.0907576358587857E-2</c:v>
                </c:pt>
                <c:pt idx="612">
                  <c:v>8.0799422104502763E-2</c:v>
                </c:pt>
                <c:pt idx="613">
                  <c:v>8.0684518513562953E-2</c:v>
                </c:pt>
                <c:pt idx="614">
                  <c:v>0.10406108687028955</c:v>
                </c:pt>
                <c:pt idx="615">
                  <c:v>0.13564379159045492</c:v>
                </c:pt>
                <c:pt idx="616">
                  <c:v>0.20473260562697324</c:v>
                </c:pt>
                <c:pt idx="617">
                  <c:v>0.31004374222255743</c:v>
                </c:pt>
                <c:pt idx="618" formatCode="General">
                  <c:v>0.43880000000000002</c:v>
                </c:pt>
                <c:pt idx="619" formatCode="General">
                  <c:v>0.54490000000000005</c:v>
                </c:pt>
                <c:pt idx="620">
                  <c:v>0.90330597398551293</c:v>
                </c:pt>
                <c:pt idx="621" formatCode="General">
                  <c:v>2.1917</c:v>
                </c:pt>
                <c:pt idx="623">
                  <c:v>8.5896242794638519E-2</c:v>
                </c:pt>
                <c:pt idx="624">
                  <c:v>9.1452184179456913E-2</c:v>
                </c:pt>
                <c:pt idx="625">
                  <c:v>7.3395374678797143E-2</c:v>
                </c:pt>
                <c:pt idx="626">
                  <c:v>9.839711091047991E-2</c:v>
                </c:pt>
                <c:pt idx="627">
                  <c:v>6.6103201611223003E-2</c:v>
                </c:pt>
                <c:pt idx="628">
                  <c:v>6.9228418640183337E-2</c:v>
                </c:pt>
                <c:pt idx="629">
                  <c:v>6.9228418640183337E-2</c:v>
                </c:pt>
                <c:pt idx="630">
                  <c:v>6.8297798458226255E-2</c:v>
                </c:pt>
                <c:pt idx="632">
                  <c:v>8.0340301409820125E-2</c:v>
                </c:pt>
                <c:pt idx="633">
                  <c:v>7.6173345371206319E-2</c:v>
                </c:pt>
                <c:pt idx="634">
                  <c:v>6.6908813112021667E-2</c:v>
                </c:pt>
                <c:pt idx="635">
                  <c:v>6.6450447947774147E-2</c:v>
                </c:pt>
                <c:pt idx="636">
                  <c:v>6.9228418640183337E-2</c:v>
                </c:pt>
                <c:pt idx="637">
                  <c:v>5.8116535870546576E-2</c:v>
                </c:pt>
                <c:pt idx="638">
                  <c:v>9.0063198833252298E-2</c:v>
                </c:pt>
                <c:pt idx="639">
                  <c:v>6.1820139237780805E-2</c:v>
                </c:pt>
                <c:pt idx="640">
                  <c:v>7.7562330717410949E-2</c:v>
                </c:pt>
                <c:pt idx="641">
                  <c:v>6.5061462601569559E-2</c:v>
                </c:pt>
                <c:pt idx="642">
                  <c:v>9.2841169525661515E-2</c:v>
                </c:pt>
                <c:pt idx="643">
                  <c:v>8.4507257448433931E-2</c:v>
                </c:pt>
                <c:pt idx="645">
                  <c:v>0.11660172963131542</c:v>
                </c:pt>
                <c:pt idx="646">
                  <c:v>6.2948023639918207E-2</c:v>
                </c:pt>
                <c:pt idx="647">
                  <c:v>9.9612298353567275E-2</c:v>
                </c:pt>
                <c:pt idx="648">
                  <c:v>0.10203641329085117</c:v>
                </c:pt>
                <c:pt idx="649">
                  <c:v>7.3816112881201629E-2</c:v>
                </c:pt>
                <c:pt idx="650">
                  <c:v>7.8367774237596721E-2</c:v>
                </c:pt>
                <c:pt idx="651">
                  <c:v>0.12024305871643151</c:v>
                </c:pt>
                <c:pt idx="652">
                  <c:v>0.11312468817561951</c:v>
                </c:pt>
                <c:pt idx="653">
                  <c:v>6.531161649758857E-2</c:v>
                </c:pt>
                <c:pt idx="654">
                  <c:v>6.40128648531781E-2</c:v>
                </c:pt>
                <c:pt idx="655">
                  <c:v>6.2193372692499589E-2</c:v>
                </c:pt>
                <c:pt idx="656">
                  <c:v>5.1799226675536339E-2</c:v>
                </c:pt>
                <c:pt idx="657">
                  <c:v>8.4021079328122417E-2</c:v>
                </c:pt>
                <c:pt idx="658">
                  <c:v>0.11949731466708613</c:v>
                </c:pt>
                <c:pt idx="659">
                  <c:v>0.12570505234410559</c:v>
                </c:pt>
                <c:pt idx="660">
                  <c:v>6.531161649758857E-2</c:v>
                </c:pt>
                <c:pt idx="661">
                  <c:v>9.0846273117458035E-2</c:v>
                </c:pt>
                <c:pt idx="662">
                  <c:v>9.233639614169302E-2</c:v>
                </c:pt>
                <c:pt idx="663">
                  <c:v>7.362693331115916E-2</c:v>
                </c:pt>
                <c:pt idx="664">
                  <c:v>5.8035714285714288E-2</c:v>
                </c:pt>
                <c:pt idx="665">
                  <c:v>5.9250796540737366E-2</c:v>
                </c:pt>
                <c:pt idx="666">
                  <c:v>5.457134541826044E-2</c:v>
                </c:pt>
                <c:pt idx="667">
                  <c:v>5.3878055878928986E-2</c:v>
                </c:pt>
                <c:pt idx="668">
                  <c:v>5.7427223803686075E-2</c:v>
                </c:pt>
                <c:pt idx="669">
                  <c:v>0.10688820056544154</c:v>
                </c:pt>
                <c:pt idx="670">
                  <c:v>6.6351031099284891E-2</c:v>
                </c:pt>
                <c:pt idx="671">
                  <c:v>7.9863420921337094E-2</c:v>
                </c:pt>
                <c:pt idx="672">
                  <c:v>7.57057625145518E-2</c:v>
                </c:pt>
                <c:pt idx="673">
                  <c:v>9.0257566938300338E-2</c:v>
                </c:pt>
                <c:pt idx="674">
                  <c:v>9.3843422849340025E-2</c:v>
                </c:pt>
                <c:pt idx="675">
                  <c:v>9.4778769016426595E-2</c:v>
                </c:pt>
                <c:pt idx="676">
                  <c:v>7.3430934136311549E-2</c:v>
                </c:pt>
                <c:pt idx="678">
                  <c:v>0.11050875261230085</c:v>
                </c:pt>
                <c:pt idx="680">
                  <c:v>8.9160917732185804E-2</c:v>
                </c:pt>
                <c:pt idx="681">
                  <c:v>5.8824520797285451E-2</c:v>
                </c:pt>
                <c:pt idx="682">
                  <c:v>7.3430934136311549E-2</c:v>
                </c:pt>
                <c:pt idx="683">
                  <c:v>6.1071661310981781E-2</c:v>
                </c:pt>
                <c:pt idx="684">
                  <c:v>9.1408058245882107E-2</c:v>
                </c:pt>
                <c:pt idx="685">
                  <c:v>7.7925215163704195E-2</c:v>
                </c:pt>
                <c:pt idx="686">
                  <c:v>8.3543066447945E-2</c:v>
                </c:pt>
                <c:pt idx="687">
                  <c:v>9.4778769016426595E-2</c:v>
                </c:pt>
                <c:pt idx="688">
                  <c:v>0.19028224084852027</c:v>
                </c:pt>
                <c:pt idx="689">
                  <c:v>7.9048785420552353E-2</c:v>
                </c:pt>
                <c:pt idx="690">
                  <c:v>5.6577380283589135E-2</c:v>
                </c:pt>
                <c:pt idx="691">
                  <c:v>6.1071661310981781E-2</c:v>
                </c:pt>
                <c:pt idx="692">
                  <c:v>5.2083099256196488E-2</c:v>
                </c:pt>
                <c:pt idx="693">
                  <c:v>6.7813082852070744E-2</c:v>
                </c:pt>
                <c:pt idx="694">
                  <c:v>0.10376733107121187</c:v>
                </c:pt>
                <c:pt idx="695">
                  <c:v>7.230736387946339E-2</c:v>
                </c:pt>
                <c:pt idx="696">
                  <c:v>4.9835958742500172E-2</c:v>
                </c:pt>
                <c:pt idx="697">
                  <c:v>8.0172355677400511E-2</c:v>
                </c:pt>
                <c:pt idx="698">
                  <c:v>6.5565942338374428E-2</c:v>
                </c:pt>
                <c:pt idx="699">
                  <c:v>5.4330239769892819E-2</c:v>
                </c:pt>
              </c:numCache>
            </c:numRef>
          </c:yVal>
          <c:smooth val="0"/>
        </c:ser>
        <c:ser>
          <c:idx val="1"/>
          <c:order val="1"/>
          <c:tx>
            <c:v>outliers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Sheet3!$E$3:$E$682</c:f>
              <c:numCache>
                <c:formatCode>General</c:formatCode>
                <c:ptCount val="680"/>
                <c:pt idx="108" formatCode="0.0000">
                  <c:v>9.8772364245108685E-2</c:v>
                </c:pt>
                <c:pt idx="679" formatCode="0.0000">
                  <c:v>0.96449512049392538</c:v>
                </c:pt>
              </c:numCache>
            </c:numRef>
          </c:xVal>
          <c:yVal>
            <c:numRef>
              <c:f>Sheet3!$D$3:$D$682</c:f>
              <c:numCache>
                <c:formatCode>General</c:formatCode>
                <c:ptCount val="680"/>
                <c:pt idx="108" formatCode="0.0000">
                  <c:v>1.6306462203127854</c:v>
                </c:pt>
                <c:pt idx="679" formatCode="0.0000">
                  <c:v>2.9661590236937823</c:v>
                </c:pt>
              </c:numCache>
            </c:numRef>
          </c:yVal>
          <c:smooth val="0"/>
        </c:ser>
        <c:ser>
          <c:idx val="2"/>
          <c:order val="2"/>
          <c:tx>
            <c:v>at-sea 1:1</c:v>
          </c:tx>
          <c:spPr>
            <a:ln w="28575">
              <a:solidFill>
                <a:schemeClr val="bg1"/>
              </a:solidFill>
            </a:ln>
          </c:spPr>
          <c:marker>
            <c:spPr>
              <a:solidFill>
                <a:srgbClr val="FFFFFF">
                  <a:alpha val="0"/>
                </a:srgbClr>
              </a:solidFill>
              <a:ln>
                <a:solidFill>
                  <a:schemeClr val="bg1">
                    <a:alpha val="0"/>
                  </a:schemeClr>
                </a:solidFill>
              </a:ln>
            </c:spPr>
          </c:marker>
          <c:trendline>
            <c:name>1:1 (at sea)</c:name>
            <c:spPr>
              <a:ln w="31750">
                <a:solidFill>
                  <a:srgbClr val="FF0000"/>
                </a:solidFill>
                <a:prstDash val="dash"/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Sheet3!$G$3:$G$702</c:f>
              <c:numCache>
                <c:formatCode>0.0000</c:formatCode>
                <c:ptCount val="7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xVal>
          <c:yVal>
            <c:numRef>
              <c:f>Sheet3!$G$3:$G$702</c:f>
              <c:numCache>
                <c:formatCode>0.0000</c:formatCode>
                <c:ptCount val="7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63552"/>
        <c:axId val="94278016"/>
      </c:scatterChart>
      <c:valAx>
        <c:axId val="94263552"/>
        <c:scaling>
          <c:orientation val="minMax"/>
          <c:max val="3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ship-based </a:t>
                </a:r>
                <a:r>
                  <a:rPr lang="en-US" sz="1200" dirty="0" smtClean="0"/>
                  <a:t>dFe results (nmol/L)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4278016"/>
        <c:crosses val="autoZero"/>
        <c:crossBetween val="midCat"/>
        <c:majorUnit val="0.5"/>
      </c:valAx>
      <c:valAx>
        <c:axId val="94278016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lab-based </a:t>
                </a:r>
                <a:r>
                  <a:rPr lang="en-US" sz="1200" dirty="0" smtClean="0"/>
                  <a:t>dFe results (nmol/L)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4263552"/>
        <c:crosses val="autoZero"/>
        <c:crossBetween val="midCat"/>
      </c:valAx>
      <c:spPr>
        <a:noFill/>
        <a:ln>
          <a:solidFill>
            <a:schemeClr val="tx1"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6499398940728E-2"/>
          <c:y val="2.2422398927302207E-2"/>
          <c:w val="0.88280451420776795"/>
          <c:h val="0.87922083745995039"/>
        </c:manualLayout>
      </c:layout>
      <c:scatterChart>
        <c:scatterStyle val="lineMarker"/>
        <c:varyColors val="0"/>
        <c:ser>
          <c:idx val="0"/>
          <c:order val="0"/>
          <c:tx>
            <c:v>TM stations and towfish</c:v>
          </c:tx>
          <c:spPr>
            <a:ln w="28575">
              <a:noFill/>
            </a:ln>
          </c:spPr>
          <c:marker>
            <c:symbol val="diamond"/>
            <c:size val="4"/>
          </c:marker>
          <c:trendline>
            <c:name>ship-based v lab-based</c:name>
            <c:spPr>
              <a:ln w="31750"/>
            </c:spPr>
            <c:trendlineType val="linear"/>
            <c:forward val="1"/>
            <c:dispRSqr val="1"/>
            <c:dispEq val="1"/>
            <c:trendlineLbl>
              <c:layout>
                <c:manualLayout>
                  <c:x val="-1.3676376582610644E-2"/>
                  <c:y val="0.2207242363929773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trendlineLbl>
          </c:trendline>
          <c:xVal>
            <c:numRef>
              <c:f>Sheet3!$C$3:$C$702</c:f>
              <c:numCache>
                <c:formatCode>0.0000</c:formatCode>
                <c:ptCount val="700"/>
                <c:pt idx="0">
                  <c:v>0.1770824468085106</c:v>
                </c:pt>
                <c:pt idx="1">
                  <c:v>0.1770824468085106</c:v>
                </c:pt>
                <c:pt idx="2">
                  <c:v>0.16644414893617021</c:v>
                </c:pt>
                <c:pt idx="3">
                  <c:v>0.1717632978723404</c:v>
                </c:pt>
                <c:pt idx="4">
                  <c:v>0.19303989361702129</c:v>
                </c:pt>
                <c:pt idx="5">
                  <c:v>0.31006117021276591</c:v>
                </c:pt>
                <c:pt idx="6">
                  <c:v>0.28878457446808514</c:v>
                </c:pt>
                <c:pt idx="7">
                  <c:v>0.31006117021276591</c:v>
                </c:pt>
                <c:pt idx="8">
                  <c:v>0.33931648936170211</c:v>
                </c:pt>
                <c:pt idx="9">
                  <c:v>0.33931648936170211</c:v>
                </c:pt>
                <c:pt idx="10">
                  <c:v>0.38186968085106388</c:v>
                </c:pt>
                <c:pt idx="11">
                  <c:v>0.3446356382978723</c:v>
                </c:pt>
                <c:pt idx="13">
                  <c:v>0.7874886846797422</c:v>
                </c:pt>
                <c:pt idx="14">
                  <c:v>0.27178439171581398</c:v>
                </c:pt>
                <c:pt idx="15">
                  <c:v>0.24709642024413661</c:v>
                </c:pt>
                <c:pt idx="16">
                  <c:v>0.21966534083116171</c:v>
                </c:pt>
                <c:pt idx="17">
                  <c:v>0.17028939788780689</c:v>
                </c:pt>
                <c:pt idx="18">
                  <c:v>0.3129310108352763</c:v>
                </c:pt>
                <c:pt idx="19">
                  <c:v>0.30744479495268134</c:v>
                </c:pt>
                <c:pt idx="20">
                  <c:v>0.32390344260046633</c:v>
                </c:pt>
                <c:pt idx="21">
                  <c:v>0.34584830613084627</c:v>
                </c:pt>
                <c:pt idx="22">
                  <c:v>0.34310519818954877</c:v>
                </c:pt>
                <c:pt idx="23">
                  <c:v>0.33761898230695381</c:v>
                </c:pt>
                <c:pt idx="24">
                  <c:v>0.42814154436977098</c:v>
                </c:pt>
                <c:pt idx="26">
                  <c:v>0.47905098914669769</c:v>
                </c:pt>
                <c:pt idx="27">
                  <c:v>0.22731137340584703</c:v>
                </c:pt>
                <c:pt idx="28">
                  <c:v>0.13231529199420525</c:v>
                </c:pt>
                <c:pt idx="29">
                  <c:v>0.11094117367658581</c:v>
                </c:pt>
                <c:pt idx="30">
                  <c:v>0.19643764694706342</c:v>
                </c:pt>
                <c:pt idx="31">
                  <c:v>0.13943999810007832</c:v>
                </c:pt>
                <c:pt idx="32">
                  <c:v>0.33180706295865292</c:v>
                </c:pt>
                <c:pt idx="33">
                  <c:v>0.4244282423350037</c:v>
                </c:pt>
                <c:pt idx="34">
                  <c:v>0.42917804640558588</c:v>
                </c:pt>
                <c:pt idx="35">
                  <c:v>0.54554824613484698</c:v>
                </c:pt>
                <c:pt idx="36">
                  <c:v>0.53129883392310073</c:v>
                </c:pt>
                <c:pt idx="37">
                  <c:v>0.46005177286436938</c:v>
                </c:pt>
                <c:pt idx="39">
                  <c:v>0.46552392914534813</c:v>
                </c:pt>
                <c:pt idx="40">
                  <c:v>0.41749939969338185</c:v>
                </c:pt>
                <c:pt idx="41">
                  <c:v>0.26049613033118457</c:v>
                </c:pt>
                <c:pt idx="42">
                  <c:v>0.20877740630599015</c:v>
                </c:pt>
                <c:pt idx="43">
                  <c:v>0.19769482258630566</c:v>
                </c:pt>
                <c:pt idx="44">
                  <c:v>0.23094257374535915</c:v>
                </c:pt>
                <c:pt idx="45">
                  <c:v>0.33253292450913385</c:v>
                </c:pt>
                <c:pt idx="46">
                  <c:v>0.3399213136555902</c:v>
                </c:pt>
                <c:pt idx="47">
                  <c:v>0.30297936792330854</c:v>
                </c:pt>
                <c:pt idx="48">
                  <c:v>0.48768909658471704</c:v>
                </c:pt>
                <c:pt idx="49">
                  <c:v>0.6465394632335284</c:v>
                </c:pt>
                <c:pt idx="50">
                  <c:v>0.68717560353903828</c:v>
                </c:pt>
                <c:pt idx="52">
                  <c:v>0.53940782060991155</c:v>
                </c:pt>
                <c:pt idx="53">
                  <c:v>0.28820258963039586</c:v>
                </c:pt>
                <c:pt idx="54">
                  <c:v>0.22909547645874512</c:v>
                </c:pt>
                <c:pt idx="55">
                  <c:v>0.23094257374535915</c:v>
                </c:pt>
                <c:pt idx="56">
                  <c:v>0.19215353072646341</c:v>
                </c:pt>
                <c:pt idx="57">
                  <c:v>0.26234322761779866</c:v>
                </c:pt>
                <c:pt idx="58">
                  <c:v>0.2494135466115</c:v>
                </c:pt>
                <c:pt idx="59">
                  <c:v>0.27157871405086909</c:v>
                </c:pt>
                <c:pt idx="60">
                  <c:v>0.21616579545244652</c:v>
                </c:pt>
                <c:pt idx="61">
                  <c:v>0.30113227063669445</c:v>
                </c:pt>
                <c:pt idx="62">
                  <c:v>0.33807421636897622</c:v>
                </c:pt>
                <c:pt idx="63">
                  <c:v>0.71672916012486387</c:v>
                </c:pt>
                <c:pt idx="65">
                  <c:v>0.68701176983435031</c:v>
                </c:pt>
                <c:pt idx="66">
                  <c:v>0.29032476024411513</c:v>
                </c:pt>
                <c:pt idx="67">
                  <c:v>0.19442240627724497</c:v>
                </c:pt>
                <c:pt idx="68">
                  <c:v>0.25109197907585007</c:v>
                </c:pt>
                <c:pt idx="69">
                  <c:v>0.24891238012205752</c:v>
                </c:pt>
                <c:pt idx="70">
                  <c:v>0.22493679163034005</c:v>
                </c:pt>
                <c:pt idx="71">
                  <c:v>0.27724716652136006</c:v>
                </c:pt>
                <c:pt idx="72">
                  <c:v>0.37314952048823008</c:v>
                </c:pt>
                <c:pt idx="73">
                  <c:v>0.34699433304272009</c:v>
                </c:pt>
                <c:pt idx="74">
                  <c:v>0.40802310374891015</c:v>
                </c:pt>
                <c:pt idx="75">
                  <c:v>1.2428095030514386</c:v>
                </c:pt>
                <c:pt idx="76">
                  <c:v>1.4389734088927637</c:v>
                </c:pt>
                <c:pt idx="78">
                  <c:v>0.15599450449749855</c:v>
                </c:pt>
                <c:pt idx="79">
                  <c:v>0.16117894081965939</c:v>
                </c:pt>
                <c:pt idx="80">
                  <c:v>0.17154781346398115</c:v>
                </c:pt>
                <c:pt idx="81">
                  <c:v>0.21302330404126812</c:v>
                </c:pt>
                <c:pt idx="82">
                  <c:v>0.28301319439043993</c:v>
                </c:pt>
                <c:pt idx="83">
                  <c:v>0.23104289688155771</c:v>
                </c:pt>
                <c:pt idx="84">
                  <c:v>0.2115221316675614</c:v>
                </c:pt>
                <c:pt idx="85">
                  <c:v>0.23836318383680638</c:v>
                </c:pt>
                <c:pt idx="86">
                  <c:v>0.25544385339905323</c:v>
                </c:pt>
                <c:pt idx="87">
                  <c:v>0.31156605338929283</c:v>
                </c:pt>
                <c:pt idx="88">
                  <c:v>0.3579278707725343</c:v>
                </c:pt>
                <c:pt idx="89">
                  <c:v>0.55313552291249823</c:v>
                </c:pt>
                <c:pt idx="91">
                  <c:v>0.19688155775706409</c:v>
                </c:pt>
                <c:pt idx="92">
                  <c:v>0.19688155775706409</c:v>
                </c:pt>
                <c:pt idx="93">
                  <c:v>0.30668586208579379</c:v>
                </c:pt>
                <c:pt idx="94">
                  <c:v>0.24812356644380465</c:v>
                </c:pt>
                <c:pt idx="95">
                  <c:v>0.24080327948855598</c:v>
                </c:pt>
                <c:pt idx="96">
                  <c:v>0.20176174906056316</c:v>
                </c:pt>
                <c:pt idx="97">
                  <c:v>0.22372260992630916</c:v>
                </c:pt>
                <c:pt idx="98">
                  <c:v>0.54581523595724968</c:v>
                </c:pt>
                <c:pt idx="99">
                  <c:v>0.3140061490410424</c:v>
                </c:pt>
                <c:pt idx="100">
                  <c:v>0.40184959250402613</c:v>
                </c:pt>
                <c:pt idx="101">
                  <c:v>0.70686154897271969</c:v>
                </c:pt>
                <c:pt idx="102">
                  <c:v>1.5413742618710653</c:v>
                </c:pt>
                <c:pt idx="104">
                  <c:v>0.1475987863146514</c:v>
                </c:pt>
                <c:pt idx="105">
                  <c:v>9.1797161092316809E-2</c:v>
                </c:pt>
                <c:pt idx="106">
                  <c:v>8.4821957939525017E-2</c:v>
                </c:pt>
                <c:pt idx="107">
                  <c:v>0.13016077843267185</c:v>
                </c:pt>
                <c:pt idx="109">
                  <c:v>0.10749136818609846</c:v>
                </c:pt>
                <c:pt idx="110">
                  <c:v>0.15457398946744325</c:v>
                </c:pt>
                <c:pt idx="111">
                  <c:v>0.22258222020716353</c:v>
                </c:pt>
                <c:pt idx="112">
                  <c:v>0.20165661074878807</c:v>
                </c:pt>
                <c:pt idx="113">
                  <c:v>0.57657378021134864</c:v>
                </c:pt>
                <c:pt idx="114">
                  <c:v>0.71607784326718515</c:v>
                </c:pt>
                <c:pt idx="115">
                  <c:v>0.93230914100373186</c:v>
                </c:pt>
                <c:pt idx="117">
                  <c:v>0.25480162095938175</c:v>
                </c:pt>
                <c:pt idx="118">
                  <c:v>0.16621430590896236</c:v>
                </c:pt>
                <c:pt idx="119">
                  <c:v>0.20956554518895484</c:v>
                </c:pt>
                <c:pt idx="120">
                  <c:v>0.22841391009329939</c:v>
                </c:pt>
                <c:pt idx="121">
                  <c:v>0.23218358307416828</c:v>
                </c:pt>
                <c:pt idx="122">
                  <c:v>0.28872867778720196</c:v>
                </c:pt>
                <c:pt idx="123">
                  <c:v>0.3207708981245877</c:v>
                </c:pt>
                <c:pt idx="124">
                  <c:v>0.3528131184619735</c:v>
                </c:pt>
                <c:pt idx="125">
                  <c:v>0.37920082932805582</c:v>
                </c:pt>
                <c:pt idx="126">
                  <c:v>0.49417585524455759</c:v>
                </c:pt>
                <c:pt idx="127">
                  <c:v>0.87868249929318631</c:v>
                </c:pt>
                <c:pt idx="128">
                  <c:v>1.2292620865139947</c:v>
                </c:pt>
                <c:pt idx="130">
                  <c:v>0.1982565262463481</c:v>
                </c:pt>
                <c:pt idx="131">
                  <c:v>0.1982565262463481</c:v>
                </c:pt>
                <c:pt idx="132">
                  <c:v>0.21710489115069265</c:v>
                </c:pt>
                <c:pt idx="133">
                  <c:v>0.23406841956460278</c:v>
                </c:pt>
                <c:pt idx="134">
                  <c:v>0.2359532560550372</c:v>
                </c:pt>
                <c:pt idx="135">
                  <c:v>0.23972292903590614</c:v>
                </c:pt>
                <c:pt idx="136">
                  <c:v>0.22087456413156159</c:v>
                </c:pt>
                <c:pt idx="137">
                  <c:v>0.31323155216284987</c:v>
                </c:pt>
                <c:pt idx="138">
                  <c:v>0.31888606163415328</c:v>
                </c:pt>
                <c:pt idx="139">
                  <c:v>0.28872867778720196</c:v>
                </c:pt>
                <c:pt idx="140">
                  <c:v>0.33207991706719442</c:v>
                </c:pt>
                <c:pt idx="141">
                  <c:v>0.52998774856281217</c:v>
                </c:pt>
                <c:pt idx="143">
                  <c:v>0.18317783432287249</c:v>
                </c:pt>
                <c:pt idx="144">
                  <c:v>0.17752332485156913</c:v>
                </c:pt>
                <c:pt idx="145">
                  <c:v>0.16621430590896236</c:v>
                </c:pt>
                <c:pt idx="146">
                  <c:v>0.20768070869852037</c:v>
                </c:pt>
                <c:pt idx="147">
                  <c:v>0.21145038167938932</c:v>
                </c:pt>
                <c:pt idx="148">
                  <c:v>0.23218358307416828</c:v>
                </c:pt>
                <c:pt idx="149">
                  <c:v>0.26045613043068511</c:v>
                </c:pt>
                <c:pt idx="150">
                  <c:v>0.3528131184619735</c:v>
                </c:pt>
                <c:pt idx="151">
                  <c:v>0.27741965884459524</c:v>
                </c:pt>
                <c:pt idx="152">
                  <c:v>0.30946187918198098</c:v>
                </c:pt>
                <c:pt idx="153">
                  <c:v>0.40181886721326932</c:v>
                </c:pt>
                <c:pt idx="154">
                  <c:v>0.62988408255583817</c:v>
                </c:pt>
                <c:pt idx="156">
                  <c:v>0.12608070777960279</c:v>
                </c:pt>
                <c:pt idx="157">
                  <c:v>0.16714387038972678</c:v>
                </c:pt>
                <c:pt idx="158">
                  <c:v>0.13354673734507991</c:v>
                </c:pt>
                <c:pt idx="159">
                  <c:v>0.14474578169329549</c:v>
                </c:pt>
                <c:pt idx="160">
                  <c:v>0.15967784082424966</c:v>
                </c:pt>
                <c:pt idx="161">
                  <c:v>0.18767545169478872</c:v>
                </c:pt>
                <c:pt idx="162">
                  <c:v>0.20447401821711217</c:v>
                </c:pt>
                <c:pt idx="163">
                  <c:v>0.24553718082723611</c:v>
                </c:pt>
                <c:pt idx="164">
                  <c:v>0.25673622517545169</c:v>
                </c:pt>
                <c:pt idx="165">
                  <c:v>0.33512953561296105</c:v>
                </c:pt>
                <c:pt idx="166">
                  <c:v>0.37805920561445422</c:v>
                </c:pt>
                <c:pt idx="167">
                  <c:v>1.5632913991339408</c:v>
                </c:pt>
                <c:pt idx="169">
                  <c:v>0.14101276691055697</c:v>
                </c:pt>
                <c:pt idx="170">
                  <c:v>0.17834291473794237</c:v>
                </c:pt>
                <c:pt idx="171">
                  <c:v>0.14661228908466478</c:v>
                </c:pt>
                <c:pt idx="172">
                  <c:v>0.16341085560698818</c:v>
                </c:pt>
                <c:pt idx="173">
                  <c:v>0.21940607734806628</c:v>
                </c:pt>
                <c:pt idx="174">
                  <c:v>0.19514148126026581</c:v>
                </c:pt>
                <c:pt idx="175">
                  <c:v>0.23433813647902046</c:v>
                </c:pt>
                <c:pt idx="176">
                  <c:v>0.20820703299985072</c:v>
                </c:pt>
                <c:pt idx="177">
                  <c:v>0.21753956995669704</c:v>
                </c:pt>
                <c:pt idx="178">
                  <c:v>0.23807115126175898</c:v>
                </c:pt>
                <c:pt idx="179">
                  <c:v>0.24180416604449756</c:v>
                </c:pt>
                <c:pt idx="180">
                  <c:v>1.2833152904285503</c:v>
                </c:pt>
                <c:pt idx="182">
                  <c:v>0.14661228908466478</c:v>
                </c:pt>
                <c:pt idx="183">
                  <c:v>0.18580894430341949</c:v>
                </c:pt>
                <c:pt idx="184">
                  <c:v>0.14287927430192626</c:v>
                </c:pt>
                <c:pt idx="185">
                  <c:v>0.15967784082424966</c:v>
                </c:pt>
                <c:pt idx="186">
                  <c:v>0.21567306256532776</c:v>
                </c:pt>
                <c:pt idx="187">
                  <c:v>0.21194004778258924</c:v>
                </c:pt>
                <c:pt idx="188">
                  <c:v>0.19327497386889653</c:v>
                </c:pt>
                <c:pt idx="189">
                  <c:v>0.19700798865163505</c:v>
                </c:pt>
                <c:pt idx="190">
                  <c:v>0.25113670300134394</c:v>
                </c:pt>
                <c:pt idx="191">
                  <c:v>0.22127258473943559</c:v>
                </c:pt>
                <c:pt idx="192">
                  <c:v>0.30339890995968344</c:v>
                </c:pt>
                <c:pt idx="193">
                  <c:v>0.79242384649843212</c:v>
                </c:pt>
                <c:pt idx="195">
                  <c:v>0.16457421533074901</c:v>
                </c:pt>
                <c:pt idx="196">
                  <c:v>0.11705639614855572</c:v>
                </c:pt>
                <c:pt idx="197">
                  <c:v>0.14706765036888833</c:v>
                </c:pt>
                <c:pt idx="198">
                  <c:v>0.14206577466549958</c:v>
                </c:pt>
                <c:pt idx="199">
                  <c:v>0.2120920345129424</c:v>
                </c:pt>
                <c:pt idx="200">
                  <c:v>0.18958359384769286</c:v>
                </c:pt>
                <c:pt idx="201">
                  <c:v>0.21959484806802546</c:v>
                </c:pt>
                <c:pt idx="202">
                  <c:v>0.21709391021633115</c:v>
                </c:pt>
                <c:pt idx="203">
                  <c:v>0.22709766162310865</c:v>
                </c:pt>
                <c:pt idx="204">
                  <c:v>0.22709766162310865</c:v>
                </c:pt>
                <c:pt idx="205">
                  <c:v>0.79981242966112298</c:v>
                </c:pt>
                <c:pt idx="206">
                  <c:v>0.79230961610603978</c:v>
                </c:pt>
                <c:pt idx="208">
                  <c:v>0.13650950436805831</c:v>
                </c:pt>
                <c:pt idx="209">
                  <c:v>0.11236445849247112</c:v>
                </c:pt>
                <c:pt idx="210">
                  <c:v>0.16943456692567718</c:v>
                </c:pt>
                <c:pt idx="212">
                  <c:v>0.18918960446024846</c:v>
                </c:pt>
                <c:pt idx="213">
                  <c:v>0.24845471706396247</c:v>
                </c:pt>
                <c:pt idx="214">
                  <c:v>0.25723473374599415</c:v>
                </c:pt>
                <c:pt idx="215">
                  <c:v>0.24625971289345452</c:v>
                </c:pt>
                <c:pt idx="216">
                  <c:v>0.27040475876904174</c:v>
                </c:pt>
                <c:pt idx="217">
                  <c:v>0.33625488388427943</c:v>
                </c:pt>
                <c:pt idx="218">
                  <c:v>0.62160542605030955</c:v>
                </c:pt>
                <c:pt idx="219">
                  <c:v>1.2120615479169412</c:v>
                </c:pt>
                <c:pt idx="221">
                  <c:v>0.17162957109618512</c:v>
                </c:pt>
                <c:pt idx="222">
                  <c:v>0.12772948768602665</c:v>
                </c:pt>
                <c:pt idx="223">
                  <c:v>0.13650950436805831</c:v>
                </c:pt>
                <c:pt idx="224">
                  <c:v>0.16504455858466135</c:v>
                </c:pt>
                <c:pt idx="225">
                  <c:v>0.18260459194872475</c:v>
                </c:pt>
                <c:pt idx="226">
                  <c:v>0.19138460863075643</c:v>
                </c:pt>
                <c:pt idx="227">
                  <c:v>0.19577461697177226</c:v>
                </c:pt>
                <c:pt idx="228">
                  <c:v>0.23089468369989907</c:v>
                </c:pt>
                <c:pt idx="229">
                  <c:v>0.25723473374599415</c:v>
                </c:pt>
                <c:pt idx="230">
                  <c:v>0.29015979630361299</c:v>
                </c:pt>
                <c:pt idx="231">
                  <c:v>0.38234997146494581</c:v>
                </c:pt>
                <c:pt idx="232">
                  <c:v>0.52283023837745302</c:v>
                </c:pt>
                <c:pt idx="234">
                  <c:v>0.16065455024364553</c:v>
                </c:pt>
                <c:pt idx="235">
                  <c:v>0.19577461697177226</c:v>
                </c:pt>
                <c:pt idx="236">
                  <c:v>0.17601957943720098</c:v>
                </c:pt>
                <c:pt idx="237">
                  <c:v>0.20235962948329603</c:v>
                </c:pt>
                <c:pt idx="238">
                  <c:v>0.20674963782431188</c:v>
                </c:pt>
                <c:pt idx="239">
                  <c:v>0.22650467535888325</c:v>
                </c:pt>
                <c:pt idx="240">
                  <c:v>0.27259976293954957</c:v>
                </c:pt>
                <c:pt idx="241">
                  <c:v>0.2352846920409149</c:v>
                </c:pt>
                <c:pt idx="242">
                  <c:v>0.24845471706396247</c:v>
                </c:pt>
                <c:pt idx="243">
                  <c:v>0.29015979630361299</c:v>
                </c:pt>
                <c:pt idx="244">
                  <c:v>0.47893015496729452</c:v>
                </c:pt>
                <c:pt idx="245">
                  <c:v>1.0781662935159575</c:v>
                </c:pt>
                <c:pt idx="247">
                  <c:v>0.12567885590152061</c:v>
                </c:pt>
                <c:pt idx="248">
                  <c:v>0.1361717052860246</c:v>
                </c:pt>
                <c:pt idx="249">
                  <c:v>0.12485744026068066</c:v>
                </c:pt>
                <c:pt idx="250">
                  <c:v>0.16558879435191889</c:v>
                </c:pt>
                <c:pt idx="251">
                  <c:v>0.15880023533671253</c:v>
                </c:pt>
                <c:pt idx="252">
                  <c:v>0.18595447139753798</c:v>
                </c:pt>
                <c:pt idx="253">
                  <c:v>0.16785164735698765</c:v>
                </c:pt>
                <c:pt idx="254">
                  <c:v>0.27420573859522079</c:v>
                </c:pt>
                <c:pt idx="255">
                  <c:v>0.27646859160028964</c:v>
                </c:pt>
                <c:pt idx="256">
                  <c:v>0.31946279869659661</c:v>
                </c:pt>
                <c:pt idx="257">
                  <c:v>0.55027380521361335</c:v>
                </c:pt>
                <c:pt idx="258">
                  <c:v>0.67246786748732801</c:v>
                </c:pt>
                <c:pt idx="260">
                  <c:v>0.1361717052860246</c:v>
                </c:pt>
                <c:pt idx="261">
                  <c:v>0.17011450036205647</c:v>
                </c:pt>
                <c:pt idx="262">
                  <c:v>0.19726873642288195</c:v>
                </c:pt>
                <c:pt idx="263">
                  <c:v>0.18369161839246917</c:v>
                </c:pt>
                <c:pt idx="264">
                  <c:v>0.28552000362056473</c:v>
                </c:pt>
                <c:pt idx="265">
                  <c:v>0.48012536205648082</c:v>
                </c:pt>
                <c:pt idx="266">
                  <c:v>0.55027380521361335</c:v>
                </c:pt>
                <c:pt idx="267">
                  <c:v>0.60458227733526426</c:v>
                </c:pt>
                <c:pt idx="269">
                  <c:v>0.26223793749727581</c:v>
                </c:pt>
                <c:pt idx="270">
                  <c:v>0.21865165845791737</c:v>
                </c:pt>
                <c:pt idx="271">
                  <c:v>0.13801704223510433</c:v>
                </c:pt>
                <c:pt idx="272">
                  <c:v>0.15763086780281568</c:v>
                </c:pt>
                <c:pt idx="273">
                  <c:v>0.1619894957067515</c:v>
                </c:pt>
                <c:pt idx="274">
                  <c:v>0.25787930959333999</c:v>
                </c:pt>
                <c:pt idx="275">
                  <c:v>0.19032057708233449</c:v>
                </c:pt>
                <c:pt idx="276">
                  <c:v>0.21865165845791737</c:v>
                </c:pt>
                <c:pt idx="277">
                  <c:v>0.22083097240988533</c:v>
                </c:pt>
                <c:pt idx="278">
                  <c:v>0.27967244911301919</c:v>
                </c:pt>
                <c:pt idx="279">
                  <c:v>0.30800353048860213</c:v>
                </c:pt>
                <c:pt idx="280">
                  <c:v>0.36030706533583223</c:v>
                </c:pt>
                <c:pt idx="282">
                  <c:v>0.17253835883742427</c:v>
                </c:pt>
                <c:pt idx="283">
                  <c:v>0.17664640032864332</c:v>
                </c:pt>
                <c:pt idx="284">
                  <c:v>0.17664640032864332</c:v>
                </c:pt>
                <c:pt idx="285">
                  <c:v>0.19102454554791001</c:v>
                </c:pt>
                <c:pt idx="286">
                  <c:v>0.19307856629351958</c:v>
                </c:pt>
                <c:pt idx="287">
                  <c:v>0.18897052480230053</c:v>
                </c:pt>
                <c:pt idx="288">
                  <c:v>0.21772681524083393</c:v>
                </c:pt>
                <c:pt idx="289">
                  <c:v>0.25880723015302454</c:v>
                </c:pt>
                <c:pt idx="290">
                  <c:v>0.23210496046010062</c:v>
                </c:pt>
                <c:pt idx="291">
                  <c:v>0.29783362431960558</c:v>
                </c:pt>
                <c:pt idx="292">
                  <c:v>0.28550949984594848</c:v>
                </c:pt>
                <c:pt idx="293">
                  <c:v>0.32248187326692002</c:v>
                </c:pt>
                <c:pt idx="295">
                  <c:v>0.1312946754194019</c:v>
                </c:pt>
                <c:pt idx="296">
                  <c:v>0.14952954048140044</c:v>
                </c:pt>
                <c:pt idx="297">
                  <c:v>0.16047045951859953</c:v>
                </c:pt>
                <c:pt idx="298">
                  <c:v>0.15317651349380013</c:v>
                </c:pt>
                <c:pt idx="299">
                  <c:v>0.19511670313639679</c:v>
                </c:pt>
                <c:pt idx="300">
                  <c:v>0.21699854121079504</c:v>
                </c:pt>
                <c:pt idx="301">
                  <c:v>0.20970459518599557</c:v>
                </c:pt>
                <c:pt idx="302">
                  <c:v>0.17688183807439825</c:v>
                </c:pt>
                <c:pt idx="303">
                  <c:v>0.2224690007293946</c:v>
                </c:pt>
                <c:pt idx="304">
                  <c:v>0.39752370532458065</c:v>
                </c:pt>
                <c:pt idx="305">
                  <c:v>0.3938767323121809</c:v>
                </c:pt>
                <c:pt idx="306">
                  <c:v>0.73669219547775333</c:v>
                </c:pt>
                <c:pt idx="308">
                  <c:v>0.13647397700037378</c:v>
                </c:pt>
                <c:pt idx="309">
                  <c:v>0.15846214736471778</c:v>
                </c:pt>
                <c:pt idx="310">
                  <c:v>0.14746806218254579</c:v>
                </c:pt>
                <c:pt idx="311">
                  <c:v>0.154064513291849</c:v>
                </c:pt>
                <c:pt idx="312">
                  <c:v>0.20243848809340576</c:v>
                </c:pt>
                <c:pt idx="313">
                  <c:v>0.20463730512984019</c:v>
                </c:pt>
                <c:pt idx="314">
                  <c:v>0.25740891400426569</c:v>
                </c:pt>
                <c:pt idx="315">
                  <c:v>0.29258998658721613</c:v>
                </c:pt>
                <c:pt idx="316">
                  <c:v>0.29258998658721613</c:v>
                </c:pt>
                <c:pt idx="317">
                  <c:v>0.31897579102442886</c:v>
                </c:pt>
                <c:pt idx="318">
                  <c:v>0.4662965324655336</c:v>
                </c:pt>
                <c:pt idx="319">
                  <c:v>0.50147760504848393</c:v>
                </c:pt>
                <c:pt idx="321">
                  <c:v>0.18759918003135168</c:v>
                </c:pt>
                <c:pt idx="322">
                  <c:v>0.15865911009284933</c:v>
                </c:pt>
                <c:pt idx="323">
                  <c:v>0.15624743759797419</c:v>
                </c:pt>
                <c:pt idx="324">
                  <c:v>0.21171590498010365</c:v>
                </c:pt>
                <c:pt idx="325">
                  <c:v>0.18759918003135168</c:v>
                </c:pt>
                <c:pt idx="326">
                  <c:v>0.24065597491860607</c:v>
                </c:pt>
                <c:pt idx="327">
                  <c:v>0.26959604485710842</c:v>
                </c:pt>
                <c:pt idx="328">
                  <c:v>0.36847461714699137</c:v>
                </c:pt>
                <c:pt idx="329">
                  <c:v>0.38053297962136734</c:v>
                </c:pt>
                <c:pt idx="330">
                  <c:v>0.43600144700349686</c:v>
                </c:pt>
                <c:pt idx="331">
                  <c:v>0.46494151694199914</c:v>
                </c:pt>
                <c:pt idx="332">
                  <c:v>0.52282165681900383</c:v>
                </c:pt>
                <c:pt idx="334">
                  <c:v>0.16107078258772456</c:v>
                </c:pt>
                <c:pt idx="335">
                  <c:v>0.19965754250572768</c:v>
                </c:pt>
                <c:pt idx="336">
                  <c:v>0.24306764741348122</c:v>
                </c:pt>
                <c:pt idx="337">
                  <c:v>0.25271433739298205</c:v>
                </c:pt>
                <c:pt idx="338">
                  <c:v>0.27683106234173399</c:v>
                </c:pt>
                <c:pt idx="339">
                  <c:v>0.25030266489810682</c:v>
                </c:pt>
                <c:pt idx="340">
                  <c:v>0.31782949475461231</c:v>
                </c:pt>
                <c:pt idx="341">
                  <c:v>0.42394308452912083</c:v>
                </c:pt>
                <c:pt idx="342">
                  <c:v>0.48905824189075114</c:v>
                </c:pt>
                <c:pt idx="344">
                  <c:v>0.9906861208247919</c:v>
                </c:pt>
                <c:pt idx="345">
                  <c:v>1.0847413481249246</c:v>
                </c:pt>
                <c:pt idx="347">
                  <c:v>7.5577128282539111E-2</c:v>
                </c:pt>
                <c:pt idx="348">
                  <c:v>6.5166697030424478E-2</c:v>
                </c:pt>
                <c:pt idx="349">
                  <c:v>7.2974520469510459E-2</c:v>
                </c:pt>
                <c:pt idx="350">
                  <c:v>8.0782343908596441E-2</c:v>
                </c:pt>
                <c:pt idx="351">
                  <c:v>9.9000598599796999E-2</c:v>
                </c:pt>
                <c:pt idx="352">
                  <c:v>0.22913098925122974</c:v>
                </c:pt>
                <c:pt idx="353">
                  <c:v>0.26296489082060226</c:v>
                </c:pt>
                <c:pt idx="354">
                  <c:v>0.23693881269031572</c:v>
                </c:pt>
                <c:pt idx="355">
                  <c:v>0.23173359706425842</c:v>
                </c:pt>
                <c:pt idx="356">
                  <c:v>0.28899096895088883</c:v>
                </c:pt>
                <c:pt idx="357">
                  <c:v>0.38528745803294895</c:v>
                </c:pt>
                <c:pt idx="358">
                  <c:v>0.43733961429352203</c:v>
                </c:pt>
                <c:pt idx="360">
                  <c:v>0.10160320641282565</c:v>
                </c:pt>
                <c:pt idx="361">
                  <c:v>0.12242406891705486</c:v>
                </c:pt>
                <c:pt idx="362">
                  <c:v>8.859016734768238E-2</c:v>
                </c:pt>
                <c:pt idx="363">
                  <c:v>0.13803971579522684</c:v>
                </c:pt>
                <c:pt idx="364">
                  <c:v>0.13803971579522684</c:v>
                </c:pt>
                <c:pt idx="365">
                  <c:v>0.17707883299065663</c:v>
                </c:pt>
                <c:pt idx="366">
                  <c:v>0.19009187205579992</c:v>
                </c:pt>
                <c:pt idx="367">
                  <c:v>0.10160320641282565</c:v>
                </c:pt>
                <c:pt idx="368">
                  <c:v>0.25515706738151628</c:v>
                </c:pt>
                <c:pt idx="369">
                  <c:v>0.28899096895088883</c:v>
                </c:pt>
                <c:pt idx="370">
                  <c:v>0.33063269395934725</c:v>
                </c:pt>
                <c:pt idx="371">
                  <c:v>0.76526819873513252</c:v>
                </c:pt>
                <c:pt idx="373">
                  <c:v>9.1192775160711018E-2</c:v>
                </c:pt>
                <c:pt idx="374">
                  <c:v>9.9000598599796999E-2</c:v>
                </c:pt>
                <c:pt idx="375">
                  <c:v>0.11201363766494028</c:v>
                </c:pt>
                <c:pt idx="376">
                  <c:v>0.11201363766494028</c:v>
                </c:pt>
                <c:pt idx="377">
                  <c:v>0.16146318611248467</c:v>
                </c:pt>
                <c:pt idx="378">
                  <c:v>0.15886057829945607</c:v>
                </c:pt>
                <c:pt idx="379">
                  <c:v>0.13283450016916953</c:v>
                </c:pt>
                <c:pt idx="380">
                  <c:v>0.24995185175545898</c:v>
                </c:pt>
                <c:pt idx="381">
                  <c:v>0.21351534237305778</c:v>
                </c:pt>
                <c:pt idx="382">
                  <c:v>0.2525544595684876</c:v>
                </c:pt>
                <c:pt idx="383">
                  <c:v>0.39309528147203504</c:v>
                </c:pt>
                <c:pt idx="384">
                  <c:v>0.38008224240689176</c:v>
                </c:pt>
                <c:pt idx="386">
                  <c:v>0.16446756986713787</c:v>
                </c:pt>
                <c:pt idx="387">
                  <c:v>0.18192071906974713</c:v>
                </c:pt>
                <c:pt idx="388">
                  <c:v>0.18410236272007324</c:v>
                </c:pt>
                <c:pt idx="389">
                  <c:v>0.1928289373213779</c:v>
                </c:pt>
                <c:pt idx="390">
                  <c:v>0.25173331588018411</c:v>
                </c:pt>
                <c:pt idx="391">
                  <c:v>0.26700482143246718</c:v>
                </c:pt>
                <c:pt idx="392">
                  <c:v>0.29100290158605491</c:v>
                </c:pt>
                <c:pt idx="393">
                  <c:v>0.29754783253703337</c:v>
                </c:pt>
                <c:pt idx="395">
                  <c:v>0.14232203389830506</c:v>
                </c:pt>
                <c:pt idx="396">
                  <c:v>0.18469491525423726</c:v>
                </c:pt>
                <c:pt idx="397">
                  <c:v>0.18681355932203389</c:v>
                </c:pt>
                <c:pt idx="398">
                  <c:v>0.21435593220338983</c:v>
                </c:pt>
                <c:pt idx="399">
                  <c:v>0.20164406779661015</c:v>
                </c:pt>
                <c:pt idx="400">
                  <c:v>0.24189830508474572</c:v>
                </c:pt>
                <c:pt idx="401">
                  <c:v>0.31393220338983052</c:v>
                </c:pt>
                <c:pt idx="402">
                  <c:v>0.31605084745762707</c:v>
                </c:pt>
                <c:pt idx="403">
                  <c:v>0.32452542372881354</c:v>
                </c:pt>
                <c:pt idx="404">
                  <c:v>0.32240677966101688</c:v>
                </c:pt>
                <c:pt idx="406">
                  <c:v>0.22411058566751543</c:v>
                </c:pt>
                <c:pt idx="407">
                  <c:v>0.20410331029465262</c:v>
                </c:pt>
                <c:pt idx="408">
                  <c:v>0.22047289923608585</c:v>
                </c:pt>
                <c:pt idx="409">
                  <c:v>0.24229901782466351</c:v>
                </c:pt>
                <c:pt idx="410">
                  <c:v>0.27867588213895961</c:v>
                </c:pt>
                <c:pt idx="411">
                  <c:v>0.33687886504183345</c:v>
                </c:pt>
                <c:pt idx="412">
                  <c:v>0.37325572935612955</c:v>
                </c:pt>
                <c:pt idx="413">
                  <c:v>0.36234267006184073</c:v>
                </c:pt>
                <c:pt idx="414">
                  <c:v>0.3750745725718444</c:v>
                </c:pt>
                <c:pt idx="415">
                  <c:v>0.462379046926155</c:v>
                </c:pt>
                <c:pt idx="416">
                  <c:v>0.82978537650054573</c:v>
                </c:pt>
                <c:pt idx="417">
                  <c:v>0.86252455438341213</c:v>
                </c:pt>
                <c:pt idx="419">
                  <c:v>0.23502364496180431</c:v>
                </c:pt>
                <c:pt idx="420">
                  <c:v>0.18773372135321933</c:v>
                </c:pt>
                <c:pt idx="421">
                  <c:v>0.2022844670789378</c:v>
                </c:pt>
                <c:pt idx="422">
                  <c:v>0.17136413241178611</c:v>
                </c:pt>
                <c:pt idx="423">
                  <c:v>0.2277482720989451</c:v>
                </c:pt>
                <c:pt idx="424">
                  <c:v>0.27503819570753002</c:v>
                </c:pt>
                <c:pt idx="425">
                  <c:v>0.28413241178610404</c:v>
                </c:pt>
                <c:pt idx="426">
                  <c:v>0.37143688614041476</c:v>
                </c:pt>
                <c:pt idx="427">
                  <c:v>0.37871225900327393</c:v>
                </c:pt>
                <c:pt idx="428">
                  <c:v>0.42236449618042926</c:v>
                </c:pt>
                <c:pt idx="429">
                  <c:v>0.40053837759185168</c:v>
                </c:pt>
                <c:pt idx="430">
                  <c:v>0.4096325936704257</c:v>
                </c:pt>
                <c:pt idx="432">
                  <c:v>7.3798768876489132E-2</c:v>
                </c:pt>
                <c:pt idx="433">
                  <c:v>0.11365528541694343</c:v>
                </c:pt>
                <c:pt idx="434">
                  <c:v>7.3798768876489132E-2</c:v>
                </c:pt>
                <c:pt idx="435">
                  <c:v>0.10258403082237277</c:v>
                </c:pt>
                <c:pt idx="436">
                  <c:v>0.11808378725477177</c:v>
                </c:pt>
                <c:pt idx="437">
                  <c:v>0.17565431114653912</c:v>
                </c:pt>
                <c:pt idx="438">
                  <c:v>0.22658208228156418</c:v>
                </c:pt>
                <c:pt idx="439">
                  <c:v>0.26643859882201854</c:v>
                </c:pt>
                <c:pt idx="440">
                  <c:v>0.27529560249767504</c:v>
                </c:pt>
                <c:pt idx="441">
                  <c:v>0.28858110801115988</c:v>
                </c:pt>
                <c:pt idx="442">
                  <c:v>0.29079535893007397</c:v>
                </c:pt>
                <c:pt idx="443">
                  <c:v>0.29522386076790225</c:v>
                </c:pt>
                <c:pt idx="445">
                  <c:v>0.11365528541694343</c:v>
                </c:pt>
                <c:pt idx="446">
                  <c:v>0.11144103449802935</c:v>
                </c:pt>
                <c:pt idx="447">
                  <c:v>8.4870023471059791E-2</c:v>
                </c:pt>
                <c:pt idx="448">
                  <c:v>0.10036977990345869</c:v>
                </c:pt>
                <c:pt idx="449">
                  <c:v>0.16236880563305439</c:v>
                </c:pt>
                <c:pt idx="450">
                  <c:v>0.20886807493025111</c:v>
                </c:pt>
                <c:pt idx="451">
                  <c:v>0.20665382401133703</c:v>
                </c:pt>
                <c:pt idx="452">
                  <c:v>0.21772507860590767</c:v>
                </c:pt>
                <c:pt idx="453">
                  <c:v>0.25979584606527611</c:v>
                </c:pt>
                <c:pt idx="454">
                  <c:v>0.25979584606527611</c:v>
                </c:pt>
                <c:pt idx="455">
                  <c:v>0.66943226606439032</c:v>
                </c:pt>
                <c:pt idx="456">
                  <c:v>0.90192861255037426</c:v>
                </c:pt>
                <c:pt idx="458">
                  <c:v>7.4234216291575394E-2</c:v>
                </c:pt>
                <c:pt idx="459">
                  <c:v>6.6267675761800413E-2</c:v>
                </c:pt>
                <c:pt idx="460">
                  <c:v>6.4276040629356726E-2</c:v>
                </c:pt>
                <c:pt idx="461">
                  <c:v>5.630950009958173E-2</c:v>
                </c:pt>
                <c:pt idx="462">
                  <c:v>0.1080920135431189</c:v>
                </c:pt>
                <c:pt idx="463">
                  <c:v>0.10410874327823144</c:v>
                </c:pt>
                <c:pt idx="464">
                  <c:v>0.16186616211909977</c:v>
                </c:pt>
                <c:pt idx="465">
                  <c:v>0.2176319458275244</c:v>
                </c:pt>
                <c:pt idx="466">
                  <c:v>0.22958175662218677</c:v>
                </c:pt>
                <c:pt idx="467">
                  <c:v>0.25746464847639916</c:v>
                </c:pt>
                <c:pt idx="469">
                  <c:v>0.13451727084096177</c:v>
                </c:pt>
                <c:pt idx="470">
                  <c:v>0.12579902704399223</c:v>
                </c:pt>
                <c:pt idx="471">
                  <c:v>0.1728775435476278</c:v>
                </c:pt>
                <c:pt idx="472">
                  <c:v>0.16590294851005213</c:v>
                </c:pt>
                <c:pt idx="473">
                  <c:v>0.24262349392338411</c:v>
                </c:pt>
                <c:pt idx="474">
                  <c:v>0.23564889888580845</c:v>
                </c:pt>
                <c:pt idx="475">
                  <c:v>0.31760039057732203</c:v>
                </c:pt>
                <c:pt idx="476">
                  <c:v>0.26180363027671705</c:v>
                </c:pt>
                <c:pt idx="477">
                  <c:v>0.80756569196701022</c:v>
                </c:pt>
                <c:pt idx="478">
                  <c:v>1.3533277536573032</c:v>
                </c:pt>
                <c:pt idx="480">
                  <c:v>6.7119942969167762E-2</c:v>
                </c:pt>
                <c:pt idx="481">
                  <c:v>8.8506505079308545E-2</c:v>
                </c:pt>
                <c:pt idx="482">
                  <c:v>4.5733380859026923E-2</c:v>
                </c:pt>
                <c:pt idx="483">
                  <c:v>4.9297807877383769E-2</c:v>
                </c:pt>
                <c:pt idx="484">
                  <c:v>9.9199786134378909E-2</c:v>
                </c:pt>
                <c:pt idx="485">
                  <c:v>0.13127962929959011</c:v>
                </c:pt>
                <c:pt idx="486">
                  <c:v>0.19365710212083409</c:v>
                </c:pt>
                <c:pt idx="487">
                  <c:v>0.15623061842808775</c:v>
                </c:pt>
                <c:pt idx="488">
                  <c:v>0.19187488861165575</c:v>
                </c:pt>
                <c:pt idx="489">
                  <c:v>0.23999465335947251</c:v>
                </c:pt>
                <c:pt idx="490">
                  <c:v>0.50019782569951876</c:v>
                </c:pt>
                <c:pt idx="491">
                  <c:v>0.98674211370522191</c:v>
                </c:pt>
                <c:pt idx="493">
                  <c:v>7.4248797005881342E-2</c:v>
                </c:pt>
                <c:pt idx="494">
                  <c:v>9.0288718588486916E-2</c:v>
                </c:pt>
                <c:pt idx="495">
                  <c:v>0.13127962929959011</c:v>
                </c:pt>
                <c:pt idx="496">
                  <c:v>0.13306184280876854</c:v>
                </c:pt>
                <c:pt idx="497">
                  <c:v>0.16692389948315811</c:v>
                </c:pt>
                <c:pt idx="498">
                  <c:v>0.18652824808412052</c:v>
                </c:pt>
                <c:pt idx="499">
                  <c:v>0.23108358581358052</c:v>
                </c:pt>
                <c:pt idx="500">
                  <c:v>0.21860809124933173</c:v>
                </c:pt>
                <c:pt idx="501">
                  <c:v>0.24177686686865088</c:v>
                </c:pt>
                <c:pt idx="502">
                  <c:v>0.28276777757975413</c:v>
                </c:pt>
                <c:pt idx="503">
                  <c:v>0.64455711994296916</c:v>
                </c:pt>
                <c:pt idx="504">
                  <c:v>1.0972393512742828</c:v>
                </c:pt>
                <c:pt idx="506">
                  <c:v>0.14453376896951983</c:v>
                </c:pt>
                <c:pt idx="507">
                  <c:v>0.13593568634194575</c:v>
                </c:pt>
                <c:pt idx="508">
                  <c:v>9.5094793860969029E-2</c:v>
                </c:pt>
                <c:pt idx="509">
                  <c:v>0.14883281028330686</c:v>
                </c:pt>
                <c:pt idx="510">
                  <c:v>0.15098233094020033</c:v>
                </c:pt>
                <c:pt idx="511">
                  <c:v>0.16387945488156144</c:v>
                </c:pt>
                <c:pt idx="512">
                  <c:v>0.20472034736253814</c:v>
                </c:pt>
                <c:pt idx="513">
                  <c:v>0.23266411590215383</c:v>
                </c:pt>
                <c:pt idx="514">
                  <c:v>0.25200980181419547</c:v>
                </c:pt>
                <c:pt idx="515">
                  <c:v>0.27350500838313063</c:v>
                </c:pt>
                <c:pt idx="516">
                  <c:v>0.31649542152100085</c:v>
                </c:pt>
                <c:pt idx="517">
                  <c:v>0.92266024676497127</c:v>
                </c:pt>
                <c:pt idx="519">
                  <c:v>0.32139995912528097</c:v>
                </c:pt>
                <c:pt idx="520">
                  <c:v>0.32344369507459636</c:v>
                </c:pt>
                <c:pt idx="521">
                  <c:v>0.46446147557735545</c:v>
                </c:pt>
                <c:pt idx="522">
                  <c:v>0.45219905988146336</c:v>
                </c:pt>
                <c:pt idx="523">
                  <c:v>0.55029838544859999</c:v>
                </c:pt>
                <c:pt idx="524">
                  <c:v>0.63204782342121391</c:v>
                </c:pt>
                <c:pt idx="525">
                  <c:v>0.48694257101982419</c:v>
                </c:pt>
                <c:pt idx="526">
                  <c:v>0.53803596975270784</c:v>
                </c:pt>
                <c:pt idx="527">
                  <c:v>0.57277948089106889</c:v>
                </c:pt>
                <c:pt idx="528">
                  <c:v>0.60139178418148376</c:v>
                </c:pt>
                <c:pt idx="529">
                  <c:v>0.57277948089106889</c:v>
                </c:pt>
                <c:pt idx="530">
                  <c:v>0.55029838544859999</c:v>
                </c:pt>
                <c:pt idx="532">
                  <c:v>0.17009515536778932</c:v>
                </c:pt>
                <c:pt idx="533">
                  <c:v>0.29249417617562284</c:v>
                </c:pt>
                <c:pt idx="534">
                  <c:v>0.24906226556639161</c:v>
                </c:pt>
                <c:pt idx="535">
                  <c:v>0.27077822087100728</c:v>
                </c:pt>
                <c:pt idx="536">
                  <c:v>0.23326884352667113</c:v>
                </c:pt>
                <c:pt idx="537">
                  <c:v>0.18391439965254472</c:v>
                </c:pt>
                <c:pt idx="538">
                  <c:v>0.22734631026177596</c:v>
                </c:pt>
                <c:pt idx="539">
                  <c:v>0.30433924270541324</c:v>
                </c:pt>
                <c:pt idx="540">
                  <c:v>0.35369368657953959</c:v>
                </c:pt>
                <c:pt idx="541">
                  <c:v>1.1453389663205276</c:v>
                </c:pt>
                <c:pt idx="542">
                  <c:v>1.617167449757176</c:v>
                </c:pt>
                <c:pt idx="543">
                  <c:v>1.6625735381213722</c:v>
                </c:pt>
                <c:pt idx="545">
                  <c:v>0.19081310757741579</c:v>
                </c:pt>
                <c:pt idx="546">
                  <c:v>0.22085667074400742</c:v>
                </c:pt>
                <c:pt idx="547">
                  <c:v>0.18652116998218846</c:v>
                </c:pt>
                <c:pt idx="548">
                  <c:v>0.22944054593446211</c:v>
                </c:pt>
                <c:pt idx="549">
                  <c:v>0.22944054593446211</c:v>
                </c:pt>
                <c:pt idx="550">
                  <c:v>0.24231635872014423</c:v>
                </c:pt>
                <c:pt idx="551">
                  <c:v>0.27021395308912211</c:v>
                </c:pt>
                <c:pt idx="552">
                  <c:v>0.33673898581514627</c:v>
                </c:pt>
                <c:pt idx="553">
                  <c:v>0.33673898581514627</c:v>
                </c:pt>
                <c:pt idx="554">
                  <c:v>0.44618339449344402</c:v>
                </c:pt>
                <c:pt idx="555">
                  <c:v>0.80241421489731546</c:v>
                </c:pt>
                <c:pt idx="556">
                  <c:v>1.0234490010515247</c:v>
                </c:pt>
                <c:pt idx="558">
                  <c:v>0.10282944720985068</c:v>
                </c:pt>
                <c:pt idx="559">
                  <c:v>8.5363723692253937E-2</c:v>
                </c:pt>
                <c:pt idx="560">
                  <c:v>0.10719587808924985</c:v>
                </c:pt>
                <c:pt idx="561">
                  <c:v>0.10501266264955027</c:v>
                </c:pt>
                <c:pt idx="562">
                  <c:v>0.13776089424504412</c:v>
                </c:pt>
                <c:pt idx="563">
                  <c:v>0.12466160160684657</c:v>
                </c:pt>
                <c:pt idx="564">
                  <c:v>0.19889092655663262</c:v>
                </c:pt>
                <c:pt idx="565">
                  <c:v>0.20980700375513056</c:v>
                </c:pt>
                <c:pt idx="566">
                  <c:v>0.2185398655139289</c:v>
                </c:pt>
                <c:pt idx="567">
                  <c:v>0.24692166623002357</c:v>
                </c:pt>
                <c:pt idx="568">
                  <c:v>0.26657060518731984</c:v>
                </c:pt>
                <c:pt idx="569">
                  <c:v>0.34079993013710597</c:v>
                </c:pt>
                <c:pt idx="571">
                  <c:v>9.1538857436953169E-2</c:v>
                </c:pt>
                <c:pt idx="572">
                  <c:v>0.1038908903757077</c:v>
                </c:pt>
                <c:pt idx="573">
                  <c:v>9.1538857436953169E-2</c:v>
                </c:pt>
                <c:pt idx="574">
                  <c:v>0.11624292331446216</c:v>
                </c:pt>
                <c:pt idx="575">
                  <c:v>0.136829644879053</c:v>
                </c:pt>
                <c:pt idx="576">
                  <c:v>0.13271230056613484</c:v>
                </c:pt>
                <c:pt idx="577">
                  <c:v>0.16770972722593924</c:v>
                </c:pt>
                <c:pt idx="578">
                  <c:v>0.19858980957282552</c:v>
                </c:pt>
                <c:pt idx="579">
                  <c:v>0.21094184251158005</c:v>
                </c:pt>
                <c:pt idx="580">
                  <c:v>0.24799794132784356</c:v>
                </c:pt>
                <c:pt idx="581">
                  <c:v>0.34063818836850235</c:v>
                </c:pt>
                <c:pt idx="582">
                  <c:v>0.86971693257848692</c:v>
                </c:pt>
                <c:pt idx="584">
                  <c:v>0.15009498023974324</c:v>
                </c:pt>
                <c:pt idx="585">
                  <c:v>0.16974606432454856</c:v>
                </c:pt>
                <c:pt idx="586">
                  <c:v>0.20686477870695871</c:v>
                </c:pt>
                <c:pt idx="587">
                  <c:v>0.22433240900456339</c:v>
                </c:pt>
                <c:pt idx="588">
                  <c:v>0.25053385445097059</c:v>
                </c:pt>
                <c:pt idx="589">
                  <c:v>0.22433240900456339</c:v>
                </c:pt>
                <c:pt idx="590">
                  <c:v>0.25053385445097059</c:v>
                </c:pt>
                <c:pt idx="591">
                  <c:v>0.28765256883338064</c:v>
                </c:pt>
                <c:pt idx="592">
                  <c:v>0.27236839232297649</c:v>
                </c:pt>
                <c:pt idx="593">
                  <c:v>0.29638638398218303</c:v>
                </c:pt>
                <c:pt idx="594">
                  <c:v>0.5387497543614489</c:v>
                </c:pt>
                <c:pt idx="595">
                  <c:v>1.3007751260944562</c:v>
                </c:pt>
                <c:pt idx="597">
                  <c:v>0.17847987947335098</c:v>
                </c:pt>
                <c:pt idx="598">
                  <c:v>0.167562610537348</c:v>
                </c:pt>
                <c:pt idx="599">
                  <c:v>0.167562610537348</c:v>
                </c:pt>
                <c:pt idx="600">
                  <c:v>0.22214895521736283</c:v>
                </c:pt>
                <c:pt idx="601">
                  <c:v>0.16974606432454856</c:v>
                </c:pt>
                <c:pt idx="602">
                  <c:v>0.25490076202537176</c:v>
                </c:pt>
                <c:pt idx="603">
                  <c:v>0.31167056049258712</c:v>
                </c:pt>
                <c:pt idx="604">
                  <c:v>0.32695473700299138</c:v>
                </c:pt>
                <c:pt idx="605">
                  <c:v>0.30730365291818595</c:v>
                </c:pt>
                <c:pt idx="606">
                  <c:v>0.46232887180942822</c:v>
                </c:pt>
                <c:pt idx="607">
                  <c:v>0.88155199895194225</c:v>
                </c:pt>
                <c:pt idx="608">
                  <c:v>1.2658398654992467</c:v>
                </c:pt>
                <c:pt idx="610">
                  <c:v>0.11229712575936167</c:v>
                </c:pt>
                <c:pt idx="611">
                  <c:v>0.10323012059116876</c:v>
                </c:pt>
                <c:pt idx="612">
                  <c:v>0.12136413092755467</c:v>
                </c:pt>
                <c:pt idx="613">
                  <c:v>0.15083189772418168</c:v>
                </c:pt>
                <c:pt idx="614">
                  <c:v>0.15309864901622994</c:v>
                </c:pt>
                <c:pt idx="615">
                  <c:v>0.1666991567685194</c:v>
                </c:pt>
                <c:pt idx="616">
                  <c:v>0.25283570586635234</c:v>
                </c:pt>
                <c:pt idx="617">
                  <c:v>0.30723773687551004</c:v>
                </c:pt>
                <c:pt idx="618">
                  <c:v>0.44324281439840424</c:v>
                </c:pt>
                <c:pt idx="619">
                  <c:v>0.50444509928370662</c:v>
                </c:pt>
                <c:pt idx="620">
                  <c:v>0.82632378275455631</c:v>
                </c:pt>
                <c:pt idx="621">
                  <c:v>1.9075641490615654</c:v>
                </c:pt>
                <c:pt idx="623">
                  <c:v>0.12281568385304102</c:v>
                </c:pt>
                <c:pt idx="624">
                  <c:v>0.1418149001353694</c:v>
                </c:pt>
                <c:pt idx="625">
                  <c:v>0.13231529199420525</c:v>
                </c:pt>
                <c:pt idx="626">
                  <c:v>0.20831215712351867</c:v>
                </c:pt>
                <c:pt idx="627">
                  <c:v>0.51415800070189699</c:v>
                </c:pt>
                <c:pt idx="628">
                  <c:v>0.10998038360941584</c:v>
                </c:pt>
                <c:pt idx="629">
                  <c:v>0.1404947689625109</c:v>
                </c:pt>
                <c:pt idx="630">
                  <c:v>9.0363993025283348E-2</c:v>
                </c:pt>
                <c:pt idx="632">
                  <c:v>0.22860280122980822</c:v>
                </c:pt>
                <c:pt idx="633">
                  <c:v>0.24568347079205505</c:v>
                </c:pt>
                <c:pt idx="634">
                  <c:v>0.16516031428431993</c:v>
                </c:pt>
                <c:pt idx="635">
                  <c:v>0.13831926211507489</c:v>
                </c:pt>
                <c:pt idx="636">
                  <c:v>0.18468107949831633</c:v>
                </c:pt>
                <c:pt idx="637">
                  <c:v>0.17004050558781902</c:v>
                </c:pt>
                <c:pt idx="638">
                  <c:v>0.17026819656122483</c:v>
                </c:pt>
                <c:pt idx="639">
                  <c:v>9.0053360304118896E-2</c:v>
                </c:pt>
                <c:pt idx="640">
                  <c:v>0.12318557527988004</c:v>
                </c:pt>
                <c:pt idx="641">
                  <c:v>8.3078157151327034E-2</c:v>
                </c:pt>
                <c:pt idx="642">
                  <c:v>0.11097896976249436</c:v>
                </c:pt>
                <c:pt idx="643">
                  <c:v>0.15457398946744325</c:v>
                </c:pt>
                <c:pt idx="645">
                  <c:v>0.32188458900400707</c:v>
                </c:pt>
                <c:pt idx="646">
                  <c:v>0.12153081116205189</c:v>
                </c:pt>
                <c:pt idx="647">
                  <c:v>0.17387549185949966</c:v>
                </c:pt>
                <c:pt idx="648">
                  <c:v>0.16665553590123097</c:v>
                </c:pt>
                <c:pt idx="649">
                  <c:v>0.15763059095339516</c:v>
                </c:pt>
                <c:pt idx="650">
                  <c:v>0.16124056893252947</c:v>
                </c:pt>
                <c:pt idx="651">
                  <c:v>0.15041063499512652</c:v>
                </c:pt>
                <c:pt idx="652">
                  <c:v>0.16124056893252947</c:v>
                </c:pt>
                <c:pt idx="653">
                  <c:v>0.11972582217248476</c:v>
                </c:pt>
                <c:pt idx="654">
                  <c:v>0.17387549185949966</c:v>
                </c:pt>
                <c:pt idx="655">
                  <c:v>0.15221562398469365</c:v>
                </c:pt>
                <c:pt idx="656">
                  <c:v>0.13416573408902202</c:v>
                </c:pt>
                <c:pt idx="657">
                  <c:v>0.14319067903685784</c:v>
                </c:pt>
                <c:pt idx="658">
                  <c:v>0.30202971011876822</c:v>
                </c:pt>
                <c:pt idx="659">
                  <c:v>0.20631409244644877</c:v>
                </c:pt>
                <c:pt idx="660">
                  <c:v>0.15896347237880495</c:v>
                </c:pt>
                <c:pt idx="661">
                  <c:v>0.20405930101465616</c:v>
                </c:pt>
                <c:pt idx="662">
                  <c:v>0.17023742953776777</c:v>
                </c:pt>
                <c:pt idx="663">
                  <c:v>0.1341607666290868</c:v>
                </c:pt>
                <c:pt idx="664">
                  <c:v>0.17023742953776777</c:v>
                </c:pt>
                <c:pt idx="665">
                  <c:v>0.22209763246899666</c:v>
                </c:pt>
                <c:pt idx="666">
                  <c:v>0.16347305524239006</c:v>
                </c:pt>
                <c:pt idx="667">
                  <c:v>0.13190597519729427</c:v>
                </c:pt>
                <c:pt idx="668">
                  <c:v>0.18827576099210827</c:v>
                </c:pt>
                <c:pt idx="669">
                  <c:v>0.18376617812852317</c:v>
                </c:pt>
                <c:pt idx="670">
                  <c:v>0.14317993235625706</c:v>
                </c:pt>
                <c:pt idx="671">
                  <c:v>0.20180450958286358</c:v>
                </c:pt>
                <c:pt idx="672">
                  <c:v>0.19278534385569338</c:v>
                </c:pt>
                <c:pt idx="673">
                  <c:v>0.18151138669673059</c:v>
                </c:pt>
                <c:pt idx="674">
                  <c:v>0.21984284103720406</c:v>
                </c:pt>
                <c:pt idx="675">
                  <c:v>0.19144440291123374</c:v>
                </c:pt>
                <c:pt idx="676">
                  <c:v>0.20683612216627453</c:v>
                </c:pt>
                <c:pt idx="678">
                  <c:v>0.16983270264887471</c:v>
                </c:pt>
                <c:pt idx="680">
                  <c:v>0.12601672973511249</c:v>
                </c:pt>
                <c:pt idx="681">
                  <c:v>0.10610037841067513</c:v>
                </c:pt>
                <c:pt idx="682">
                  <c:v>0.10610037841067513</c:v>
                </c:pt>
                <c:pt idx="683">
                  <c:v>0.12922598134237948</c:v>
                </c:pt>
                <c:pt idx="684">
                  <c:v>0.1155962260722074</c:v>
                </c:pt>
                <c:pt idx="685">
                  <c:v>0.16102874363944752</c:v>
                </c:pt>
                <c:pt idx="686">
                  <c:v>0.14437015386479285</c:v>
                </c:pt>
                <c:pt idx="687">
                  <c:v>0.16708641264841292</c:v>
                </c:pt>
                <c:pt idx="688">
                  <c:v>0.17920175066634358</c:v>
                </c:pt>
                <c:pt idx="689">
                  <c:v>0.1761729161618609</c:v>
                </c:pt>
                <c:pt idx="690">
                  <c:v>0.16102874363944752</c:v>
                </c:pt>
                <c:pt idx="691">
                  <c:v>0.13074039859462078</c:v>
                </c:pt>
                <c:pt idx="692">
                  <c:v>0.12922598134237948</c:v>
                </c:pt>
                <c:pt idx="693">
                  <c:v>0.16405757814393021</c:v>
                </c:pt>
                <c:pt idx="694">
                  <c:v>0.15648549188272351</c:v>
                </c:pt>
                <c:pt idx="695">
                  <c:v>0.18071616791858494</c:v>
                </c:pt>
                <c:pt idx="696">
                  <c:v>0.15345665737824085</c:v>
                </c:pt>
                <c:pt idx="697">
                  <c:v>0.14134131936031014</c:v>
                </c:pt>
                <c:pt idx="698">
                  <c:v>0.14437015386479285</c:v>
                </c:pt>
                <c:pt idx="699">
                  <c:v>0.14891340562151681</c:v>
                </c:pt>
              </c:numCache>
            </c:numRef>
          </c:xVal>
          <c:yVal>
            <c:numRef>
              <c:f>Sheet3!$B$3:$B$702</c:f>
              <c:numCache>
                <c:formatCode>0.0000</c:formatCode>
                <c:ptCount val="700"/>
                <c:pt idx="0">
                  <c:v>4.5002346316283443E-2</c:v>
                </c:pt>
                <c:pt idx="1">
                  <c:v>4.6678286518737011E-2</c:v>
                </c:pt>
                <c:pt idx="2">
                  <c:v>6.6789568948179931E-2</c:v>
                </c:pt>
                <c:pt idx="3">
                  <c:v>4.8354226721190587E-2</c:v>
                </c:pt>
                <c:pt idx="4">
                  <c:v>6.5113628745726362E-2</c:v>
                </c:pt>
                <c:pt idx="5">
                  <c:v>0.17548793837191584</c:v>
                </c:pt>
                <c:pt idx="6">
                  <c:v>0.261397553401294</c:v>
                </c:pt>
                <c:pt idx="7">
                  <c:v>0.26090603781629407</c:v>
                </c:pt>
                <c:pt idx="8">
                  <c:v>0.2825045875349827</c:v>
                </c:pt>
                <c:pt idx="9">
                  <c:v>0.29368299996259239</c:v>
                </c:pt>
                <c:pt idx="10">
                  <c:v>0.29581142580479286</c:v>
                </c:pt>
                <c:pt idx="11">
                  <c:v>0.30100704848169479</c:v>
                </c:pt>
                <c:pt idx="13">
                  <c:v>0.44100511481698546</c:v>
                </c:pt>
                <c:pt idx="14">
                  <c:v>0.22465791715472261</c:v>
                </c:pt>
                <c:pt idx="15">
                  <c:v>0.11712991293624653</c:v>
                </c:pt>
                <c:pt idx="16">
                  <c:v>6.6789568948179931E-2</c:v>
                </c:pt>
                <c:pt idx="17">
                  <c:v>9.3604612187437181E-2</c:v>
                </c:pt>
                <c:pt idx="18">
                  <c:v>0.23408906593995221</c:v>
                </c:pt>
                <c:pt idx="19">
                  <c:v>0.2710170588035003</c:v>
                </c:pt>
                <c:pt idx="20">
                  <c:v>0.27069626614135667</c:v>
                </c:pt>
                <c:pt idx="21">
                  <c:v>0.29708795076105332</c:v>
                </c:pt>
                <c:pt idx="22">
                  <c:v>0.29261355538460204</c:v>
                </c:pt>
                <c:pt idx="23">
                  <c:v>0.31651603105688303</c:v>
                </c:pt>
                <c:pt idx="24">
                  <c:v>0.30780675582076827</c:v>
                </c:pt>
                <c:pt idx="26">
                  <c:v>0.28516303479141142</c:v>
                </c:pt>
                <c:pt idx="27">
                  <c:v>0.14663260303933032</c:v>
                </c:pt>
                <c:pt idx="28">
                  <c:v>9.192867198498357E-2</c:v>
                </c:pt>
                <c:pt idx="29">
                  <c:v>9.0252731782530002E-2</c:v>
                </c:pt>
                <c:pt idx="30">
                  <c:v>0.15896628008312663</c:v>
                </c:pt>
                <c:pt idx="31">
                  <c:v>0.15058657907085873</c:v>
                </c:pt>
                <c:pt idx="32">
                  <c:v>0.30638955067541063</c:v>
                </c:pt>
                <c:pt idx="33">
                  <c:v>0.39838163993819603</c:v>
                </c:pt>
                <c:pt idx="34">
                  <c:v>0.45432495071660717</c:v>
                </c:pt>
                <c:pt idx="35">
                  <c:v>0.47430470456603979</c:v>
                </c:pt>
                <c:pt idx="36">
                  <c:v>0.45832090148649374</c:v>
                </c:pt>
                <c:pt idx="37">
                  <c:v>0.44100511481698546</c:v>
                </c:pt>
                <c:pt idx="39">
                  <c:v>0.42235734455751511</c:v>
                </c:pt>
                <c:pt idx="40">
                  <c:v>0.25114299121807332</c:v>
                </c:pt>
                <c:pt idx="41">
                  <c:v>0.12527056073004261</c:v>
                </c:pt>
                <c:pt idx="42">
                  <c:v>6.8465509150633527E-2</c:v>
                </c:pt>
                <c:pt idx="43">
                  <c:v>9.8632432794797886E-2</c:v>
                </c:pt>
                <c:pt idx="44">
                  <c:v>0.16675025453448475</c:v>
                </c:pt>
                <c:pt idx="45">
                  <c:v>0.22753693290714733</c:v>
                </c:pt>
                <c:pt idx="46">
                  <c:v>0.21146257660619749</c:v>
                </c:pt>
                <c:pt idx="47">
                  <c:v>0.18560466080923116</c:v>
                </c:pt>
                <c:pt idx="48">
                  <c:v>0.41969337737759072</c:v>
                </c:pt>
                <c:pt idx="49">
                  <c:v>0.61416298151206783</c:v>
                </c:pt>
                <c:pt idx="50">
                  <c:v>0.62215488305184086</c:v>
                </c:pt>
                <c:pt idx="52">
                  <c:v>0.32512254249027661</c:v>
                </c:pt>
                <c:pt idx="53">
                  <c:v>0.22896979524114786</c:v>
                </c:pt>
                <c:pt idx="54">
                  <c:v>9.3218070062973737E-2</c:v>
                </c:pt>
                <c:pt idx="55">
                  <c:v>8.9447188808024464E-2</c:v>
                </c:pt>
                <c:pt idx="56">
                  <c:v>6.6488347368243425E-2</c:v>
                </c:pt>
                <c:pt idx="57">
                  <c:v>0.18843675221956074</c:v>
                </c:pt>
                <c:pt idx="58">
                  <c:v>0.16109393265206079</c:v>
                </c:pt>
                <c:pt idx="59">
                  <c:v>0.15444825103414866</c:v>
                </c:pt>
                <c:pt idx="60">
                  <c:v>0.15561439967821947</c:v>
                </c:pt>
                <c:pt idx="61">
                  <c:v>0.21388627022135076</c:v>
                </c:pt>
                <c:pt idx="62">
                  <c:v>0.29117791038041679</c:v>
                </c:pt>
                <c:pt idx="63">
                  <c:v>0.68875406254994942</c:v>
                </c:pt>
                <c:pt idx="65">
                  <c:v>0.34619375367481753</c:v>
                </c:pt>
                <c:pt idx="66">
                  <c:v>0.10265224400644858</c:v>
                </c:pt>
                <c:pt idx="67">
                  <c:v>8.6136087633861214E-2</c:v>
                </c:pt>
                <c:pt idx="68">
                  <c:v>7.1449373342347508E-2</c:v>
                </c:pt>
                <c:pt idx="69">
                  <c:v>0.10135212439544437</c:v>
                </c:pt>
                <c:pt idx="70">
                  <c:v>0.12274108775137112</c:v>
                </c:pt>
                <c:pt idx="71">
                  <c:v>0.16375786572364656</c:v>
                </c:pt>
                <c:pt idx="72">
                  <c:v>0.22616360705184879</c:v>
                </c:pt>
                <c:pt idx="73">
                  <c:v>0.22614990993328665</c:v>
                </c:pt>
                <c:pt idx="74">
                  <c:v>0.27702071732438693</c:v>
                </c:pt>
                <c:pt idx="75">
                  <c:v>0.96376869032606738</c:v>
                </c:pt>
                <c:pt idx="76">
                  <c:v>1.079063231850117</c:v>
                </c:pt>
                <c:pt idx="78">
                  <c:v>9.2269476576587628E-2</c:v>
                </c:pt>
                <c:pt idx="79">
                  <c:v>8.0002698691134799E-2</c:v>
                </c:pt>
                <c:pt idx="80">
                  <c:v>9.1042798788042334E-2</c:v>
                </c:pt>
                <c:pt idx="81">
                  <c:v>0.10788734003656307</c:v>
                </c:pt>
                <c:pt idx="82">
                  <c:v>0.20843578610603297</c:v>
                </c:pt>
                <c:pt idx="83">
                  <c:v>0.11360031992687386</c:v>
                </c:pt>
                <c:pt idx="84">
                  <c:v>0.1524485831809872</c:v>
                </c:pt>
                <c:pt idx="85">
                  <c:v>0.19129684643510059</c:v>
                </c:pt>
                <c:pt idx="86">
                  <c:v>0.20536169327578141</c:v>
                </c:pt>
                <c:pt idx="87">
                  <c:v>0.21056217171979827</c:v>
                </c:pt>
                <c:pt idx="88">
                  <c:v>0.27426803265900468</c:v>
                </c:pt>
                <c:pt idx="89">
                  <c:v>0.39000334336342357</c:v>
                </c:pt>
                <c:pt idx="91">
                  <c:v>0.10698961003913102</c:v>
                </c:pt>
                <c:pt idx="92">
                  <c:v>8.7362765422406494E-2</c:v>
                </c:pt>
                <c:pt idx="94">
                  <c:v>8.5750689063393837E-2</c:v>
                </c:pt>
                <c:pt idx="95">
                  <c:v>9.3033592321755024E-2</c:v>
                </c:pt>
                <c:pt idx="96">
                  <c:v>9.4176188299817193E-2</c:v>
                </c:pt>
                <c:pt idx="97">
                  <c:v>9.4176188299817193E-2</c:v>
                </c:pt>
                <c:pt idx="98">
                  <c:v>0.25626880641925776</c:v>
                </c:pt>
                <c:pt idx="99">
                  <c:v>0.16635810494565501</c:v>
                </c:pt>
                <c:pt idx="100">
                  <c:v>0.27932648520273462</c:v>
                </c:pt>
                <c:pt idx="101">
                  <c:v>0.41306102214690044</c:v>
                </c:pt>
                <c:pt idx="102">
                  <c:v>1.0934750495406234</c:v>
                </c:pt>
                <c:pt idx="104">
                  <c:v>6.7735920805681971E-2</c:v>
                </c:pt>
                <c:pt idx="105">
                  <c:v>6.5282565228591397E-2</c:v>
                </c:pt>
                <c:pt idx="106">
                  <c:v>6.4662870454251328E-2</c:v>
                </c:pt>
                <c:pt idx="107">
                  <c:v>7.1415954171317811E-2</c:v>
                </c:pt>
                <c:pt idx="109">
                  <c:v>9.5949509942223468E-2</c:v>
                </c:pt>
                <c:pt idx="110">
                  <c:v>0.1229364212902197</c:v>
                </c:pt>
                <c:pt idx="111">
                  <c:v>0.20272280621572217</c:v>
                </c:pt>
                <c:pt idx="112">
                  <c:v>0.17936359956330269</c:v>
                </c:pt>
                <c:pt idx="113">
                  <c:v>0.5548657466652831</c:v>
                </c:pt>
                <c:pt idx="114">
                  <c:v>0.70705890870478083</c:v>
                </c:pt>
                <c:pt idx="115">
                  <c:v>0.85568005764727073</c:v>
                </c:pt>
                <c:pt idx="117">
                  <c:v>5.1173917299970131E-2</c:v>
                </c:pt>
                <c:pt idx="118">
                  <c:v>5.659897933526048E-2</c:v>
                </c:pt>
                <c:pt idx="119">
                  <c:v>6.4902256058848001E-2</c:v>
                </c:pt>
                <c:pt idx="120">
                  <c:v>6.8740113186067389E-2</c:v>
                </c:pt>
                <c:pt idx="121">
                  <c:v>8.514725573045516E-2</c:v>
                </c:pt>
                <c:pt idx="122">
                  <c:v>0.1038559696894405</c:v>
                </c:pt>
                <c:pt idx="123">
                  <c:v>0.16776057972283642</c:v>
                </c:pt>
                <c:pt idx="124">
                  <c:v>0.26206126350971676</c:v>
                </c:pt>
                <c:pt idx="125">
                  <c:v>0.3190073117387533</c:v>
                </c:pt>
                <c:pt idx="126">
                  <c:v>0.34476076020966095</c:v>
                </c:pt>
                <c:pt idx="127">
                  <c:v>0.68522081158968762</c:v>
                </c:pt>
                <c:pt idx="128">
                  <c:v>1.1110487343251032</c:v>
                </c:pt>
                <c:pt idx="130">
                  <c:v>7.2642631959863091E-2</c:v>
                </c:pt>
                <c:pt idx="131">
                  <c:v>9.752990260769559E-2</c:v>
                </c:pt>
                <c:pt idx="132">
                  <c:v>4.9614945155393046E-2</c:v>
                </c:pt>
                <c:pt idx="133">
                  <c:v>8.7320612431444247E-2</c:v>
                </c:pt>
                <c:pt idx="134">
                  <c:v>0.11245772394881168</c:v>
                </c:pt>
                <c:pt idx="135">
                  <c:v>9.1890996343692882E-2</c:v>
                </c:pt>
                <c:pt idx="136">
                  <c:v>9.531878427787932E-2</c:v>
                </c:pt>
                <c:pt idx="137">
                  <c:v>0.20276145405377294</c:v>
                </c:pt>
                <c:pt idx="138">
                  <c:v>0.19366061677674345</c:v>
                </c:pt>
                <c:pt idx="139">
                  <c:v>0.23786468355088675</c:v>
                </c:pt>
                <c:pt idx="140">
                  <c:v>0.28856934838005099</c:v>
                </c:pt>
                <c:pt idx="141">
                  <c:v>0.47058563655135444</c:v>
                </c:pt>
                <c:pt idx="143">
                  <c:v>4.9217960026677568E-2</c:v>
                </c:pt>
                <c:pt idx="144">
                  <c:v>5.9975043566188331E-2</c:v>
                </c:pt>
                <c:pt idx="145">
                  <c:v>6.8580710397796951E-2</c:v>
                </c:pt>
                <c:pt idx="146">
                  <c:v>0.10085196101632926</c:v>
                </c:pt>
                <c:pt idx="147">
                  <c:v>9.5639819266047255E-2</c:v>
                </c:pt>
                <c:pt idx="148">
                  <c:v>0.10371735209636837</c:v>
                </c:pt>
                <c:pt idx="149">
                  <c:v>0.12763259560325577</c:v>
                </c:pt>
                <c:pt idx="150">
                  <c:v>0.1767198146162626</c:v>
                </c:pt>
                <c:pt idx="151">
                  <c:v>0.17420379131870575</c:v>
                </c:pt>
                <c:pt idx="152">
                  <c:v>0.2456123557717183</c:v>
                </c:pt>
                <c:pt idx="153">
                  <c:v>0.28393802095942999</c:v>
                </c:pt>
                <c:pt idx="154">
                  <c:v>0.5202792284900678</c:v>
                </c:pt>
                <c:pt idx="156">
                  <c:v>6.0519897255617634E-2</c:v>
                </c:pt>
                <c:pt idx="157">
                  <c:v>4.8142251672726497E-2</c:v>
                </c:pt>
                <c:pt idx="158">
                  <c:v>5.6578309426097873E-2</c:v>
                </c:pt>
                <c:pt idx="159">
                  <c:v>4.8609349411433272E-2</c:v>
                </c:pt>
                <c:pt idx="160">
                  <c:v>6.9363316029665278E-2</c:v>
                </c:pt>
                <c:pt idx="161">
                  <c:v>8.1489210645209864E-2</c:v>
                </c:pt>
                <c:pt idx="162">
                  <c:v>8.6867752414965249E-2</c:v>
                </c:pt>
                <c:pt idx="163">
                  <c:v>0.11387998059240501</c:v>
                </c:pt>
                <c:pt idx="164">
                  <c:v>0.17423286747216074</c:v>
                </c:pt>
                <c:pt idx="165">
                  <c:v>0.29085532459447305</c:v>
                </c:pt>
                <c:pt idx="166">
                  <c:v>0.31967742307381913</c:v>
                </c:pt>
                <c:pt idx="167">
                  <c:v>1.5079113086733347</c:v>
                </c:pt>
                <c:pt idx="169">
                  <c:v>6.3098796277797312E-2</c:v>
                </c:pt>
                <c:pt idx="170">
                  <c:v>5.9929694839559823E-2</c:v>
                </c:pt>
                <c:pt idx="171">
                  <c:v>5.8295914494134946E-2</c:v>
                </c:pt>
                <c:pt idx="172">
                  <c:v>7.911669165260464E-2</c:v>
                </c:pt>
                <c:pt idx="173">
                  <c:v>0.13489011600721429</c:v>
                </c:pt>
                <c:pt idx="174">
                  <c:v>0.10684074339801324</c:v>
                </c:pt>
                <c:pt idx="175">
                  <c:v>0.16828950591169203</c:v>
                </c:pt>
                <c:pt idx="176">
                  <c:v>0.1124700214302988</c:v>
                </c:pt>
                <c:pt idx="177">
                  <c:v>0.1282102380263187</c:v>
                </c:pt>
                <c:pt idx="178">
                  <c:v>0.16828950591169203</c:v>
                </c:pt>
                <c:pt idx="179">
                  <c:v>0.17942263587985124</c:v>
                </c:pt>
                <c:pt idx="180">
                  <c:v>1.1439164114573952</c:v>
                </c:pt>
                <c:pt idx="182">
                  <c:v>4.8289594978599373E-2</c:v>
                </c:pt>
                <c:pt idx="183">
                  <c:v>6.3202168628041566E-2</c:v>
                </c:pt>
                <c:pt idx="184">
                  <c:v>4.584991044672302E-2</c:v>
                </c:pt>
                <c:pt idx="185">
                  <c:v>7.7145652783718155E-2</c:v>
                </c:pt>
                <c:pt idx="186">
                  <c:v>0.1137371690677117</c:v>
                </c:pt>
                <c:pt idx="187">
                  <c:v>0.11151054307407984</c:v>
                </c:pt>
                <c:pt idx="188">
                  <c:v>0.12021471138744863</c:v>
                </c:pt>
                <c:pt idx="189">
                  <c:v>0.11160904455584003</c:v>
                </c:pt>
                <c:pt idx="190">
                  <c:v>0.13044743973586737</c:v>
                </c:pt>
                <c:pt idx="191">
                  <c:v>0.16160962793079645</c:v>
                </c:pt>
                <c:pt idx="192">
                  <c:v>0.19145812114261335</c:v>
                </c:pt>
                <c:pt idx="193">
                  <c:v>0.72515867461447503</c:v>
                </c:pt>
                <c:pt idx="195">
                  <c:v>6.5353585335943723E-2</c:v>
                </c:pt>
                <c:pt idx="196">
                  <c:v>5.5818987840056032E-2</c:v>
                </c:pt>
                <c:pt idx="197">
                  <c:v>5.3503453791735156E-2</c:v>
                </c:pt>
                <c:pt idx="198">
                  <c:v>6.5607371644250803E-2</c:v>
                </c:pt>
                <c:pt idx="199">
                  <c:v>9.4810848121840971E-2</c:v>
                </c:pt>
                <c:pt idx="200">
                  <c:v>0.11931866699624728</c:v>
                </c:pt>
                <c:pt idx="201">
                  <c:v>0.14713655897218941</c:v>
                </c:pt>
                <c:pt idx="202">
                  <c:v>0.12375698603905504</c:v>
                </c:pt>
                <c:pt idx="203">
                  <c:v>0.18387588786711492</c:v>
                </c:pt>
                <c:pt idx="204">
                  <c:v>0.1315501770167665</c:v>
                </c:pt>
                <c:pt idx="205">
                  <c:v>0.62259333445954101</c:v>
                </c:pt>
                <c:pt idx="206">
                  <c:v>0.6334531940053576</c:v>
                </c:pt>
                <c:pt idx="208">
                  <c:v>5.7680553861367542E-2</c:v>
                </c:pt>
                <c:pt idx="209">
                  <c:v>5.9457209122000684E-2</c:v>
                </c:pt>
                <c:pt idx="210">
                  <c:v>5.6326171449225214E-2</c:v>
                </c:pt>
                <c:pt idx="212">
                  <c:v>0.10838191949398679</c:v>
                </c:pt>
                <c:pt idx="213">
                  <c:v>0.15604306294671683</c:v>
                </c:pt>
                <c:pt idx="214">
                  <c:v>0.13163082967468612</c:v>
                </c:pt>
                <c:pt idx="215">
                  <c:v>0.18610251386074678</c:v>
                </c:pt>
                <c:pt idx="216">
                  <c:v>0.21865811450163528</c:v>
                </c:pt>
                <c:pt idx="217">
                  <c:v>0.17778303728861697</c:v>
                </c:pt>
                <c:pt idx="218">
                  <c:v>0.62292329140494052</c:v>
                </c:pt>
                <c:pt idx="219">
                  <c:v>1.0286218699333454</c:v>
                </c:pt>
                <c:pt idx="221">
                  <c:v>4.2773469999001633E-2</c:v>
                </c:pt>
                <c:pt idx="222">
                  <c:v>7.4251429027931304E-2</c:v>
                </c:pt>
                <c:pt idx="223">
                  <c:v>9.0473337992390185E-2</c:v>
                </c:pt>
                <c:pt idx="224">
                  <c:v>4.6101367765982226E-2</c:v>
                </c:pt>
                <c:pt idx="225">
                  <c:v>7.4670396017644594E-2</c:v>
                </c:pt>
                <c:pt idx="226">
                  <c:v>9.6849355578008306E-2</c:v>
                </c:pt>
                <c:pt idx="227">
                  <c:v>0.11163532861825085</c:v>
                </c:pt>
                <c:pt idx="228">
                  <c:v>0.16338623425909954</c:v>
                </c:pt>
                <c:pt idx="229">
                  <c:v>0.12762858227367624</c:v>
                </c:pt>
                <c:pt idx="230">
                  <c:v>0.17887170241032455</c:v>
                </c:pt>
                <c:pt idx="231">
                  <c:v>0.28073796196584733</c:v>
                </c:pt>
                <c:pt idx="232">
                  <c:v>0.42037797474645872</c:v>
                </c:pt>
                <c:pt idx="234">
                  <c:v>4.7893767334539601E-2</c:v>
                </c:pt>
                <c:pt idx="235">
                  <c:v>6.4813080657482924E-2</c:v>
                </c:pt>
                <c:pt idx="236">
                  <c:v>0.12395697281845292</c:v>
                </c:pt>
                <c:pt idx="237">
                  <c:v>0.11286749303827102</c:v>
                </c:pt>
                <c:pt idx="238">
                  <c:v>7.7963470770291643E-2</c:v>
                </c:pt>
                <c:pt idx="239">
                  <c:v>0.14120727469873581</c:v>
                </c:pt>
                <c:pt idx="240">
                  <c:v>0.1409138356424369</c:v>
                </c:pt>
                <c:pt idx="241">
                  <c:v>0.17324354961926117</c:v>
                </c:pt>
                <c:pt idx="242">
                  <c:v>0.17940437171936222</c:v>
                </c:pt>
                <c:pt idx="243">
                  <c:v>0.17792275574112734</c:v>
                </c:pt>
                <c:pt idx="244">
                  <c:v>0.34109084884560309</c:v>
                </c:pt>
                <c:pt idx="245">
                  <c:v>0.90612141956404257</c:v>
                </c:pt>
                <c:pt idx="247">
                  <c:v>4.4193147122017419E-2</c:v>
                </c:pt>
                <c:pt idx="248">
                  <c:v>4.2498426022465327E-2</c:v>
                </c:pt>
                <c:pt idx="249">
                  <c:v>6.4959455112205633E-2</c:v>
                </c:pt>
                <c:pt idx="250">
                  <c:v>6.6068754367865828E-2</c:v>
                </c:pt>
                <c:pt idx="251">
                  <c:v>8.6036140969749403E-2</c:v>
                </c:pt>
                <c:pt idx="252">
                  <c:v>0.11286749303827102</c:v>
                </c:pt>
                <c:pt idx="253">
                  <c:v>8.2708243202768816E-2</c:v>
                </c:pt>
                <c:pt idx="254">
                  <c:v>0.21303378250142344</c:v>
                </c:pt>
                <c:pt idx="255">
                  <c:v>0.19974852913266275</c:v>
                </c:pt>
                <c:pt idx="256">
                  <c:v>0.23576914429073526</c:v>
                </c:pt>
                <c:pt idx="257">
                  <c:v>0.47363052199330202</c:v>
                </c:pt>
                <c:pt idx="258">
                  <c:v>0.72172076314366707</c:v>
                </c:pt>
                <c:pt idx="260">
                  <c:v>8.8254739481069808E-2</c:v>
                </c:pt>
                <c:pt idx="261">
                  <c:v>4.3882769254661828E-2</c:v>
                </c:pt>
                <c:pt idx="262">
                  <c:v>5.9884422977402096E-2</c:v>
                </c:pt>
                <c:pt idx="263">
                  <c:v>7.2206067177604166E-2</c:v>
                </c:pt>
                <c:pt idx="264">
                  <c:v>7.8283355475422298E-2</c:v>
                </c:pt>
                <c:pt idx="265">
                  <c:v>0.10914642083713004</c:v>
                </c:pt>
                <c:pt idx="266">
                  <c:v>0.16831591777806704</c:v>
                </c:pt>
                <c:pt idx="267">
                  <c:v>0.1872501567991669</c:v>
                </c:pt>
                <c:pt idx="269">
                  <c:v>7.5436515467830714E-2</c:v>
                </c:pt>
                <c:pt idx="270">
                  <c:v>6.3580916237462731E-2</c:v>
                </c:pt>
                <c:pt idx="271">
                  <c:v>4.6101367765982226E-2</c:v>
                </c:pt>
                <c:pt idx="272">
                  <c:v>3.6117674465040425E-2</c:v>
                </c:pt>
                <c:pt idx="273">
                  <c:v>3.3899075953720034E-2</c:v>
                </c:pt>
                <c:pt idx="274">
                  <c:v>4.4121275384323408E-2</c:v>
                </c:pt>
                <c:pt idx="275">
                  <c:v>7.8366889277705201E-2</c:v>
                </c:pt>
                <c:pt idx="276">
                  <c:v>0.11163532861825085</c:v>
                </c:pt>
                <c:pt idx="277">
                  <c:v>0.10917099977821039</c:v>
                </c:pt>
                <c:pt idx="278">
                  <c:v>0.12685097585387742</c:v>
                </c:pt>
                <c:pt idx="279">
                  <c:v>0.18606676686034815</c:v>
                </c:pt>
                <c:pt idx="280">
                  <c:v>0.18961693667680438</c:v>
                </c:pt>
                <c:pt idx="282">
                  <c:v>5.9549334568033151E-2</c:v>
                </c:pt>
                <c:pt idx="283">
                  <c:v>5.9549334568033151E-2</c:v>
                </c:pt>
                <c:pt idx="284">
                  <c:v>5.0454953656434688E-2</c:v>
                </c:pt>
                <c:pt idx="285">
                  <c:v>8.2106350393560582E-2</c:v>
                </c:pt>
                <c:pt idx="286">
                  <c:v>8.7412017485367116E-2</c:v>
                </c:pt>
                <c:pt idx="287">
                  <c:v>8.3293561752798853E-2</c:v>
                </c:pt>
                <c:pt idx="288">
                  <c:v>0.10963917907683188</c:v>
                </c:pt>
                <c:pt idx="289">
                  <c:v>0.13268520544067119</c:v>
                </c:pt>
                <c:pt idx="290">
                  <c:v>0.11598979667439326</c:v>
                </c:pt>
                <c:pt idx="291">
                  <c:v>0.18400770955468229</c:v>
                </c:pt>
                <c:pt idx="292">
                  <c:v>0.17643705524314449</c:v>
                </c:pt>
                <c:pt idx="293">
                  <c:v>0.19163399813290122</c:v>
                </c:pt>
                <c:pt idx="295">
                  <c:v>4.5684126292996924E-2</c:v>
                </c:pt>
                <c:pt idx="296">
                  <c:v>4.7118983039986878E-2</c:v>
                </c:pt>
                <c:pt idx="297">
                  <c:v>4.7583642307267041E-2</c:v>
                </c:pt>
                <c:pt idx="298">
                  <c:v>7.4983082238130855E-2</c:v>
                </c:pt>
                <c:pt idx="299">
                  <c:v>0.11175605160935237</c:v>
                </c:pt>
                <c:pt idx="300">
                  <c:v>0.1170482329406535</c:v>
                </c:pt>
                <c:pt idx="301">
                  <c:v>0.12551572307073527</c:v>
                </c:pt>
                <c:pt idx="302">
                  <c:v>9.3978463985943422E-2</c:v>
                </c:pt>
                <c:pt idx="303">
                  <c:v>0.16361942865610349</c:v>
                </c:pt>
                <c:pt idx="304">
                  <c:v>0.35748013286801489</c:v>
                </c:pt>
                <c:pt idx="305">
                  <c:v>0.34907076483202282</c:v>
                </c:pt>
                <c:pt idx="306">
                  <c:v>0.66365074640893496</c:v>
                </c:pt>
                <c:pt idx="308">
                  <c:v>7.4983082238130855E-2</c:v>
                </c:pt>
                <c:pt idx="309">
                  <c:v>7.6170293597369154E-2</c:v>
                </c:pt>
                <c:pt idx="310">
                  <c:v>5.2426066412603445E-2</c:v>
                </c:pt>
                <c:pt idx="311">
                  <c:v>6.1923757286509715E-2</c:v>
                </c:pt>
                <c:pt idx="312">
                  <c:v>7.9450588424220855E-2</c:v>
                </c:pt>
                <c:pt idx="313">
                  <c:v>0.10752230654431143</c:v>
                </c:pt>
                <c:pt idx="314">
                  <c:v>0.1069488232039222</c:v>
                </c:pt>
                <c:pt idx="315">
                  <c:v>0.14812703478272057</c:v>
                </c:pt>
                <c:pt idx="316">
                  <c:v>0.14426657744720825</c:v>
                </c:pt>
                <c:pt idx="317">
                  <c:v>0.12838269455721718</c:v>
                </c:pt>
                <c:pt idx="318">
                  <c:v>0.30702392465206235</c:v>
                </c:pt>
                <c:pt idx="319">
                  <c:v>0.42475507715595173</c:v>
                </c:pt>
                <c:pt idx="321">
                  <c:v>7.0732014212418745E-2</c:v>
                </c:pt>
                <c:pt idx="322">
                  <c:v>6.8759044289820173E-2</c:v>
                </c:pt>
                <c:pt idx="323">
                  <c:v>6.0079380906644247E-2</c:v>
                </c:pt>
                <c:pt idx="324">
                  <c:v>5.7040144399637387E-2</c:v>
                </c:pt>
                <c:pt idx="325">
                  <c:v>5.959282885299344E-2</c:v>
                </c:pt>
                <c:pt idx="326">
                  <c:v>8.3142669634929417E-2</c:v>
                </c:pt>
                <c:pt idx="327">
                  <c:v>0.13911930099985842</c:v>
                </c:pt>
                <c:pt idx="328">
                  <c:v>0.23974898036412562</c:v>
                </c:pt>
                <c:pt idx="329">
                  <c:v>0.29651221460707228</c:v>
                </c:pt>
                <c:pt idx="330">
                  <c:v>0.29861455661607028</c:v>
                </c:pt>
                <c:pt idx="331">
                  <c:v>0.34907076483202282</c:v>
                </c:pt>
                <c:pt idx="332">
                  <c:v>0.40583399907496948</c:v>
                </c:pt>
                <c:pt idx="334">
                  <c:v>5.361327777184173E-2</c:v>
                </c:pt>
                <c:pt idx="335">
                  <c:v>0.10858074281057167</c:v>
                </c:pt>
                <c:pt idx="336">
                  <c:v>4.2838277362694688E-2</c:v>
                </c:pt>
                <c:pt idx="337">
                  <c:v>6.4483792513286425E-2</c:v>
                </c:pt>
                <c:pt idx="338">
                  <c:v>5.7243643267341895E-2</c:v>
                </c:pt>
                <c:pt idx="339">
                  <c:v>8.1233077057455388E-2</c:v>
                </c:pt>
                <c:pt idx="340">
                  <c:v>0.11253379126528412</c:v>
                </c:pt>
                <c:pt idx="341">
                  <c:v>0.18929277214817308</c:v>
                </c:pt>
                <c:pt idx="342">
                  <c:v>0.36168481688601101</c:v>
                </c:pt>
                <c:pt idx="344">
                  <c:v>0.69354710862907576</c:v>
                </c:pt>
                <c:pt idx="345">
                  <c:v>0.69715006305170235</c:v>
                </c:pt>
                <c:pt idx="347">
                  <c:v>7.9175963111706091E-2</c:v>
                </c:pt>
                <c:pt idx="348">
                  <c:v>6.5494963283750707E-2</c:v>
                </c:pt>
                <c:pt idx="349">
                  <c:v>6.7356605910822792E-2</c:v>
                </c:pt>
                <c:pt idx="350">
                  <c:v>8.214344759175575E-2</c:v>
                </c:pt>
                <c:pt idx="351">
                  <c:v>0.121510543598897</c:v>
                </c:pt>
                <c:pt idx="352">
                  <c:v>0.17853867221502728</c:v>
                </c:pt>
                <c:pt idx="353">
                  <c:v>0.2210006156981805</c:v>
                </c:pt>
                <c:pt idx="354">
                  <c:v>0.21993906711110167</c:v>
                </c:pt>
                <c:pt idx="355">
                  <c:v>0.22524681004649583</c:v>
                </c:pt>
                <c:pt idx="356">
                  <c:v>0.25659299337075675</c:v>
                </c:pt>
                <c:pt idx="357">
                  <c:v>0.37603603603603603</c:v>
                </c:pt>
                <c:pt idx="358">
                  <c:v>0.43361939258846471</c:v>
                </c:pt>
                <c:pt idx="360">
                  <c:v>7.5743429558690595E-2</c:v>
                </c:pt>
                <c:pt idx="361">
                  <c:v>6.5445828899644176E-2</c:v>
                </c:pt>
                <c:pt idx="362">
                  <c:v>6.2708696431980668E-2</c:v>
                </c:pt>
                <c:pt idx="363">
                  <c:v>7.6887607409695774E-2</c:v>
                </c:pt>
                <c:pt idx="364">
                  <c:v>8.8329385919747372E-2</c:v>
                </c:pt>
                <c:pt idx="365">
                  <c:v>8.1802050262429302E-2</c:v>
                </c:pt>
                <c:pt idx="366">
                  <c:v>0.13418101743471333</c:v>
                </c:pt>
                <c:pt idx="367">
                  <c:v>0.1192221878968867</c:v>
                </c:pt>
                <c:pt idx="368">
                  <c:v>0.23904694167852061</c:v>
                </c:pt>
                <c:pt idx="369">
                  <c:v>0.24753933037515127</c:v>
                </c:pt>
                <c:pt idx="370">
                  <c:v>0.25567072344168412</c:v>
                </c:pt>
                <c:pt idx="371">
                  <c:v>0.77682160002804135</c:v>
                </c:pt>
                <c:pt idx="373">
                  <c:v>6.5445828899644176E-2</c:v>
                </c:pt>
                <c:pt idx="374">
                  <c:v>6.4546317101291079E-2</c:v>
                </c:pt>
                <c:pt idx="375">
                  <c:v>6.201329534662868E-2</c:v>
                </c:pt>
                <c:pt idx="376">
                  <c:v>8.6041030217737041E-2</c:v>
                </c:pt>
                <c:pt idx="377">
                  <c:v>9.4629552427070288E-2</c:v>
                </c:pt>
                <c:pt idx="378">
                  <c:v>0.12036636574789185</c:v>
                </c:pt>
                <c:pt idx="379">
                  <c:v>0.1272314328539228</c:v>
                </c:pt>
                <c:pt idx="380">
                  <c:v>0.22206216428525932</c:v>
                </c:pt>
                <c:pt idx="381">
                  <c:v>0.22824936664208059</c:v>
                </c:pt>
                <c:pt idx="382">
                  <c:v>0.23692384450436296</c:v>
                </c:pt>
                <c:pt idx="383">
                  <c:v>0.32031020711433084</c:v>
                </c:pt>
                <c:pt idx="384">
                  <c:v>0.34445806631373643</c:v>
                </c:pt>
                <c:pt idx="386">
                  <c:v>8.489685236673189E-2</c:v>
                </c:pt>
                <c:pt idx="387">
                  <c:v>8.2336529519289353E-2</c:v>
                </c:pt>
                <c:pt idx="388">
                  <c:v>7.5388299180108823E-2</c:v>
                </c:pt>
                <c:pt idx="389">
                  <c:v>8.7146842831029719E-2</c:v>
                </c:pt>
                <c:pt idx="390">
                  <c:v>0.10210717394535149</c:v>
                </c:pt>
                <c:pt idx="391">
                  <c:v>0.16155389482176599</c:v>
                </c:pt>
                <c:pt idx="392">
                  <c:v>0.1976465467824462</c:v>
                </c:pt>
                <c:pt idx="393">
                  <c:v>0.19870809536952505</c:v>
                </c:pt>
                <c:pt idx="395">
                  <c:v>7.9175963111706091E-2</c:v>
                </c:pt>
                <c:pt idx="396">
                  <c:v>7.0660655985863144E-2</c:v>
                </c:pt>
                <c:pt idx="397">
                  <c:v>6.7905589584068227E-2</c:v>
                </c:pt>
                <c:pt idx="398">
                  <c:v>8.0733091748709226E-2</c:v>
                </c:pt>
                <c:pt idx="399">
                  <c:v>0.10852601310543136</c:v>
                </c:pt>
                <c:pt idx="400">
                  <c:v>0.18596951232457909</c:v>
                </c:pt>
                <c:pt idx="401">
                  <c:v>0.21917577683286577</c:v>
                </c:pt>
                <c:pt idx="402">
                  <c:v>0.21814618742453798</c:v>
                </c:pt>
                <c:pt idx="403">
                  <c:v>0.23980495959877407</c:v>
                </c:pt>
                <c:pt idx="404">
                  <c:v>0.22000371505526145</c:v>
                </c:pt>
                <c:pt idx="406">
                  <c:v>7.2835622646509557E-2</c:v>
                </c:pt>
                <c:pt idx="407">
                  <c:v>5.9353921474307583E-2</c:v>
                </c:pt>
                <c:pt idx="408">
                  <c:v>8.3939967289869466E-2</c:v>
                </c:pt>
                <c:pt idx="409">
                  <c:v>9.7860979597036157E-2</c:v>
                </c:pt>
                <c:pt idx="410">
                  <c:v>0.13005962968698323</c:v>
                </c:pt>
                <c:pt idx="411">
                  <c:v>0.14570260982632116</c:v>
                </c:pt>
                <c:pt idx="412">
                  <c:v>0.16427788613355623</c:v>
                </c:pt>
                <c:pt idx="413">
                  <c:v>0.19771338348657935</c:v>
                </c:pt>
                <c:pt idx="414">
                  <c:v>0.22186124268598498</c:v>
                </c:pt>
                <c:pt idx="415">
                  <c:v>0.32959784526794833</c:v>
                </c:pt>
                <c:pt idx="416">
                  <c:v>0.66112051882543688</c:v>
                </c:pt>
                <c:pt idx="417">
                  <c:v>0.66832642767068995</c:v>
                </c:pt>
                <c:pt idx="419">
                  <c:v>7.4096046063211213E-2</c:v>
                </c:pt>
                <c:pt idx="420">
                  <c:v>4.8746946282012579E-2</c:v>
                </c:pt>
                <c:pt idx="421">
                  <c:v>5.4236776371771295E-2</c:v>
                </c:pt>
                <c:pt idx="422">
                  <c:v>7.2313455076092548E-2</c:v>
                </c:pt>
                <c:pt idx="423">
                  <c:v>7.3438745019920343E-2</c:v>
                </c:pt>
                <c:pt idx="424">
                  <c:v>0.11276730180669367</c:v>
                </c:pt>
                <c:pt idx="425">
                  <c:v>0.1483088162701155</c:v>
                </c:pt>
                <c:pt idx="426">
                  <c:v>0.26085694540428472</c:v>
                </c:pt>
                <c:pt idx="427">
                  <c:v>0.25295883107907979</c:v>
                </c:pt>
                <c:pt idx="428">
                  <c:v>0.26085694540428472</c:v>
                </c:pt>
                <c:pt idx="429">
                  <c:v>0.25888241682298346</c:v>
                </c:pt>
                <c:pt idx="430">
                  <c:v>0.26480600256688713</c:v>
                </c:pt>
                <c:pt idx="432">
                  <c:v>3.2620126727096715E-2</c:v>
                </c:pt>
                <c:pt idx="433">
                  <c:v>5.0866713491655807E-2</c:v>
                </c:pt>
                <c:pt idx="434">
                  <c:v>5.2421235589192997E-2</c:v>
                </c:pt>
                <c:pt idx="435">
                  <c:v>7.4623053433277686E-2</c:v>
                </c:pt>
                <c:pt idx="436">
                  <c:v>9.7289558408512902E-2</c:v>
                </c:pt>
                <c:pt idx="437">
                  <c:v>0.13109439762839345</c:v>
                </c:pt>
                <c:pt idx="438">
                  <c:v>0.18424551792828686</c:v>
                </c:pt>
                <c:pt idx="439">
                  <c:v>0.2377297440949992</c:v>
                </c:pt>
                <c:pt idx="440">
                  <c:v>0.25098430249777864</c:v>
                </c:pt>
                <c:pt idx="441">
                  <c:v>0.24506071675387497</c:v>
                </c:pt>
                <c:pt idx="442">
                  <c:v>0.23913713100997133</c:v>
                </c:pt>
                <c:pt idx="443">
                  <c:v>0.25493335966038105</c:v>
                </c:pt>
                <c:pt idx="445">
                  <c:v>4.8020989175393818E-2</c:v>
                </c:pt>
                <c:pt idx="446">
                  <c:v>3.9220496347795487E-2</c:v>
                </c:pt>
                <c:pt idx="447">
                  <c:v>3.7020373140895894E-2</c:v>
                </c:pt>
                <c:pt idx="448">
                  <c:v>4.6920927571944028E-2</c:v>
                </c:pt>
                <c:pt idx="449">
                  <c:v>0.13109439762839345</c:v>
                </c:pt>
                <c:pt idx="450">
                  <c:v>0.17101897339558736</c:v>
                </c:pt>
                <c:pt idx="451">
                  <c:v>0.15810009960159366</c:v>
                </c:pt>
                <c:pt idx="452">
                  <c:v>0.16557021912350597</c:v>
                </c:pt>
                <c:pt idx="453">
                  <c:v>0.22408615537848608</c:v>
                </c:pt>
                <c:pt idx="454">
                  <c:v>0.24657183974507235</c:v>
                </c:pt>
                <c:pt idx="455">
                  <c:v>0.63192408759124086</c:v>
                </c:pt>
                <c:pt idx="456">
                  <c:v>0.80984110912064788</c:v>
                </c:pt>
                <c:pt idx="458">
                  <c:v>5.6402919849032881E-2</c:v>
                </c:pt>
                <c:pt idx="459">
                  <c:v>3.3273345853378739E-2</c:v>
                </c:pt>
                <c:pt idx="460">
                  <c:v>5.1196703940400372E-2</c:v>
                </c:pt>
                <c:pt idx="461">
                  <c:v>4.8020989175393818E-2</c:v>
                </c:pt>
                <c:pt idx="462">
                  <c:v>7.5522529261638646E-2</c:v>
                </c:pt>
                <c:pt idx="463">
                  <c:v>9.9723884537534113E-2</c:v>
                </c:pt>
                <c:pt idx="464">
                  <c:v>0.13795668524059185</c:v>
                </c:pt>
                <c:pt idx="465">
                  <c:v>0.16681523904382473</c:v>
                </c:pt>
                <c:pt idx="466">
                  <c:v>0.23076656671762946</c:v>
                </c:pt>
                <c:pt idx="467">
                  <c:v>0.23778137450199208</c:v>
                </c:pt>
                <c:pt idx="469">
                  <c:v>5.4236776371771295E-2</c:v>
                </c:pt>
                <c:pt idx="470">
                  <c:v>4.5897731402899843E-2</c:v>
                </c:pt>
                <c:pt idx="471">
                  <c:v>5.1491861326891937E-2</c:v>
                </c:pt>
                <c:pt idx="472">
                  <c:v>8.1685926820564914E-2</c:v>
                </c:pt>
                <c:pt idx="473">
                  <c:v>9.7094123505976099E-2</c:v>
                </c:pt>
                <c:pt idx="474">
                  <c:v>0.13444472111553785</c:v>
                </c:pt>
                <c:pt idx="475">
                  <c:v>0.21288097609561757</c:v>
                </c:pt>
                <c:pt idx="476">
                  <c:v>0.1618351593625498</c:v>
                </c:pt>
                <c:pt idx="477">
                  <c:v>0.77401654501216555</c:v>
                </c:pt>
                <c:pt idx="478">
                  <c:v>1.5748336153412295</c:v>
                </c:pt>
                <c:pt idx="480">
                  <c:v>4.9168026015528082E-2</c:v>
                </c:pt>
                <c:pt idx="481">
                  <c:v>5.0470848405092368E-2</c:v>
                </c:pt>
                <c:pt idx="482">
                  <c:v>5.9129004803600546E-2</c:v>
                </c:pt>
                <c:pt idx="483">
                  <c:v>6.8366306624049369E-2</c:v>
                </c:pt>
                <c:pt idx="484">
                  <c:v>0.10280915904331532</c:v>
                </c:pt>
                <c:pt idx="485">
                  <c:v>0.12760801278518683</c:v>
                </c:pt>
                <c:pt idx="486">
                  <c:v>0.20692112858573361</c:v>
                </c:pt>
                <c:pt idx="487">
                  <c:v>0.14806281792546841</c:v>
                </c:pt>
                <c:pt idx="488">
                  <c:v>0.15626435766036401</c:v>
                </c:pt>
                <c:pt idx="489">
                  <c:v>0.20692112858573361</c:v>
                </c:pt>
                <c:pt idx="490">
                  <c:v>0.48777681203234829</c:v>
                </c:pt>
                <c:pt idx="491">
                  <c:v>1.0318210140976711</c:v>
                </c:pt>
                <c:pt idx="493">
                  <c:v>6.8366306624049369E-2</c:v>
                </c:pt>
                <c:pt idx="494">
                  <c:v>7.9388019398214493E-2</c:v>
                </c:pt>
                <c:pt idx="495">
                  <c:v>7.164924301706789E-2</c:v>
                </c:pt>
                <c:pt idx="496">
                  <c:v>0.1124531577207098</c:v>
                </c:pt>
                <c:pt idx="497">
                  <c:v>0.13796556597322471</c:v>
                </c:pt>
                <c:pt idx="498">
                  <c:v>0.13152500441774162</c:v>
                </c:pt>
                <c:pt idx="499">
                  <c:v>0.17275725982211224</c:v>
                </c:pt>
                <c:pt idx="500">
                  <c:v>0.16568887318136302</c:v>
                </c:pt>
                <c:pt idx="501">
                  <c:v>0.19514048418448487</c:v>
                </c:pt>
                <c:pt idx="502">
                  <c:v>0.25453716124973225</c:v>
                </c:pt>
                <c:pt idx="503">
                  <c:v>0.68484419616738068</c:v>
                </c:pt>
                <c:pt idx="504">
                  <c:v>1.1666346950697095</c:v>
                </c:pt>
                <c:pt idx="506">
                  <c:v>6.3505402160864338E-2</c:v>
                </c:pt>
                <c:pt idx="507">
                  <c:v>5.4586139246711365E-2</c:v>
                </c:pt>
                <c:pt idx="508">
                  <c:v>4.5796570539227227E-2</c:v>
                </c:pt>
                <c:pt idx="509">
                  <c:v>7.9444449906172721E-2</c:v>
                </c:pt>
                <c:pt idx="510">
                  <c:v>9.389730575774613E-2</c:v>
                </c:pt>
                <c:pt idx="511">
                  <c:v>8.6444463800135554E-2</c:v>
                </c:pt>
                <c:pt idx="512">
                  <c:v>0.11031984449549391</c:v>
                </c:pt>
                <c:pt idx="513">
                  <c:v>0.12955763680273311</c:v>
                </c:pt>
                <c:pt idx="514">
                  <c:v>0.15508629322023912</c:v>
                </c:pt>
                <c:pt idx="515">
                  <c:v>0.15037403545973962</c:v>
                </c:pt>
                <c:pt idx="516">
                  <c:v>0.21344095847294145</c:v>
                </c:pt>
                <c:pt idx="517">
                  <c:v>0.73974219175948286</c:v>
                </c:pt>
                <c:pt idx="519">
                  <c:v>0.19833690523729322</c:v>
                </c:pt>
                <c:pt idx="520">
                  <c:v>0.26014620773682612</c:v>
                </c:pt>
                <c:pt idx="521">
                  <c:v>0.35929068097649458</c:v>
                </c:pt>
                <c:pt idx="522">
                  <c:v>0.35173267326732677</c:v>
                </c:pt>
                <c:pt idx="523">
                  <c:v>0.45565527926838489</c:v>
                </c:pt>
                <c:pt idx="524">
                  <c:v>0.49761751824817513</c:v>
                </c:pt>
                <c:pt idx="525">
                  <c:v>0.42164424457712951</c:v>
                </c:pt>
                <c:pt idx="526">
                  <c:v>0.4499556362581546</c:v>
                </c:pt>
                <c:pt idx="527">
                  <c:v>0.47832930239588844</c:v>
                </c:pt>
                <c:pt idx="528">
                  <c:v>0.45155018757311438</c:v>
                </c:pt>
                <c:pt idx="529">
                  <c:v>0.42747283988222157</c:v>
                </c:pt>
                <c:pt idx="530">
                  <c:v>0.43275256371205201</c:v>
                </c:pt>
                <c:pt idx="532">
                  <c:v>8.6299329858525689E-2</c:v>
                </c:pt>
                <c:pt idx="533">
                  <c:v>6.7815816058354406E-2</c:v>
                </c:pt>
                <c:pt idx="534">
                  <c:v>0.10442952229486951</c:v>
                </c:pt>
                <c:pt idx="535">
                  <c:v>0.16961182776697883</c:v>
                </c:pt>
                <c:pt idx="536">
                  <c:v>0.1715791953819874</c:v>
                </c:pt>
                <c:pt idx="537">
                  <c:v>0.14810126582278482</c:v>
                </c:pt>
                <c:pt idx="538">
                  <c:v>0.15530742322277749</c:v>
                </c:pt>
                <c:pt idx="539">
                  <c:v>0.21344095847294145</c:v>
                </c:pt>
                <c:pt idx="540">
                  <c:v>0.29882661930315169</c:v>
                </c:pt>
                <c:pt idx="541" formatCode="General">
                  <c:v>1.2202</c:v>
                </c:pt>
                <c:pt idx="542" formatCode="General">
                  <c:v>1.8380000000000001</c:v>
                </c:pt>
                <c:pt idx="543" formatCode="General">
                  <c:v>1.8982000000000001</c:v>
                </c:pt>
                <c:pt idx="545">
                  <c:v>4.173194886838813E-2</c:v>
                </c:pt>
                <c:pt idx="546">
                  <c:v>4.5145091927982349E-2</c:v>
                </c:pt>
                <c:pt idx="547">
                  <c:v>5.552792625030302E-2</c:v>
                </c:pt>
                <c:pt idx="548">
                  <c:v>8.2793968258156436E-2</c:v>
                </c:pt>
                <c:pt idx="549">
                  <c:v>7.4878296547447834E-2</c:v>
                </c:pt>
                <c:pt idx="550">
                  <c:v>0.16150415181817956</c:v>
                </c:pt>
                <c:pt idx="551">
                  <c:v>0.15184378085736663</c:v>
                </c:pt>
                <c:pt idx="552">
                  <c:v>0.14341508578338749</c:v>
                </c:pt>
                <c:pt idx="553">
                  <c:v>0.17373431616896357</c:v>
                </c:pt>
                <c:pt idx="554">
                  <c:v>0.28748960773940002</c:v>
                </c:pt>
                <c:pt idx="555">
                  <c:v>0.7095047900926863</c:v>
                </c:pt>
                <c:pt idx="556">
                  <c:v>0.72805903886595524</c:v>
                </c:pt>
                <c:pt idx="558">
                  <c:v>6.7839689089374378E-2</c:v>
                </c:pt>
                <c:pt idx="559">
                  <c:v>6.0287485799128696E-2</c:v>
                </c:pt>
                <c:pt idx="560">
                  <c:v>6.5508139023317216E-2</c:v>
                </c:pt>
                <c:pt idx="561">
                  <c:v>5.995167614809542E-2</c:v>
                </c:pt>
                <c:pt idx="562">
                  <c:v>0.11598274410774412</c:v>
                </c:pt>
                <c:pt idx="563">
                  <c:v>9.2161047203490665E-2</c:v>
                </c:pt>
                <c:pt idx="564">
                  <c:v>0.13449981262904426</c:v>
                </c:pt>
                <c:pt idx="565">
                  <c:v>0.13160727714085937</c:v>
                </c:pt>
                <c:pt idx="566">
                  <c:v>0.16623289415796422</c:v>
                </c:pt>
                <c:pt idx="567">
                  <c:v>0.19168989726911365</c:v>
                </c:pt>
                <c:pt idx="568">
                  <c:v>0.20330519849259199</c:v>
                </c:pt>
                <c:pt idx="569">
                  <c:v>0.25914707883002042</c:v>
                </c:pt>
                <c:pt idx="571">
                  <c:v>4.8600216292952275E-2</c:v>
                </c:pt>
                <c:pt idx="572">
                  <c:v>4.8006055201346896E-2</c:v>
                </c:pt>
                <c:pt idx="573">
                  <c:v>6.087711579873574E-2</c:v>
                </c:pt>
                <c:pt idx="574">
                  <c:v>6.0761437761765937E-2</c:v>
                </c:pt>
                <c:pt idx="575">
                  <c:v>7.7840909090909086E-2</c:v>
                </c:pt>
                <c:pt idx="576">
                  <c:v>8.4032231921643094E-2</c:v>
                </c:pt>
                <c:pt idx="577">
                  <c:v>0.11696917087542087</c:v>
                </c:pt>
                <c:pt idx="578">
                  <c:v>0.15149410774410774</c:v>
                </c:pt>
                <c:pt idx="579">
                  <c:v>0.16391738254567348</c:v>
                </c:pt>
                <c:pt idx="580">
                  <c:v>0.1929804862939446</c:v>
                </c:pt>
                <c:pt idx="581">
                  <c:v>0.31584393033154096</c:v>
                </c:pt>
                <c:pt idx="582">
                  <c:v>0.99442735415530814</c:v>
                </c:pt>
                <c:pt idx="584">
                  <c:v>5.391704946341834E-2</c:v>
                </c:pt>
                <c:pt idx="585">
                  <c:v>4.4534888323064944E-2</c:v>
                </c:pt>
                <c:pt idx="586">
                  <c:v>5.7727674507579249E-2</c:v>
                </c:pt>
                <c:pt idx="587">
                  <c:v>6.9601182073642132E-2</c:v>
                </c:pt>
                <c:pt idx="588">
                  <c:v>0.13556511299621365</c:v>
                </c:pt>
                <c:pt idx="589">
                  <c:v>0.15314305572186998</c:v>
                </c:pt>
                <c:pt idx="590">
                  <c:v>0.16661208188702345</c:v>
                </c:pt>
                <c:pt idx="591">
                  <c:v>0.19039930824428269</c:v>
                </c:pt>
                <c:pt idx="592">
                  <c:v>0.19168989726911365</c:v>
                </c:pt>
                <c:pt idx="593">
                  <c:v>0.20588637654225389</c:v>
                </c:pt>
                <c:pt idx="594">
                  <c:v>0.45474557982957536</c:v>
                </c:pt>
                <c:pt idx="595" formatCode="General">
                  <c:v>1.3198000000000001</c:v>
                </c:pt>
                <c:pt idx="597">
                  <c:v>4.3394307405065745E-2</c:v>
                </c:pt>
                <c:pt idx="598">
                  <c:v>6.6202304621515301E-2</c:v>
                </c:pt>
                <c:pt idx="599">
                  <c:v>7.504641963710762E-2</c:v>
                </c:pt>
                <c:pt idx="600">
                  <c:v>0.10139856901382359</c:v>
                </c:pt>
                <c:pt idx="601">
                  <c:v>0.11577593371944221</c:v>
                </c:pt>
                <c:pt idx="602">
                  <c:v>0.11683573382891951</c:v>
                </c:pt>
                <c:pt idx="603">
                  <c:v>0.15813458262350938</c:v>
                </c:pt>
                <c:pt idx="604">
                  <c:v>0.15426281554901658</c:v>
                </c:pt>
                <c:pt idx="605">
                  <c:v>0.19427107531877549</c:v>
                </c:pt>
                <c:pt idx="606">
                  <c:v>0.43044886686283623</c:v>
                </c:pt>
                <c:pt idx="607">
                  <c:v>0.78760424877326896</c:v>
                </c:pt>
                <c:pt idx="608" formatCode="General">
                  <c:v>1.3198000000000001</c:v>
                </c:pt>
                <c:pt idx="610">
                  <c:v>7.4645637691628547E-2</c:v>
                </c:pt>
                <c:pt idx="611">
                  <c:v>5.0907576358587857E-2</c:v>
                </c:pt>
                <c:pt idx="612">
                  <c:v>8.0799422104502763E-2</c:v>
                </c:pt>
                <c:pt idx="613">
                  <c:v>8.0684518513562953E-2</c:v>
                </c:pt>
                <c:pt idx="614">
                  <c:v>0.10406108687028955</c:v>
                </c:pt>
                <c:pt idx="615">
                  <c:v>0.13564379159045492</c:v>
                </c:pt>
                <c:pt idx="616">
                  <c:v>0.20473260562697324</c:v>
                </c:pt>
                <c:pt idx="617">
                  <c:v>0.31004374222255743</c:v>
                </c:pt>
                <c:pt idx="618" formatCode="General">
                  <c:v>0.43880000000000002</c:v>
                </c:pt>
                <c:pt idx="619" formatCode="General">
                  <c:v>0.54490000000000005</c:v>
                </c:pt>
                <c:pt idx="620">
                  <c:v>0.90330597398551293</c:v>
                </c:pt>
                <c:pt idx="621" formatCode="General">
                  <c:v>2.1917</c:v>
                </c:pt>
                <c:pt idx="623">
                  <c:v>8.5896242794638519E-2</c:v>
                </c:pt>
                <c:pt idx="624">
                  <c:v>9.1452184179456913E-2</c:v>
                </c:pt>
                <c:pt idx="625">
                  <c:v>7.3395374678797143E-2</c:v>
                </c:pt>
                <c:pt idx="626">
                  <c:v>9.839711091047991E-2</c:v>
                </c:pt>
                <c:pt idx="627">
                  <c:v>6.6103201611223003E-2</c:v>
                </c:pt>
                <c:pt idx="628">
                  <c:v>6.9228418640183337E-2</c:v>
                </c:pt>
                <c:pt idx="629">
                  <c:v>6.9228418640183337E-2</c:v>
                </c:pt>
                <c:pt idx="630">
                  <c:v>6.8297798458226255E-2</c:v>
                </c:pt>
                <c:pt idx="632">
                  <c:v>8.0340301409820125E-2</c:v>
                </c:pt>
                <c:pt idx="633">
                  <c:v>7.6173345371206319E-2</c:v>
                </c:pt>
                <c:pt idx="634">
                  <c:v>6.6908813112021667E-2</c:v>
                </c:pt>
                <c:pt idx="635">
                  <c:v>6.6450447947774147E-2</c:v>
                </c:pt>
                <c:pt idx="636">
                  <c:v>6.9228418640183337E-2</c:v>
                </c:pt>
                <c:pt idx="637">
                  <c:v>5.8116535870546576E-2</c:v>
                </c:pt>
                <c:pt idx="638">
                  <c:v>9.0063198833252298E-2</c:v>
                </c:pt>
                <c:pt idx="639">
                  <c:v>6.1820139237780805E-2</c:v>
                </c:pt>
                <c:pt idx="640">
                  <c:v>7.7562330717410949E-2</c:v>
                </c:pt>
                <c:pt idx="641">
                  <c:v>6.5061462601569559E-2</c:v>
                </c:pt>
                <c:pt idx="642">
                  <c:v>9.2841169525661515E-2</c:v>
                </c:pt>
                <c:pt idx="643">
                  <c:v>8.4507257448433931E-2</c:v>
                </c:pt>
                <c:pt idx="645">
                  <c:v>0.11660172963131542</c:v>
                </c:pt>
                <c:pt idx="646">
                  <c:v>6.2948023639918207E-2</c:v>
                </c:pt>
                <c:pt idx="647">
                  <c:v>9.9612298353567275E-2</c:v>
                </c:pt>
                <c:pt idx="648">
                  <c:v>0.10203641329085117</c:v>
                </c:pt>
                <c:pt idx="649">
                  <c:v>7.3816112881201629E-2</c:v>
                </c:pt>
                <c:pt idx="650">
                  <c:v>7.8367774237596721E-2</c:v>
                </c:pt>
                <c:pt idx="651">
                  <c:v>0.12024305871643151</c:v>
                </c:pt>
                <c:pt idx="652">
                  <c:v>0.11312468817561951</c:v>
                </c:pt>
                <c:pt idx="653">
                  <c:v>6.531161649758857E-2</c:v>
                </c:pt>
                <c:pt idx="654">
                  <c:v>6.40128648531781E-2</c:v>
                </c:pt>
                <c:pt idx="655">
                  <c:v>6.2193372692499589E-2</c:v>
                </c:pt>
                <c:pt idx="656">
                  <c:v>5.1799226675536339E-2</c:v>
                </c:pt>
                <c:pt idx="657">
                  <c:v>8.4021079328122417E-2</c:v>
                </c:pt>
                <c:pt idx="658">
                  <c:v>0.11949731466708613</c:v>
                </c:pt>
                <c:pt idx="659">
                  <c:v>0.12570505234410559</c:v>
                </c:pt>
                <c:pt idx="660">
                  <c:v>6.531161649758857E-2</c:v>
                </c:pt>
                <c:pt idx="661">
                  <c:v>9.0846273117458035E-2</c:v>
                </c:pt>
                <c:pt idx="662">
                  <c:v>9.233639614169302E-2</c:v>
                </c:pt>
                <c:pt idx="663">
                  <c:v>7.362693331115916E-2</c:v>
                </c:pt>
                <c:pt idx="664">
                  <c:v>5.8035714285714288E-2</c:v>
                </c:pt>
                <c:pt idx="665">
                  <c:v>5.9250796540737366E-2</c:v>
                </c:pt>
                <c:pt idx="666">
                  <c:v>5.457134541826044E-2</c:v>
                </c:pt>
                <c:pt idx="667">
                  <c:v>5.3878055878928986E-2</c:v>
                </c:pt>
                <c:pt idx="668">
                  <c:v>5.7427223803686075E-2</c:v>
                </c:pt>
                <c:pt idx="669">
                  <c:v>0.10688820056544154</c:v>
                </c:pt>
                <c:pt idx="670">
                  <c:v>6.6351031099284891E-2</c:v>
                </c:pt>
                <c:pt idx="671">
                  <c:v>7.9863420921337094E-2</c:v>
                </c:pt>
                <c:pt idx="672">
                  <c:v>7.57057625145518E-2</c:v>
                </c:pt>
                <c:pt idx="673">
                  <c:v>9.0257566938300338E-2</c:v>
                </c:pt>
                <c:pt idx="674">
                  <c:v>9.3843422849340025E-2</c:v>
                </c:pt>
                <c:pt idx="675">
                  <c:v>9.4778769016426595E-2</c:v>
                </c:pt>
                <c:pt idx="676">
                  <c:v>7.3430934136311549E-2</c:v>
                </c:pt>
                <c:pt idx="678">
                  <c:v>0.11050875261230085</c:v>
                </c:pt>
                <c:pt idx="680">
                  <c:v>8.9160917732185804E-2</c:v>
                </c:pt>
                <c:pt idx="681">
                  <c:v>5.8824520797285451E-2</c:v>
                </c:pt>
                <c:pt idx="682">
                  <c:v>7.3430934136311549E-2</c:v>
                </c:pt>
                <c:pt idx="683">
                  <c:v>6.1071661310981781E-2</c:v>
                </c:pt>
                <c:pt idx="684">
                  <c:v>9.1408058245882107E-2</c:v>
                </c:pt>
                <c:pt idx="685">
                  <c:v>7.7925215163704195E-2</c:v>
                </c:pt>
                <c:pt idx="686">
                  <c:v>8.3543066447945E-2</c:v>
                </c:pt>
                <c:pt idx="687">
                  <c:v>9.4778769016426595E-2</c:v>
                </c:pt>
                <c:pt idx="688">
                  <c:v>0.19028224084852027</c:v>
                </c:pt>
                <c:pt idx="689">
                  <c:v>7.9048785420552353E-2</c:v>
                </c:pt>
                <c:pt idx="690">
                  <c:v>5.6577380283589135E-2</c:v>
                </c:pt>
                <c:pt idx="691">
                  <c:v>6.1071661310981781E-2</c:v>
                </c:pt>
                <c:pt idx="692">
                  <c:v>5.2083099256196488E-2</c:v>
                </c:pt>
                <c:pt idx="693">
                  <c:v>6.7813082852070744E-2</c:v>
                </c:pt>
                <c:pt idx="694">
                  <c:v>0.10376733107121187</c:v>
                </c:pt>
                <c:pt idx="695">
                  <c:v>7.230736387946339E-2</c:v>
                </c:pt>
                <c:pt idx="696">
                  <c:v>4.9835958742500172E-2</c:v>
                </c:pt>
                <c:pt idx="697">
                  <c:v>8.0172355677400511E-2</c:v>
                </c:pt>
                <c:pt idx="698">
                  <c:v>6.5565942338374428E-2</c:v>
                </c:pt>
                <c:pt idx="699">
                  <c:v>5.4330239769892819E-2</c:v>
                </c:pt>
              </c:numCache>
            </c:numRef>
          </c:yVal>
          <c:smooth val="0"/>
        </c:ser>
        <c:ser>
          <c:idx val="1"/>
          <c:order val="1"/>
          <c:tx>
            <c:v>outliers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Sheet3!$E$3:$E$682</c:f>
              <c:numCache>
                <c:formatCode>General</c:formatCode>
                <c:ptCount val="680"/>
                <c:pt idx="108" formatCode="0.0000">
                  <c:v>9.8772364245108685E-2</c:v>
                </c:pt>
                <c:pt idx="679" formatCode="0.0000">
                  <c:v>0.96449512049392538</c:v>
                </c:pt>
              </c:numCache>
            </c:numRef>
          </c:xVal>
          <c:yVal>
            <c:numRef>
              <c:f>Sheet3!$D$3:$D$682</c:f>
              <c:numCache>
                <c:formatCode>General</c:formatCode>
                <c:ptCount val="680"/>
                <c:pt idx="108" formatCode="0.0000">
                  <c:v>1.6306462203127854</c:v>
                </c:pt>
                <c:pt idx="679" formatCode="0.0000">
                  <c:v>2.9661590236937823</c:v>
                </c:pt>
              </c:numCache>
            </c:numRef>
          </c:yVal>
          <c:smooth val="0"/>
        </c:ser>
        <c:ser>
          <c:idx val="2"/>
          <c:order val="2"/>
          <c:tx>
            <c:v>at-sea 1:1</c:v>
          </c:tx>
          <c:spPr>
            <a:ln w="28575">
              <a:solidFill>
                <a:schemeClr val="bg1"/>
              </a:solidFill>
            </a:ln>
          </c:spPr>
          <c:marker>
            <c:spPr>
              <a:solidFill>
                <a:srgbClr val="FFFFFF">
                  <a:alpha val="0"/>
                </a:srgbClr>
              </a:solidFill>
              <a:ln>
                <a:solidFill>
                  <a:schemeClr val="bg1">
                    <a:alpha val="0"/>
                  </a:schemeClr>
                </a:solidFill>
              </a:ln>
            </c:spPr>
          </c:marker>
          <c:trendline>
            <c:name>1:1 (at sea)</c:name>
            <c:spPr>
              <a:ln w="31750">
                <a:solidFill>
                  <a:srgbClr val="FF0000"/>
                </a:solidFill>
                <a:prstDash val="dash"/>
              </a:ln>
            </c:spPr>
            <c:trendlineType val="linear"/>
            <c:intercept val="0"/>
            <c:dispRSqr val="0"/>
            <c:dispEq val="0"/>
          </c:trendline>
          <c:xVal>
            <c:numRef>
              <c:f>Sheet3!$G$3:$G$702</c:f>
              <c:numCache>
                <c:formatCode>0.0000</c:formatCode>
                <c:ptCount val="7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xVal>
          <c:yVal>
            <c:numRef>
              <c:f>Sheet3!$G$3:$G$702</c:f>
              <c:numCache>
                <c:formatCode>0.0000</c:formatCode>
                <c:ptCount val="7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  <c:pt idx="8">
                  <c:v>2.5</c:v>
                </c:pt>
                <c:pt idx="9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63648"/>
        <c:axId val="98996992"/>
      </c:scatterChart>
      <c:valAx>
        <c:axId val="94763648"/>
        <c:scaling>
          <c:orientation val="minMax"/>
          <c:max val="3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ship-based </a:t>
                </a:r>
                <a:r>
                  <a:rPr lang="en-US" sz="1200" dirty="0" smtClean="0"/>
                  <a:t>dFe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results (nmol/L)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8996992"/>
        <c:crosses val="autoZero"/>
        <c:crossBetween val="midCat"/>
        <c:majorUnit val="0.5"/>
      </c:valAx>
      <c:valAx>
        <c:axId val="9899699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lab-based </a:t>
                </a:r>
                <a:r>
                  <a:rPr lang="en-US" sz="1200" dirty="0" smtClean="0"/>
                  <a:t>dFe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results (nmol/L)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4763648"/>
        <c:crosses val="autoZero"/>
        <c:crossBetween val="midCat"/>
      </c:valAx>
      <c:spPr>
        <a:noFill/>
        <a:ln>
          <a:solidFill>
            <a:schemeClr val="tx1">
              <a:shade val="95000"/>
              <a:satMod val="105000"/>
            </a:schemeClr>
          </a:solidFill>
        </a:ln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7980738420525566"/>
          <c:y val="0.73805889024375504"/>
          <c:w val="0.23815973205051991"/>
          <c:h val="0.12975530989860132"/>
        </c:manualLayout>
      </c:layout>
      <c:overlay val="0"/>
      <c:spPr>
        <a:ln>
          <a:solidFill>
            <a:schemeClr val="tx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Sea-ice stations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1081869519060066"/>
          <c:w val="0.78399015748031509"/>
          <c:h val="0.78069995450206531"/>
        </c:manualLayout>
      </c:layout>
      <c:scatterChart>
        <c:scatterStyle val="lineMarker"/>
        <c:varyColors val="0"/>
        <c:ser>
          <c:idx val="0"/>
          <c:order val="0"/>
          <c:tx>
            <c:v>Station 1</c:v>
          </c:tx>
          <c:xVal>
            <c:numRef>
              <c:f>plots!$N$2:$N$13</c:f>
              <c:numCache>
                <c:formatCode>0.0000</c:formatCode>
                <c:ptCount val="12"/>
                <c:pt idx="0">
                  <c:v>4.5002346316283443E-2</c:v>
                </c:pt>
                <c:pt idx="1">
                  <c:v>4.6678286518737011E-2</c:v>
                </c:pt>
                <c:pt idx="2">
                  <c:v>6.6789568948179931E-2</c:v>
                </c:pt>
                <c:pt idx="3">
                  <c:v>4.8354226721190587E-2</c:v>
                </c:pt>
                <c:pt idx="4">
                  <c:v>6.5113628745726362E-2</c:v>
                </c:pt>
                <c:pt idx="5">
                  <c:v>0.17548793837191584</c:v>
                </c:pt>
                <c:pt idx="6">
                  <c:v>0.261397553401294</c:v>
                </c:pt>
                <c:pt idx="7">
                  <c:v>0.26090603781629407</c:v>
                </c:pt>
                <c:pt idx="8">
                  <c:v>0.2825045875349827</c:v>
                </c:pt>
                <c:pt idx="9">
                  <c:v>0.29368299996259239</c:v>
                </c:pt>
                <c:pt idx="10">
                  <c:v>0.29581142580479286</c:v>
                </c:pt>
                <c:pt idx="11">
                  <c:v>0.30100704848169479</c:v>
                </c:pt>
              </c:numCache>
            </c:numRef>
          </c:xVal>
          <c:yVal>
            <c:numRef>
              <c:f>plots!$I$2:$I$13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60</c:v>
                </c:pt>
                <c:pt idx="4">
                  <c:v>100</c:v>
                </c:pt>
                <c:pt idx="5">
                  <c:v>200</c:v>
                </c:pt>
                <c:pt idx="6">
                  <c:v>280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ser>
          <c:idx val="1"/>
          <c:order val="1"/>
          <c:tx>
            <c:v>Station 2</c:v>
          </c:tx>
          <c:xVal>
            <c:numRef>
              <c:f>plots!$N$14:$N$25</c:f>
              <c:numCache>
                <c:formatCode>0.0000</c:formatCode>
                <c:ptCount val="12"/>
                <c:pt idx="0">
                  <c:v>0.44100511481698546</c:v>
                </c:pt>
                <c:pt idx="1">
                  <c:v>0.22465791715472261</c:v>
                </c:pt>
                <c:pt idx="2">
                  <c:v>0.11712991293624653</c:v>
                </c:pt>
                <c:pt idx="3">
                  <c:v>6.6789568948179931E-2</c:v>
                </c:pt>
                <c:pt idx="4">
                  <c:v>9.3604612187437181E-2</c:v>
                </c:pt>
                <c:pt idx="5">
                  <c:v>0.23408906593995221</c:v>
                </c:pt>
                <c:pt idx="6">
                  <c:v>0.2710170588035003</c:v>
                </c:pt>
                <c:pt idx="7">
                  <c:v>0.27069626614135667</c:v>
                </c:pt>
                <c:pt idx="8">
                  <c:v>0.29708795076105332</c:v>
                </c:pt>
                <c:pt idx="9">
                  <c:v>0.29261355538460204</c:v>
                </c:pt>
                <c:pt idx="10">
                  <c:v>0.31651603105688303</c:v>
                </c:pt>
                <c:pt idx="11">
                  <c:v>0.30780675582076827</c:v>
                </c:pt>
              </c:numCache>
            </c:numRef>
          </c:xVal>
          <c:yVal>
            <c:numRef>
              <c:f>plots!$I$14:$I$25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200</c:v>
                </c:pt>
                <c:pt idx="6">
                  <c:v>280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ser>
          <c:idx val="2"/>
          <c:order val="2"/>
          <c:tx>
            <c:v>Station 3</c:v>
          </c:tx>
          <c:xVal>
            <c:numRef>
              <c:f>plots!$N$26:$N$37</c:f>
              <c:numCache>
                <c:formatCode>0.0000</c:formatCode>
                <c:ptCount val="12"/>
                <c:pt idx="0">
                  <c:v>0.28516303479141142</c:v>
                </c:pt>
                <c:pt idx="1">
                  <c:v>0.14663260303933032</c:v>
                </c:pt>
                <c:pt idx="2">
                  <c:v>9.192867198498357E-2</c:v>
                </c:pt>
                <c:pt idx="3">
                  <c:v>9.0252731782530002E-2</c:v>
                </c:pt>
                <c:pt idx="4">
                  <c:v>0.15896628008312663</c:v>
                </c:pt>
                <c:pt idx="5">
                  <c:v>0.15058657907085873</c:v>
                </c:pt>
                <c:pt idx="6">
                  <c:v>0.30638955067541063</c:v>
                </c:pt>
                <c:pt idx="7">
                  <c:v>0.39838163993819603</c:v>
                </c:pt>
                <c:pt idx="8">
                  <c:v>0.45432495071660717</c:v>
                </c:pt>
                <c:pt idx="9">
                  <c:v>0.47430470456603979</c:v>
                </c:pt>
                <c:pt idx="10">
                  <c:v>0.45832090148649374</c:v>
                </c:pt>
                <c:pt idx="11">
                  <c:v>0.44100511481698546</c:v>
                </c:pt>
              </c:numCache>
            </c:numRef>
          </c:xVal>
          <c:yVal>
            <c:numRef>
              <c:f>plots!$I$26:$I$37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33696"/>
        <c:axId val="89591808"/>
      </c:scatterChart>
      <c:valAx>
        <c:axId val="7713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dFe (nmol/L)</a:t>
                </a:r>
              </a:p>
            </c:rich>
          </c:tx>
          <c:layout>
            <c:manualLayout>
              <c:xMode val="edge"/>
              <c:yMode val="edge"/>
              <c:x val="0.44900437445319336"/>
              <c:y val="0.9552192397732457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9591808"/>
        <c:crosses val="max"/>
        <c:crossBetween val="midCat"/>
      </c:valAx>
      <c:valAx>
        <c:axId val="89591808"/>
        <c:scaling>
          <c:orientation val="maxMin"/>
          <c:max val="7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depth (m)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386184120198102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133696"/>
        <c:crosses val="autoZero"/>
        <c:crossBetween val="midCat"/>
        <c:majorUnit val="1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266622922134734"/>
          <c:y val="0.20950090876195351"/>
          <c:w val="0.20706977252843395"/>
          <c:h val="0.1699775426023643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Sea-ice stations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1081869519060066"/>
          <c:w val="0.78399015748031509"/>
          <c:h val="0.78069995450206531"/>
        </c:manualLayout>
      </c:layout>
      <c:scatterChart>
        <c:scatterStyle val="lineMarker"/>
        <c:varyColors val="0"/>
        <c:ser>
          <c:idx val="0"/>
          <c:order val="0"/>
          <c:tx>
            <c:v>Station 1</c:v>
          </c:tx>
          <c:xVal>
            <c:numRef>
              <c:f>plots!$N$2:$N$13</c:f>
              <c:numCache>
                <c:formatCode>0.0000</c:formatCode>
                <c:ptCount val="12"/>
                <c:pt idx="0">
                  <c:v>4.5002346316283443E-2</c:v>
                </c:pt>
                <c:pt idx="1">
                  <c:v>4.6678286518737011E-2</c:v>
                </c:pt>
                <c:pt idx="2">
                  <c:v>6.6789568948179931E-2</c:v>
                </c:pt>
                <c:pt idx="3">
                  <c:v>4.8354226721190587E-2</c:v>
                </c:pt>
                <c:pt idx="4">
                  <c:v>6.5113628745726362E-2</c:v>
                </c:pt>
                <c:pt idx="5">
                  <c:v>0.17548793837191584</c:v>
                </c:pt>
                <c:pt idx="6">
                  <c:v>0.261397553401294</c:v>
                </c:pt>
                <c:pt idx="7">
                  <c:v>0.26090603781629407</c:v>
                </c:pt>
                <c:pt idx="8">
                  <c:v>0.2825045875349827</c:v>
                </c:pt>
                <c:pt idx="9">
                  <c:v>0.29368299996259239</c:v>
                </c:pt>
                <c:pt idx="10">
                  <c:v>0.29581142580479286</c:v>
                </c:pt>
                <c:pt idx="11">
                  <c:v>0.30100704848169479</c:v>
                </c:pt>
              </c:numCache>
            </c:numRef>
          </c:xVal>
          <c:yVal>
            <c:numRef>
              <c:f>plots!$I$2:$I$13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60</c:v>
                </c:pt>
                <c:pt idx="4">
                  <c:v>100</c:v>
                </c:pt>
                <c:pt idx="5">
                  <c:v>200</c:v>
                </c:pt>
                <c:pt idx="6">
                  <c:v>280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ser>
          <c:idx val="1"/>
          <c:order val="1"/>
          <c:tx>
            <c:v>Station 2</c:v>
          </c:tx>
          <c:xVal>
            <c:numRef>
              <c:f>plots!$N$14:$N$25</c:f>
              <c:numCache>
                <c:formatCode>0.0000</c:formatCode>
                <c:ptCount val="12"/>
                <c:pt idx="0">
                  <c:v>0.44100511481698546</c:v>
                </c:pt>
                <c:pt idx="1">
                  <c:v>0.22465791715472261</c:v>
                </c:pt>
                <c:pt idx="2">
                  <c:v>0.11712991293624653</c:v>
                </c:pt>
                <c:pt idx="3">
                  <c:v>6.6789568948179931E-2</c:v>
                </c:pt>
                <c:pt idx="4">
                  <c:v>9.3604612187437181E-2</c:v>
                </c:pt>
                <c:pt idx="5">
                  <c:v>0.23408906593995221</c:v>
                </c:pt>
                <c:pt idx="6">
                  <c:v>0.2710170588035003</c:v>
                </c:pt>
                <c:pt idx="7">
                  <c:v>0.27069626614135667</c:v>
                </c:pt>
                <c:pt idx="8">
                  <c:v>0.29708795076105332</c:v>
                </c:pt>
                <c:pt idx="9">
                  <c:v>0.29261355538460204</c:v>
                </c:pt>
                <c:pt idx="10">
                  <c:v>0.31651603105688303</c:v>
                </c:pt>
                <c:pt idx="11">
                  <c:v>0.30780675582076827</c:v>
                </c:pt>
              </c:numCache>
            </c:numRef>
          </c:xVal>
          <c:yVal>
            <c:numRef>
              <c:f>plots!$I$14:$I$25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200</c:v>
                </c:pt>
                <c:pt idx="6">
                  <c:v>280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ser>
          <c:idx val="2"/>
          <c:order val="2"/>
          <c:tx>
            <c:v>Station 3</c:v>
          </c:tx>
          <c:xVal>
            <c:numRef>
              <c:f>plots!$N$26:$N$37</c:f>
              <c:numCache>
                <c:formatCode>0.0000</c:formatCode>
                <c:ptCount val="12"/>
                <c:pt idx="0">
                  <c:v>0.28516303479141142</c:v>
                </c:pt>
                <c:pt idx="1">
                  <c:v>0.14663260303933032</c:v>
                </c:pt>
                <c:pt idx="2">
                  <c:v>9.192867198498357E-2</c:v>
                </c:pt>
                <c:pt idx="3">
                  <c:v>9.0252731782530002E-2</c:v>
                </c:pt>
                <c:pt idx="4">
                  <c:v>0.15896628008312663</c:v>
                </c:pt>
                <c:pt idx="5">
                  <c:v>0.15058657907085873</c:v>
                </c:pt>
                <c:pt idx="6">
                  <c:v>0.30638955067541063</c:v>
                </c:pt>
                <c:pt idx="7">
                  <c:v>0.39838163993819603</c:v>
                </c:pt>
                <c:pt idx="8">
                  <c:v>0.45432495071660717</c:v>
                </c:pt>
                <c:pt idx="9">
                  <c:v>0.47430470456603979</c:v>
                </c:pt>
                <c:pt idx="10">
                  <c:v>0.45832090148649374</c:v>
                </c:pt>
                <c:pt idx="11">
                  <c:v>0.44100511481698546</c:v>
                </c:pt>
              </c:numCache>
            </c:numRef>
          </c:xVal>
          <c:yVal>
            <c:numRef>
              <c:f>plots!$I$26:$I$37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50304"/>
        <c:axId val="89652224"/>
      </c:scatterChart>
      <c:valAx>
        <c:axId val="8965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dFe (nmol/L)</a:t>
                </a:r>
              </a:p>
            </c:rich>
          </c:tx>
          <c:layout>
            <c:manualLayout>
              <c:xMode val="edge"/>
              <c:yMode val="edge"/>
              <c:x val="0.44900437445319336"/>
              <c:y val="0.9552192397732457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9652224"/>
        <c:crosses val="max"/>
        <c:crossBetween val="midCat"/>
      </c:valAx>
      <c:valAx>
        <c:axId val="89652224"/>
        <c:scaling>
          <c:orientation val="maxMin"/>
          <c:max val="7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depth (m)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386184120198102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650304"/>
        <c:crosses val="autoZero"/>
        <c:crossBetween val="midCat"/>
        <c:majorUnit val="1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266622922134734"/>
          <c:y val="0.20950090876195351"/>
          <c:w val="0.20706977252843395"/>
          <c:h val="0.1699775426023643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eastern</a:t>
            </a:r>
            <a:r>
              <a:rPr lang="en-US" baseline="0"/>
              <a:t> Ross Sea eddies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1081869519060066"/>
          <c:w val="0.78399015748031509"/>
          <c:h val="0.78069995450206531"/>
        </c:manualLayout>
      </c:layout>
      <c:scatterChart>
        <c:scatterStyle val="lineMarker"/>
        <c:varyColors val="0"/>
        <c:ser>
          <c:idx val="0"/>
          <c:order val="0"/>
          <c:tx>
            <c:v>Station 4</c:v>
          </c:tx>
          <c:xVal>
            <c:numRef>
              <c:f>(plots!$N$38:$N$44,plots!$N$50,plots!$N$46:$N$49)</c:f>
              <c:numCache>
                <c:formatCode>0.0000</c:formatCode>
                <c:ptCount val="12"/>
                <c:pt idx="0">
                  <c:v>0.42235734455751511</c:v>
                </c:pt>
                <c:pt idx="1">
                  <c:v>0.25114299121807332</c:v>
                </c:pt>
                <c:pt idx="2">
                  <c:v>0.12527056073004261</c:v>
                </c:pt>
                <c:pt idx="3">
                  <c:v>6.8465509150633527E-2</c:v>
                </c:pt>
                <c:pt idx="4">
                  <c:v>9.8632432794797886E-2</c:v>
                </c:pt>
                <c:pt idx="5">
                  <c:v>0.16675025453448475</c:v>
                </c:pt>
                <c:pt idx="6">
                  <c:v>0.22753693290714733</c:v>
                </c:pt>
                <c:pt idx="7">
                  <c:v>0.21146257660619749</c:v>
                </c:pt>
                <c:pt idx="8">
                  <c:v>0.18560466080923116</c:v>
                </c:pt>
                <c:pt idx="9">
                  <c:v>0.41969337737759072</c:v>
                </c:pt>
                <c:pt idx="10">
                  <c:v>0.61416298151206783</c:v>
                </c:pt>
                <c:pt idx="11">
                  <c:v>0.62215488305184086</c:v>
                </c:pt>
              </c:numCache>
            </c:numRef>
          </c:xVal>
          <c:yVal>
            <c:numRef>
              <c:f>(plots!$I$38:$I$44,plots!$I$50,plots!$I$46:$I$49)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240</c:v>
                </c:pt>
                <c:pt idx="8">
                  <c:v>300</c:v>
                </c:pt>
                <c:pt idx="9">
                  <c:v>400</c:v>
                </c:pt>
                <c:pt idx="10">
                  <c:v>500</c:v>
                </c:pt>
                <c:pt idx="11">
                  <c:v>550</c:v>
                </c:pt>
              </c:numCache>
            </c:numRef>
          </c:yVal>
          <c:smooth val="0"/>
        </c:ser>
        <c:ser>
          <c:idx val="1"/>
          <c:order val="1"/>
          <c:tx>
            <c:v>Station 5</c:v>
          </c:tx>
          <c:xVal>
            <c:numRef>
              <c:f>plots!$N$51:$N$62</c:f>
              <c:numCache>
                <c:formatCode>0.0000</c:formatCode>
                <c:ptCount val="12"/>
                <c:pt idx="0">
                  <c:v>0.32512254249027661</c:v>
                </c:pt>
                <c:pt idx="1">
                  <c:v>0.22896979524114786</c:v>
                </c:pt>
                <c:pt idx="2">
                  <c:v>9.3218070062973737E-2</c:v>
                </c:pt>
                <c:pt idx="3">
                  <c:v>8.9447188808024464E-2</c:v>
                </c:pt>
                <c:pt idx="4">
                  <c:v>6.6488347368243425E-2</c:v>
                </c:pt>
                <c:pt idx="5">
                  <c:v>0.18843675221956074</c:v>
                </c:pt>
                <c:pt idx="6">
                  <c:v>0.16109393265206079</c:v>
                </c:pt>
                <c:pt idx="7">
                  <c:v>0.15444825103414866</c:v>
                </c:pt>
                <c:pt idx="8">
                  <c:v>0.15561439967821947</c:v>
                </c:pt>
                <c:pt idx="9">
                  <c:v>0.21388627022135076</c:v>
                </c:pt>
                <c:pt idx="10">
                  <c:v>0.29117791038041679</c:v>
                </c:pt>
                <c:pt idx="11">
                  <c:v>0.68875406254994942</c:v>
                </c:pt>
              </c:numCache>
            </c:numRef>
          </c:xVal>
          <c:yVal>
            <c:numRef>
              <c:f>plots!$I$51:$I$62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80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480</c:v>
                </c:pt>
              </c:numCache>
            </c:numRef>
          </c:yVal>
          <c:smooth val="0"/>
        </c:ser>
        <c:ser>
          <c:idx val="2"/>
          <c:order val="2"/>
          <c:tx>
            <c:v>Station 6</c:v>
          </c:tx>
          <c:xVal>
            <c:numRef>
              <c:f>plots!$N$63:$N$74</c:f>
              <c:numCache>
                <c:formatCode>0.0000</c:formatCode>
                <c:ptCount val="12"/>
                <c:pt idx="0">
                  <c:v>0.34619375367481753</c:v>
                </c:pt>
                <c:pt idx="1">
                  <c:v>0.10265224400644858</c:v>
                </c:pt>
                <c:pt idx="2">
                  <c:v>8.6136087633861214E-2</c:v>
                </c:pt>
                <c:pt idx="3">
                  <c:v>7.1449373342347508E-2</c:v>
                </c:pt>
                <c:pt idx="4">
                  <c:v>0.10135212439544437</c:v>
                </c:pt>
                <c:pt idx="5">
                  <c:v>0.12274108775137112</c:v>
                </c:pt>
                <c:pt idx="6">
                  <c:v>0.16375786572364656</c:v>
                </c:pt>
                <c:pt idx="7">
                  <c:v>0.22616360705184879</c:v>
                </c:pt>
                <c:pt idx="8">
                  <c:v>0.22614990993328665</c:v>
                </c:pt>
                <c:pt idx="9">
                  <c:v>0.27702071732438693</c:v>
                </c:pt>
                <c:pt idx="10">
                  <c:v>0.96376869032606738</c:v>
                </c:pt>
                <c:pt idx="11">
                  <c:v>1.079063231850117</c:v>
                </c:pt>
              </c:numCache>
            </c:numRef>
          </c:xVal>
          <c:yVal>
            <c:numRef>
              <c:f>plots!$I$63:$I$74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270</c:v>
                </c:pt>
                <c:pt idx="8">
                  <c:v>300</c:v>
                </c:pt>
                <c:pt idx="9">
                  <c:v>400</c:v>
                </c:pt>
                <c:pt idx="10">
                  <c:v>500</c:v>
                </c:pt>
                <c:pt idx="11">
                  <c:v>550</c:v>
                </c:pt>
              </c:numCache>
            </c:numRef>
          </c:yVal>
          <c:smooth val="0"/>
        </c:ser>
        <c:ser>
          <c:idx val="3"/>
          <c:order val="3"/>
          <c:tx>
            <c:v>Station 1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plots!$N$2:$N$13</c:f>
              <c:numCache>
                <c:formatCode>0.0000</c:formatCode>
                <c:ptCount val="12"/>
                <c:pt idx="0">
                  <c:v>4.5002346316283443E-2</c:v>
                </c:pt>
                <c:pt idx="1">
                  <c:v>4.6678286518737011E-2</c:v>
                </c:pt>
                <c:pt idx="2">
                  <c:v>6.6789568948179931E-2</c:v>
                </c:pt>
                <c:pt idx="3">
                  <c:v>4.8354226721190587E-2</c:v>
                </c:pt>
                <c:pt idx="4">
                  <c:v>6.5113628745726362E-2</c:v>
                </c:pt>
                <c:pt idx="5">
                  <c:v>0.17548793837191584</c:v>
                </c:pt>
                <c:pt idx="6">
                  <c:v>0.261397553401294</c:v>
                </c:pt>
                <c:pt idx="7">
                  <c:v>0.26090603781629407</c:v>
                </c:pt>
                <c:pt idx="8">
                  <c:v>0.2825045875349827</c:v>
                </c:pt>
                <c:pt idx="9">
                  <c:v>0.29368299996259239</c:v>
                </c:pt>
                <c:pt idx="10">
                  <c:v>0.29581142580479286</c:v>
                </c:pt>
                <c:pt idx="11">
                  <c:v>0.30100704848169479</c:v>
                </c:pt>
              </c:numCache>
            </c:numRef>
          </c:xVal>
          <c:yVal>
            <c:numRef>
              <c:f>plots!$I$2:$I$13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60</c:v>
                </c:pt>
                <c:pt idx="4">
                  <c:v>100</c:v>
                </c:pt>
                <c:pt idx="5">
                  <c:v>200</c:v>
                </c:pt>
                <c:pt idx="6">
                  <c:v>280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81312"/>
        <c:axId val="89983616"/>
      </c:scatterChart>
      <c:valAx>
        <c:axId val="8998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dFe (nmol/L)</a:t>
                </a:r>
              </a:p>
            </c:rich>
          </c:tx>
          <c:layout>
            <c:manualLayout>
              <c:xMode val="edge"/>
              <c:yMode val="edge"/>
              <c:x val="0.44900437445319336"/>
              <c:y val="0.9552192397732457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9983616"/>
        <c:crosses val="max"/>
        <c:crossBetween val="midCat"/>
      </c:valAx>
      <c:valAx>
        <c:axId val="89983616"/>
        <c:scaling>
          <c:orientation val="maxMin"/>
          <c:max val="7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depth (m)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386184120198102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981312"/>
        <c:crosses val="autoZero"/>
        <c:crossBetween val="midCat"/>
        <c:majorUnit val="100"/>
      </c:valAx>
      <c:spPr>
        <a:ln>
          <a:solidFill>
            <a:schemeClr val="tx1"/>
          </a:solidFill>
        </a:ln>
      </c:spPr>
    </c:plotArea>
    <c:legend>
      <c:legendPos val="r"/>
      <c:legendEntry>
        <c:idx val="3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8266622922134734"/>
          <c:y val="0.20950090876195351"/>
          <c:w val="0.20706977252843395"/>
          <c:h val="0.2266367234698191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Western Ross Sea</a:t>
            </a:r>
            <a:r>
              <a:rPr lang="en-US" baseline="0" dirty="0"/>
              <a:t> transect stations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1081869519060066"/>
          <c:w val="0.78399015748031509"/>
          <c:h val="0.78069995450206531"/>
        </c:manualLayout>
      </c:layout>
      <c:scatterChart>
        <c:scatterStyle val="lineMarker"/>
        <c:varyColors val="0"/>
        <c:ser>
          <c:idx val="0"/>
          <c:order val="0"/>
          <c:tx>
            <c:v>Station 7</c:v>
          </c:tx>
          <c:xVal>
            <c:numRef>
              <c:f>(plots!$N$75:$N$78,plots!$N$80:$N$86)</c:f>
              <c:numCache>
                <c:formatCode>0.0000</c:formatCode>
                <c:ptCount val="11"/>
                <c:pt idx="0">
                  <c:v>9.2269476576587628E-2</c:v>
                </c:pt>
                <c:pt idx="1">
                  <c:v>8.0002698691134799E-2</c:v>
                </c:pt>
                <c:pt idx="2">
                  <c:v>9.1042798788042334E-2</c:v>
                </c:pt>
                <c:pt idx="3">
                  <c:v>0.10788734003656307</c:v>
                </c:pt>
                <c:pt idx="4">
                  <c:v>0.11360031992687386</c:v>
                </c:pt>
                <c:pt idx="5">
                  <c:v>0.1524485831809872</c:v>
                </c:pt>
                <c:pt idx="6">
                  <c:v>0.19129684643510059</c:v>
                </c:pt>
                <c:pt idx="7">
                  <c:v>0.20536169327578141</c:v>
                </c:pt>
                <c:pt idx="8">
                  <c:v>0.21056217171979827</c:v>
                </c:pt>
                <c:pt idx="9">
                  <c:v>0.27426803265900468</c:v>
                </c:pt>
                <c:pt idx="10">
                  <c:v>0.39000334336342357</c:v>
                </c:pt>
              </c:numCache>
            </c:numRef>
          </c:xVal>
          <c:yVal>
            <c:numRef>
              <c:f>(plots!$I$75:$I$78,plots!$I$80:$I$86)</c:f>
              <c:numCache>
                <c:formatCode>General</c:formatCode>
                <c:ptCount val="1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600</c:v>
                </c:pt>
                <c:pt idx="10">
                  <c:v>700</c:v>
                </c:pt>
              </c:numCache>
            </c:numRef>
          </c:yVal>
          <c:smooth val="0"/>
        </c:ser>
        <c:ser>
          <c:idx val="1"/>
          <c:order val="1"/>
          <c:tx>
            <c:v>Station 8</c:v>
          </c:tx>
          <c:xVal>
            <c:numRef>
              <c:f>(plots!$N$87:$N$88,plots!$N$90:$N$98)</c:f>
              <c:numCache>
                <c:formatCode>0.0000</c:formatCode>
                <c:ptCount val="11"/>
                <c:pt idx="0">
                  <c:v>0.10698961003913102</c:v>
                </c:pt>
                <c:pt idx="1">
                  <c:v>8.7362765422406494E-2</c:v>
                </c:pt>
                <c:pt idx="2">
                  <c:v>8.5750689063393837E-2</c:v>
                </c:pt>
                <c:pt idx="3">
                  <c:v>9.3033592321755024E-2</c:v>
                </c:pt>
                <c:pt idx="4">
                  <c:v>9.4176188299817193E-2</c:v>
                </c:pt>
                <c:pt idx="5">
                  <c:v>9.4176188299817193E-2</c:v>
                </c:pt>
                <c:pt idx="6">
                  <c:v>0.25626880641925776</c:v>
                </c:pt>
                <c:pt idx="7">
                  <c:v>0.16635810494565501</c:v>
                </c:pt>
                <c:pt idx="8">
                  <c:v>0.27932648520273462</c:v>
                </c:pt>
                <c:pt idx="9">
                  <c:v>0.41306102214690044</c:v>
                </c:pt>
                <c:pt idx="10">
                  <c:v>1.0934750495406234</c:v>
                </c:pt>
              </c:numCache>
            </c:numRef>
          </c:xVal>
          <c:yVal>
            <c:numRef>
              <c:f>(plots!$I$87:$I$88,plots!$I$90:$I$98)</c:f>
              <c:numCache>
                <c:formatCode>General</c:formatCode>
                <c:ptCount val="11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600</c:v>
                </c:pt>
                <c:pt idx="10">
                  <c:v>670</c:v>
                </c:pt>
              </c:numCache>
            </c:numRef>
          </c:yVal>
          <c:smooth val="0"/>
        </c:ser>
        <c:ser>
          <c:idx val="2"/>
          <c:order val="2"/>
          <c:tx>
            <c:v>Station 9</c:v>
          </c:tx>
          <c:xVal>
            <c:numRef>
              <c:f>(plots!$N$99:$N$102,plots!$N$104:$N$110)</c:f>
              <c:numCache>
                <c:formatCode>0.0000</c:formatCode>
                <c:ptCount val="11"/>
                <c:pt idx="0">
                  <c:v>6.7735920805681971E-2</c:v>
                </c:pt>
                <c:pt idx="1">
                  <c:v>6.5282565228591397E-2</c:v>
                </c:pt>
                <c:pt idx="2">
                  <c:v>6.4662870454251328E-2</c:v>
                </c:pt>
                <c:pt idx="3">
                  <c:v>7.1415954171317811E-2</c:v>
                </c:pt>
                <c:pt idx="4">
                  <c:v>9.5949509942223468E-2</c:v>
                </c:pt>
                <c:pt idx="5">
                  <c:v>0.1229364212902197</c:v>
                </c:pt>
                <c:pt idx="6">
                  <c:v>0.20272280621572217</c:v>
                </c:pt>
                <c:pt idx="7">
                  <c:v>0.17936359956330269</c:v>
                </c:pt>
                <c:pt idx="8">
                  <c:v>0.5548657466652831</c:v>
                </c:pt>
                <c:pt idx="9">
                  <c:v>0.70705890870478083</c:v>
                </c:pt>
                <c:pt idx="10">
                  <c:v>0.85568005764727073</c:v>
                </c:pt>
              </c:numCache>
            </c:numRef>
          </c:xVal>
          <c:yVal>
            <c:numRef>
              <c:f>(plots!$I$99:$I$102,plots!$I$104:$I$110)</c:f>
              <c:numCache>
                <c:formatCode>General</c:formatCode>
                <c:ptCount val="1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70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300</c:v>
                </c:pt>
                <c:pt idx="9">
                  <c:v>400</c:v>
                </c:pt>
                <c:pt idx="10">
                  <c:v>425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33536"/>
        <c:axId val="90043904"/>
      </c:scatterChart>
      <c:valAx>
        <c:axId val="9003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dFe (nmol/L)</a:t>
                </a:r>
              </a:p>
            </c:rich>
          </c:tx>
          <c:layout>
            <c:manualLayout>
              <c:xMode val="edge"/>
              <c:yMode val="edge"/>
              <c:x val="0.44900437445319336"/>
              <c:y val="0.9552192397732457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90043904"/>
        <c:crosses val="max"/>
        <c:crossBetween val="midCat"/>
      </c:valAx>
      <c:valAx>
        <c:axId val="90043904"/>
        <c:scaling>
          <c:orientation val="maxMin"/>
          <c:max val="7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depth (m)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386184120198102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0033536"/>
        <c:crosses val="autoZero"/>
        <c:crossBetween val="midCat"/>
        <c:majorUnit val="1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266622922134734"/>
          <c:y val="0.20950090876195351"/>
          <c:w val="0.20706977252843395"/>
          <c:h val="0.1699775426023643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0.6917</cdr:x>
      <cdr:y>0.12919</cdr:y>
    </cdr:from>
    <cdr:to>
      <cdr:x>0.75336</cdr:x>
      <cdr:y>0.19629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6827" y="648072"/>
          <a:ext cx="534574" cy="336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rgbClr val="FF0000"/>
              </a:solidFill>
            </a:rPr>
            <a:t>1:1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0.6917</cdr:x>
      <cdr:y>0.12919</cdr:y>
    </cdr:from>
    <cdr:to>
      <cdr:x>0.75336</cdr:x>
      <cdr:y>0.19629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6827" y="648072"/>
          <a:ext cx="534574" cy="336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rgbClr val="FF0000"/>
              </a:solidFill>
            </a:rPr>
            <a:t>1:1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0.17325</cdr:x>
      <cdr:y>0.47005</cdr:y>
    </cdr:from>
    <cdr:to>
      <cdr:x>0.315</cdr:x>
      <cdr:y>0.53272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160240"/>
          <a:ext cx="648072" cy="288032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 smtClean="0">
              <a:solidFill>
                <a:srgbClr val="FF0000"/>
              </a:solidFill>
            </a:rPr>
            <a:t>CDW</a:t>
          </a:r>
          <a:endParaRPr lang="en-GB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0.315</cdr:x>
      <cdr:y>0.43087</cdr:y>
    </cdr:from>
    <cdr:to>
      <cdr:x>0.48824</cdr:x>
      <cdr:y>0.50138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1440160" y="1980220"/>
          <a:ext cx="792088" cy="32403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FB51-8BA9-458E-9A84-36E2246A8156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A73F-2535-41C9-8853-95B05DD7D5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8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Stn.8:</a:t>
            </a:r>
            <a:r>
              <a:rPr lang="en-GB" baseline="0" dirty="0" smtClean="0"/>
              <a:t> 670m 1.54 nM at sea, 1.09 nM in lab; 600m 0.71 nM at sea, 0.41 nM in lab</a:t>
            </a:r>
          </a:p>
          <a:p>
            <a:r>
              <a:rPr lang="en-GB" dirty="0" smtClean="0"/>
              <a:t>Stn.9: 425m 0.93 nM at sea, 0.86 nM in lab</a:t>
            </a:r>
          </a:p>
          <a:p>
            <a:r>
              <a:rPr lang="en-GB" dirty="0" smtClean="0"/>
              <a:t>Stn.10: 700m 1.23 nM at sea, 1.11 nM in lab; 600m 0.88 nM at sea, 0.69 nM in lab</a:t>
            </a:r>
          </a:p>
          <a:p>
            <a:r>
              <a:rPr lang="en-GB" dirty="0" smtClean="0"/>
              <a:t>Stn.19: 570m 1.56 nM at sea, 1.51 nM in lab</a:t>
            </a:r>
          </a:p>
          <a:p>
            <a:r>
              <a:rPr lang="en-GB" dirty="0" smtClean="0"/>
              <a:t>Stn.20: 600m 1.28 nM at sea,</a:t>
            </a:r>
            <a:r>
              <a:rPr lang="en-GB" baseline="0" dirty="0" smtClean="0"/>
              <a:t> 1.14 nM in lab</a:t>
            </a:r>
          </a:p>
          <a:p>
            <a:r>
              <a:rPr lang="en-GB" baseline="0" dirty="0" smtClean="0"/>
              <a:t>Stn.21: 600m 0.79 nM at sea, 0.73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04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Stn.10: 700m 1.23 nM at sea, 1.11 nM in lab; 600m 0.88 nM at sea, 0.69 nM in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31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Stn.19: 570m 1.56 nM at sea, 1.51 nM in lab</a:t>
            </a:r>
          </a:p>
          <a:p>
            <a:r>
              <a:rPr lang="en-GB" dirty="0" smtClean="0"/>
              <a:t>Stn.20: 600m 1.28 nM at sea,</a:t>
            </a:r>
            <a:r>
              <a:rPr lang="en-GB" baseline="0" dirty="0" smtClean="0"/>
              <a:t> 1.14 nM in lab</a:t>
            </a:r>
          </a:p>
          <a:p>
            <a:r>
              <a:rPr lang="en-GB" baseline="0" dirty="0" smtClean="0"/>
              <a:t>Stn.21: 600m 0.79 nM at sea, 0.73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40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Stn.19: 570m 1.56 nM at sea, 1.51 nM in lab</a:t>
            </a:r>
          </a:p>
          <a:p>
            <a:r>
              <a:rPr lang="en-GB" dirty="0" smtClean="0"/>
              <a:t>Stn.20: 600m 1.28 nM at sea,</a:t>
            </a:r>
            <a:r>
              <a:rPr lang="en-GB" baseline="0" dirty="0" smtClean="0"/>
              <a:t> 1.14 nM in lab</a:t>
            </a:r>
          </a:p>
          <a:p>
            <a:r>
              <a:rPr lang="en-GB" baseline="0" dirty="0" smtClean="0"/>
              <a:t>Stn.21: 600m 0.79 nM at sea, 0.73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40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Stn.29: 700m 1.21 nM at sea, 1.03 nM in lab</a:t>
            </a:r>
          </a:p>
          <a:p>
            <a:r>
              <a:rPr lang="en-GB" dirty="0" smtClean="0"/>
              <a:t>Stn.35: 680m 1.08 nM at sea, 0.91</a:t>
            </a:r>
            <a:r>
              <a:rPr lang="en-GB" baseline="0" dirty="0" smtClean="0"/>
              <a:t>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40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585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Stn.60: 615m 1.08 nM at sea, 0.70 nM in lab; 600m</a:t>
            </a:r>
            <a:r>
              <a:rPr lang="en-GB" baseline="0" dirty="0" smtClean="0"/>
              <a:t> 0.99 nM at sea, 0.69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2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Stn.60: 615m 1.08 nM at sea, 0.70 nM in lab; 600m</a:t>
            </a:r>
            <a:r>
              <a:rPr lang="en-GB" baseline="0" dirty="0" smtClean="0"/>
              <a:t> 0.99 nM at sea, 0.69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2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Stn.89:</a:t>
            </a:r>
            <a:r>
              <a:rPr lang="en-GB" baseline="0" dirty="0" smtClean="0"/>
              <a:t> 557 nM 0.90 nM at sea, 0.81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4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Stn.82: 548m 0.86 nM at sea, 0.67 nM in lab; 500m 0.83 nM at sea, 0.66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9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Stn.89:</a:t>
            </a:r>
            <a:r>
              <a:rPr lang="en-GB" baseline="0" dirty="0" smtClean="0"/>
              <a:t> 557 nM 0.90 nM at sea, 0.81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4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Stn.89:</a:t>
            </a:r>
            <a:r>
              <a:rPr lang="en-GB" baseline="0" dirty="0" smtClean="0"/>
              <a:t> 557 nM 0.90 nM at sea, 0.81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4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Stn.96: 800m 0.92 nM at sea, 0.74 nM in lab</a:t>
            </a:r>
          </a:p>
          <a:p>
            <a:r>
              <a:rPr lang="en-GB" dirty="0" smtClean="0"/>
              <a:t>Stn.102: 575m 1.66 nM at sea, 1.90 nM in lab; 550m 1.62 nM at sea, 1.84 nM in lab;</a:t>
            </a:r>
            <a:r>
              <a:rPr lang="en-GB" baseline="0" dirty="0" smtClean="0"/>
              <a:t> 500m 1.15 nM at sea, 1.22 nM in lab</a:t>
            </a:r>
          </a:p>
          <a:p>
            <a:r>
              <a:rPr lang="en-GB" baseline="0" dirty="0" smtClean="0"/>
              <a:t>Stn.108: 920m 1.02 nM at sea, 0.73 nM in lab; 900m 0.80 nM at sea, 0.71 nM in lab.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Stn.96: 800m 0.92 nM at sea, 0.74 nM in lab</a:t>
            </a:r>
          </a:p>
          <a:p>
            <a:r>
              <a:rPr lang="en-GB" dirty="0" smtClean="0"/>
              <a:t>Stn.102: 575m 1.66 nM at sea, 1.90 nM in lab; 550m 1.62 nM at sea, 1.84 nM in lab;</a:t>
            </a:r>
            <a:r>
              <a:rPr lang="en-GB" baseline="0" dirty="0" smtClean="0"/>
              <a:t> 500m 1.15 nM at sea, 1.22 nM in lab</a:t>
            </a:r>
          </a:p>
          <a:p>
            <a:r>
              <a:rPr lang="en-GB" baseline="0" dirty="0" smtClean="0"/>
              <a:t>Stn.108: 920m 1.02 nM at sea, 0.73 nM in lab; 900m 0.80 nM at sea, 0.71 nM in lab.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1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Stn.96: 800m 0.92 nM at sea, 0.74 nM in lab</a:t>
            </a:r>
          </a:p>
          <a:p>
            <a:r>
              <a:rPr lang="en-GB" dirty="0" smtClean="0"/>
              <a:t>Stn.102: 575m 1.66 nM at sea, 1.90 nM in lab; 550m 1.62 nM at sea, 1.84 nM in lab;</a:t>
            </a:r>
            <a:r>
              <a:rPr lang="en-GB" baseline="0" dirty="0" smtClean="0"/>
              <a:t> 500m 1.15 nM at sea, 1.22 nM in lab</a:t>
            </a:r>
          </a:p>
          <a:p>
            <a:r>
              <a:rPr lang="en-GB" baseline="0" dirty="0" smtClean="0"/>
              <a:t>Stn.108: 920m 1.02 nM at sea, 0.73 nM in lab; 900m 0.80 nM at sea, 0.71 nM in lab.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1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Stn.96: 800m 0.92 nM at sea, 0.74 nM in lab</a:t>
            </a:r>
          </a:p>
          <a:p>
            <a:r>
              <a:rPr lang="en-GB" dirty="0" smtClean="0"/>
              <a:t>Stn.102: 575m 1.66 nM at sea, 1.90 nM in lab; 550m 1.62 nM at sea, 1.84 nM in lab;</a:t>
            </a:r>
            <a:r>
              <a:rPr lang="en-GB" baseline="0" dirty="0" smtClean="0"/>
              <a:t> 500m 1.15 nM at sea, 1.22 nM in lab</a:t>
            </a:r>
          </a:p>
          <a:p>
            <a:r>
              <a:rPr lang="en-GB" baseline="0" dirty="0" smtClean="0"/>
              <a:t>Stn.108: 920m 1.02 nM at sea, 0.73 nM in lab; 900m 0.80 nM at sea, 0.71 nM in lab.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Stn.8:</a:t>
            </a:r>
            <a:r>
              <a:rPr lang="en-GB" baseline="0" dirty="0" smtClean="0"/>
              <a:t> 670m 1.54 nM at sea, 1.09 nM in lab; 600m 0.71 nM at sea, 0.41 nM in lab</a:t>
            </a:r>
          </a:p>
          <a:p>
            <a:r>
              <a:rPr lang="en-GB" dirty="0" smtClean="0"/>
              <a:t>Stn.9: 425m 0.93 nM at sea, 0.86 nM in lab</a:t>
            </a:r>
          </a:p>
          <a:p>
            <a:r>
              <a:rPr lang="en-GB" dirty="0" smtClean="0"/>
              <a:t>Stn.10: 700m 1.23 nM at sea, 1.11 nM in lab; 600m 0.88 nM at sea, 0.69 nM in lab</a:t>
            </a:r>
          </a:p>
          <a:p>
            <a:r>
              <a:rPr lang="en-GB" dirty="0" smtClean="0"/>
              <a:t>Stn.19: 570m 1.56 nM at sea, 1.51 nM in lab</a:t>
            </a:r>
          </a:p>
          <a:p>
            <a:r>
              <a:rPr lang="en-GB" dirty="0" smtClean="0"/>
              <a:t>Stn.20: 600m 1.28 nM at sea,</a:t>
            </a:r>
            <a:r>
              <a:rPr lang="en-GB" baseline="0" dirty="0" smtClean="0"/>
              <a:t> 1.14 nM in lab</a:t>
            </a:r>
          </a:p>
          <a:p>
            <a:r>
              <a:rPr lang="en-GB" baseline="0" dirty="0" smtClean="0"/>
              <a:t>Stn.21: 600m 0.79 nM at sea, 0.73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04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Stn.8:</a:t>
            </a:r>
            <a:r>
              <a:rPr lang="en-GB" baseline="0" dirty="0" smtClean="0"/>
              <a:t> 670m 1.54 nM at sea, 1.09 nM in lab; 600m 0.71 nM at sea, 0.41 nM in lab</a:t>
            </a:r>
          </a:p>
          <a:p>
            <a:r>
              <a:rPr lang="en-GB" dirty="0" smtClean="0"/>
              <a:t>Stn.9: 425m 0.93 nM at sea, 0.86 nM in lab</a:t>
            </a:r>
          </a:p>
          <a:p>
            <a:r>
              <a:rPr lang="en-GB" dirty="0" smtClean="0"/>
              <a:t>Stn.10: 700m 1.23 nM at sea, 1.11 nM in lab; 600m 0.88 nM at sea, 0.69 nM in lab</a:t>
            </a:r>
          </a:p>
          <a:p>
            <a:r>
              <a:rPr lang="en-GB" dirty="0" smtClean="0"/>
              <a:t>Stn.19: 570m 1.56 nM at sea, 1.51 nM in lab</a:t>
            </a:r>
          </a:p>
          <a:p>
            <a:r>
              <a:rPr lang="en-GB" dirty="0" smtClean="0"/>
              <a:t>Stn.20: 600m 1.28 nM at sea,</a:t>
            </a:r>
            <a:r>
              <a:rPr lang="en-GB" baseline="0" dirty="0" smtClean="0"/>
              <a:t> 1.14 nM in lab</a:t>
            </a:r>
          </a:p>
          <a:p>
            <a:r>
              <a:rPr lang="en-GB" baseline="0" dirty="0" smtClean="0"/>
              <a:t>Stn.21: 600m 0.79 nM at sea, 0.73 nM in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6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Towfish samples</a:t>
            </a:r>
            <a:r>
              <a:rPr lang="en-GB" baseline="0" dirty="0" smtClean="0"/>
              <a:t> collected from ~2 m depth near station 4 were all low (&lt;0.1nM), cf. ~0.4 nM at 10m at station 4</a:t>
            </a:r>
            <a:endParaRPr lang="en-GB" dirty="0" smtClean="0"/>
          </a:p>
          <a:p>
            <a:r>
              <a:rPr lang="en-GB" dirty="0" smtClean="0"/>
              <a:t>Station 6: 550m 1.44 nM at sea, 1.08nM in lab;</a:t>
            </a:r>
            <a:r>
              <a:rPr lang="en-GB" baseline="0" dirty="0" smtClean="0"/>
              <a:t> 500m 1.24 nM at sea, 0.96 nM in lab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A73F-2535-41C9-8853-95B05DD7D57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7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04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85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61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5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37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4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0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5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7A76-E628-4A37-AF4C-E971AE52FA0C}" type="datetimeFigureOut">
              <a:rPr lang="en-GB" smtClean="0"/>
              <a:t>11/06/2013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D617-D21E-47BF-9DD6-E3E05A72D8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Re-analysis of dFe samples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43397"/>
            <a:ext cx="8147248" cy="3949899"/>
          </a:xfrm>
        </p:spPr>
        <p:txBody>
          <a:bodyPr anchor="ctr">
            <a:normAutofit fontScale="92500"/>
          </a:bodyPr>
          <a:lstStyle/>
          <a:p>
            <a:r>
              <a:rPr lang="en-GB" sz="2800" dirty="0" smtClean="0"/>
              <a:t>Filtered samples acidified at sea and analysed by FIA from 1 hour after acidification</a:t>
            </a:r>
          </a:p>
          <a:p>
            <a:pPr lvl="1"/>
            <a:r>
              <a:rPr lang="en-GB" sz="2400" dirty="0"/>
              <a:t>e</a:t>
            </a:r>
            <a:r>
              <a:rPr lang="en-GB" sz="2400" dirty="0" smtClean="0"/>
              <a:t>xpecting semi-quantitative data: a first estimate of dFe distribution</a:t>
            </a:r>
          </a:p>
          <a:p>
            <a:pPr lvl="1"/>
            <a:r>
              <a:rPr lang="en-GB" sz="2400" dirty="0" smtClean="0"/>
              <a:t>possible problems with clogged column/s during intensive use 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r>
              <a:rPr lang="en-GB" sz="2800" dirty="0" smtClean="0"/>
              <a:t>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set of filtered samples acidified and kept for &gt;6 months, before analysis back in the lab.</a:t>
            </a:r>
          </a:p>
          <a:p>
            <a:pPr lvl="1"/>
            <a:r>
              <a:rPr lang="en-GB" sz="2400" dirty="0" smtClean="0"/>
              <a:t>~650 samples analysed in early 2013.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16991"/>
          <a:stretch/>
        </p:blipFill>
        <p:spPr>
          <a:xfrm>
            <a:off x="7308304" y="116632"/>
            <a:ext cx="1512168" cy="17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648199" y="1844824"/>
            <a:ext cx="4460305" cy="428133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Still shows elevated near-surface dFe at station 2 (and 3) relative to station 1.</a:t>
            </a:r>
          </a:p>
          <a:p>
            <a:r>
              <a:rPr lang="en-GB" sz="2200" dirty="0" smtClean="0"/>
              <a:t>Core of CDW had dFe of ~0.27 nM.</a:t>
            </a:r>
          </a:p>
          <a:p>
            <a:endParaRPr lang="en-GB" sz="2200" dirty="0"/>
          </a:p>
          <a:p>
            <a:r>
              <a:rPr lang="en-GB" sz="2200" dirty="0" smtClean="0"/>
              <a:t>10m samples at stations 4-6 still elevated (0.32 – 0.42 nM) relative to station 1.</a:t>
            </a:r>
          </a:p>
          <a:p>
            <a:r>
              <a:rPr lang="en-GB" sz="2200" dirty="0" smtClean="0"/>
              <a:t>Towfish samples from 2m depth collected near Station 4 have much lower dFe (&lt;0.1 nM).</a:t>
            </a:r>
            <a:endParaRPr lang="en-GB" sz="2200" dirty="0"/>
          </a:p>
        </p:txBody>
      </p:sp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232898"/>
              </p:ext>
            </p:extLst>
          </p:nvPr>
        </p:nvGraphicFramePr>
        <p:xfrm>
          <a:off x="107504" y="1628800"/>
          <a:ext cx="4572000" cy="459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80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Ice edge to low biomass region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52993" cy="3600000"/>
          </a:xfrm>
        </p:spPr>
      </p:pic>
      <p:pic>
        <p:nvPicPr>
          <p:cNvPr id="3074" name="Picture 2" descr="C:\Users\cmm1g08\Desktop\PRISM dFe\PRISM TM casts - plots\ice edge to low biomass region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67544" y="2229507"/>
            <a:ext cx="3924436" cy="695437"/>
            <a:chOff x="467544" y="2229507"/>
            <a:chExt cx="3924436" cy="695437"/>
          </a:xfrm>
        </p:grpSpPr>
        <p:sp>
          <p:nvSpPr>
            <p:cNvPr id="19" name="Oval 18"/>
            <p:cNvSpPr/>
            <p:nvPr/>
          </p:nvSpPr>
          <p:spPr>
            <a:xfrm>
              <a:off x="467544" y="256490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123728" y="256490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779912" y="253728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2257127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~0.2nM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4305" y="2279793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~0.2nM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69750" y="2229507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~0.1nM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520" y="4382557"/>
            <a:ext cx="4008580" cy="2214795"/>
            <a:chOff x="323528" y="4365104"/>
            <a:chExt cx="4008580" cy="2214795"/>
          </a:xfrm>
        </p:grpSpPr>
        <p:sp>
          <p:nvSpPr>
            <p:cNvPr id="26" name="TextBox 25"/>
            <p:cNvSpPr txBox="1"/>
            <p:nvPr/>
          </p:nvSpPr>
          <p:spPr>
            <a:xfrm>
              <a:off x="323528" y="6302900"/>
              <a:ext cx="70878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ice edge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91680" y="6293605"/>
              <a:ext cx="1026243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h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igh biomass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7864" y="6264382"/>
              <a:ext cx="98424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low biomass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39552" y="5661248"/>
              <a:ext cx="138368" cy="6416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135617" y="5157192"/>
              <a:ext cx="138368" cy="114570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701618" y="4365104"/>
              <a:ext cx="222310" cy="18992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064" y="2744924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dFe somewhat elevated (~0.2nM) in photic zone near the ice edge and in the high biomass region.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Lower dFe (&lt;0.1nM) in photic zone of low biomass region.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Increase in dFe at depth from W to 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6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Ice edge to low biomass region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52993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27" y="2520000"/>
            <a:ext cx="4551967" cy="3600000"/>
          </a:xfrm>
        </p:spPr>
      </p:pic>
      <p:pic>
        <p:nvPicPr>
          <p:cNvPr id="3074" name="Picture 2" descr="C:\Users\cmm1g08\Desktop\PRISM dFe\PRISM TM casts - plots\ice edge to low biomass region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52000" y="4381200"/>
            <a:ext cx="4008580" cy="2214795"/>
            <a:chOff x="323528" y="4365104"/>
            <a:chExt cx="4008580" cy="2214795"/>
          </a:xfrm>
        </p:grpSpPr>
        <p:sp>
          <p:nvSpPr>
            <p:cNvPr id="16" name="TextBox 15"/>
            <p:cNvSpPr txBox="1"/>
            <p:nvPr/>
          </p:nvSpPr>
          <p:spPr>
            <a:xfrm>
              <a:off x="323528" y="6302900"/>
              <a:ext cx="70878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ice edge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1680" y="6293605"/>
              <a:ext cx="1026243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h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igh biomass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47864" y="6264382"/>
              <a:ext cx="98424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low biomass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539552" y="5661248"/>
              <a:ext cx="138368" cy="6416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135617" y="5157192"/>
              <a:ext cx="138368" cy="114570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701618" y="4365104"/>
              <a:ext cx="222310" cy="189927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67544" y="2229507"/>
            <a:ext cx="3924436" cy="695437"/>
            <a:chOff x="467544" y="2229507"/>
            <a:chExt cx="3924436" cy="695437"/>
          </a:xfrm>
        </p:grpSpPr>
        <p:sp>
          <p:nvSpPr>
            <p:cNvPr id="4" name="Oval 3"/>
            <p:cNvSpPr/>
            <p:nvPr/>
          </p:nvSpPr>
          <p:spPr>
            <a:xfrm>
              <a:off x="467544" y="256490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123728" y="256490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779912" y="2537284"/>
              <a:ext cx="40190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552" y="2257127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~0.2nM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4305" y="2279793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~0.2nM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9750" y="2229507"/>
              <a:ext cx="82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~0.1nM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Ice edge to low biomass region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648199" y="1844824"/>
            <a:ext cx="4358203" cy="4281339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Upper water column differences not as pronounced.</a:t>
            </a:r>
          </a:p>
          <a:p>
            <a:r>
              <a:rPr lang="en-GB" sz="2200" dirty="0" smtClean="0"/>
              <a:t>10m depth dFe:</a:t>
            </a:r>
          </a:p>
          <a:p>
            <a:pPr lvl="1"/>
            <a:r>
              <a:rPr lang="en-GB" sz="1800" dirty="0" smtClean="0"/>
              <a:t>0.09 nM at ice-edge (station 7)</a:t>
            </a:r>
          </a:p>
          <a:p>
            <a:pPr lvl="1"/>
            <a:r>
              <a:rPr lang="en-GB" sz="1800" dirty="0" smtClean="0"/>
              <a:t>0.11 nM at high biomass (station 8)</a:t>
            </a:r>
          </a:p>
          <a:p>
            <a:pPr lvl="1"/>
            <a:r>
              <a:rPr lang="en-GB" sz="1800" dirty="0" smtClean="0"/>
              <a:t>0.07 nM at low biomass (station (9)</a:t>
            </a:r>
          </a:p>
          <a:p>
            <a:endParaRPr lang="en-GB" sz="2200" dirty="0" smtClean="0"/>
          </a:p>
          <a:p>
            <a:r>
              <a:rPr lang="en-GB" sz="2200" dirty="0" smtClean="0"/>
              <a:t>No significant enrichment adjacent to pack ice</a:t>
            </a:r>
          </a:p>
          <a:p>
            <a:endParaRPr lang="en-GB" sz="2200" dirty="0" smtClean="0"/>
          </a:p>
          <a:p>
            <a:r>
              <a:rPr lang="en-GB" sz="2200" dirty="0" smtClean="0"/>
              <a:t>By 300m depth, dFe at station 9 significantly higher – due to shoaling of sea-floor?</a:t>
            </a:r>
            <a:endParaRPr lang="en-GB" sz="2200" dirty="0"/>
          </a:p>
        </p:txBody>
      </p:sp>
      <p:pic>
        <p:nvPicPr>
          <p:cNvPr id="6" name="Picture 2" descr="C:\Users\cmm1g08\Desktop\PRISM dFe\PRISM TM casts - plots\ice edge to low biomass region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925625"/>
              </p:ext>
            </p:extLst>
          </p:nvPr>
        </p:nvGraphicFramePr>
        <p:xfrm>
          <a:off x="107504" y="1559515"/>
          <a:ext cx="4572000" cy="459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48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Ice edge to low biomass region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52993" cy="3600000"/>
          </a:xfrm>
        </p:spPr>
      </p:pic>
      <p:pic>
        <p:nvPicPr>
          <p:cNvPr id="3074" name="Picture 2" descr="C:\Users\cmm1g08\Desktop\PRISM dFe\PRISM TM casts - plots\ice edge to low biomass region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2636912"/>
            <a:ext cx="1008112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627784" y="2636912"/>
            <a:ext cx="720080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1604" y="2176604"/>
            <a:ext cx="82586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b="1" dirty="0" smtClean="0">
                <a:solidFill>
                  <a:srgbClr val="FF0000"/>
                </a:solidFill>
              </a:rPr>
              <a:t>ddy 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2696" y="2157816"/>
            <a:ext cx="1446230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frontal boundary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endCxn id="33" idx="1"/>
          </p:cNvCxnSpPr>
          <p:nvPr/>
        </p:nvCxnSpPr>
        <p:spPr>
          <a:xfrm flipV="1">
            <a:off x="2771800" y="2311705"/>
            <a:ext cx="610896" cy="3252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07471" y="2361271"/>
            <a:ext cx="384209" cy="2756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E-W transect of Eddy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83105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65" y="2520000"/>
            <a:ext cx="4576905" cy="3600000"/>
          </a:xfrm>
        </p:spPr>
      </p:pic>
      <p:pic>
        <p:nvPicPr>
          <p:cNvPr id="4098" name="Picture 2" descr="C:\Users\cmm1g08\Desktop\PRISM dFe\PRISM TM casts - plots\1st E-W transect of Eddy 3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37312"/>
            <a:ext cx="370082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Shoaling of ferrocline at eddy centre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83768" y="4005064"/>
            <a:ext cx="360040" cy="22282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43808" y="4149080"/>
            <a:ext cx="3780332" cy="20842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39964" y="2708920"/>
            <a:ext cx="37805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6211669"/>
            <a:ext cx="292223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dFe &lt;0.1nM in upper 50m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08304" y="3068960"/>
            <a:ext cx="611736" cy="31427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Across frontal boundary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" y="2520000"/>
            <a:ext cx="4514755" cy="3600000"/>
          </a:xfrm>
        </p:spPr>
      </p:pic>
      <p:pic>
        <p:nvPicPr>
          <p:cNvPr id="5122" name="Picture 2" descr="C:\Users\cmm1g08\Desktop\PRISM dFe\PRISM TM casts - plots\across frontal boundary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237312"/>
            <a:ext cx="266429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Lower dFe to east of front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888" y="2060848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Front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59732" y="2430180"/>
            <a:ext cx="180020" cy="206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983632" y="2708920"/>
            <a:ext cx="940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>
            <a:stCxn id="8" idx="4"/>
          </p:cNvCxnSpPr>
          <p:nvPr/>
        </p:nvCxnSpPr>
        <p:spPr>
          <a:xfrm flipH="1">
            <a:off x="2915816" y="3717032"/>
            <a:ext cx="537964" cy="2520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Across frontal boundary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" y="2520000"/>
            <a:ext cx="4514755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54" y="2520000"/>
            <a:ext cx="4507285" cy="3600000"/>
          </a:xfrm>
        </p:spPr>
      </p:pic>
      <p:pic>
        <p:nvPicPr>
          <p:cNvPr id="5122" name="Picture 2" descr="C:\Users\cmm1g08\Desktop\PRISM dFe\PRISM TM casts - plots\across frontal boundary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237312"/>
            <a:ext cx="266429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Lower dFe to east of front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888" y="2060848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Front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59732" y="2430180"/>
            <a:ext cx="180020" cy="206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983632" y="2708920"/>
            <a:ext cx="940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>
            <a:stCxn id="8" idx="4"/>
          </p:cNvCxnSpPr>
          <p:nvPr/>
        </p:nvCxnSpPr>
        <p:spPr>
          <a:xfrm flipH="1">
            <a:off x="2915816" y="3717032"/>
            <a:ext cx="537964" cy="2520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96336" y="2924944"/>
            <a:ext cx="868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6228020"/>
            <a:ext cx="331236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Lower dFe from 50-150m depth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80312" y="3429000"/>
            <a:ext cx="650168" cy="27990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14732" y="2060848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Front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734576" y="2430180"/>
            <a:ext cx="180020" cy="206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0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E-W transect of Eddy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" y="2520000"/>
            <a:ext cx="4369349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1" y="2520000"/>
            <a:ext cx="4371617" cy="3420000"/>
          </a:xfrm>
        </p:spPr>
      </p:pic>
      <p:pic>
        <p:nvPicPr>
          <p:cNvPr id="6146" name="Picture 2" descr="C:\Users\cmm1g08\Desktop\PRISM dFe\PRISM TM casts - plots\2nd E-W transect of Eddy 3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Ross Bank transects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036" y="1535113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20118" cy="3600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50" y="2520000"/>
            <a:ext cx="4593530" cy="3600000"/>
          </a:xfrm>
        </p:spPr>
      </p:pic>
      <p:pic>
        <p:nvPicPr>
          <p:cNvPr id="7170" name="Picture 2" descr="C:\Users\cmm1g08\Desktop\PRISM dFe\PRISM TM casts - plots\SE-NW section across Ross Bank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426" y="6093296"/>
            <a:ext cx="41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5577" y="6309320"/>
            <a:ext cx="288031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33146" y="6309320"/>
            <a:ext cx="278327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6093296"/>
            <a:ext cx="63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0052" y="6093296"/>
            <a:ext cx="41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cmm1g08\Desktop\PRISM dFe\PRISM TM casts - plots\N-S section across Ross Bank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88483"/>
              </p:ext>
            </p:extLst>
          </p:nvPr>
        </p:nvGraphicFramePr>
        <p:xfrm>
          <a:off x="237153" y="1556792"/>
          <a:ext cx="8669694" cy="50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“At-sea” versus lab-based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SE-NW section across Ross Bank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20118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2" y="2520000"/>
            <a:ext cx="4518706" cy="3600000"/>
          </a:xfrm>
        </p:spPr>
      </p:pic>
      <p:pic>
        <p:nvPicPr>
          <p:cNvPr id="7170" name="Picture 2" descr="C:\Users\cmm1g08\Desktop\PRISM dFe\PRISM TM casts - plots\SE-NW section across Ross Bank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N-S section across Ross Bank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364317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95" y="2520000"/>
            <a:ext cx="4363309" cy="3420000"/>
          </a:xfrm>
        </p:spPr>
      </p:pic>
      <p:pic>
        <p:nvPicPr>
          <p:cNvPr id="8194" name="Picture 2" descr="C:\Users\cmm1g08\Desktop\PRISM dFe\PRISM TM casts - plots\N-S section across Ross Bank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Revisiting Ross Bank (stations 38 &amp; 74)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 data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0000"/>
            <a:ext cx="4040188" cy="3009632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499992" y="2174875"/>
            <a:ext cx="4392487" cy="395128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Same station over Ross Bank occupied on 20</a:t>
            </a:r>
            <a:r>
              <a:rPr lang="en-GB" baseline="30000" dirty="0" smtClean="0"/>
              <a:t>th</a:t>
            </a:r>
            <a:r>
              <a:rPr lang="en-GB" dirty="0" smtClean="0"/>
              <a:t> January (Stn.38) and 26</a:t>
            </a:r>
            <a:r>
              <a:rPr lang="en-GB" baseline="30000" dirty="0" smtClean="0"/>
              <a:t>th</a:t>
            </a:r>
            <a:r>
              <a:rPr lang="en-GB" dirty="0" smtClean="0"/>
              <a:t> January (Stn.74).</a:t>
            </a:r>
          </a:p>
          <a:p>
            <a:endParaRPr lang="en-GB" dirty="0" smtClean="0"/>
          </a:p>
          <a:p>
            <a:r>
              <a:rPr lang="en-GB" dirty="0" smtClean="0"/>
              <a:t>Significantly lower dFe values in the 75-150m depth interval during the second occupation.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2" y="234888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Revisiting Ross Bank (stations 38 &amp; 74)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 data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0000"/>
            <a:ext cx="4040188" cy="30096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0000"/>
            <a:ext cx="4041775" cy="3010814"/>
          </a:xfrm>
        </p:spPr>
      </p:pic>
      <p:sp>
        <p:nvSpPr>
          <p:cNvPr id="11" name="Rectangle 10"/>
          <p:cNvSpPr/>
          <p:nvPr/>
        </p:nvSpPr>
        <p:spPr>
          <a:xfrm>
            <a:off x="6084168" y="234888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79712" y="234888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5172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 values lower for both stations.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Very little difference in dFe between the two occupations.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8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N-S section of Ross Ice Shelf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11790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2" y="2520000"/>
            <a:ext cx="4513496" cy="3600000"/>
          </a:xfrm>
        </p:spPr>
      </p:pic>
      <p:pic>
        <p:nvPicPr>
          <p:cNvPr id="9218" name="Picture 2" descr="C:\Users\cmm1g08\Desktop\PRISM dFe\PRISM TM casts - plots\N-S section of Ross Ice Shelf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E-W section of Ross Ice Shelf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468308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20000"/>
            <a:ext cx="4469824" cy="3600000"/>
          </a:xfrm>
        </p:spPr>
      </p:pic>
      <p:pic>
        <p:nvPicPr>
          <p:cNvPr id="10242" name="Picture 2" descr="C:\Users\cmm1g08\Desktop\PRISM dFe\PRISM TM casts - plots\E-W section of Ross Ice Shelf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E-W section of Ross Ice Shelf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468308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20000"/>
            <a:ext cx="4469824" cy="3600000"/>
          </a:xfrm>
        </p:spPr>
      </p:pic>
      <p:pic>
        <p:nvPicPr>
          <p:cNvPr id="10242" name="Picture 2" descr="C:\Users\cmm1g08\Desktop\PRISM dFe\PRISM TM casts - plots\E-W section of Ross Ice Shelf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380074" y="3785191"/>
            <a:ext cx="3125973" cy="701749"/>
          </a:xfrm>
          <a:custGeom>
            <a:avLst/>
            <a:gdLst>
              <a:gd name="connsiteX0" fmla="*/ 0 w 3125973"/>
              <a:gd name="connsiteY0" fmla="*/ 0 h 701749"/>
              <a:gd name="connsiteX1" fmla="*/ 21266 w 3125973"/>
              <a:gd name="connsiteY1" fmla="*/ 223283 h 701749"/>
              <a:gd name="connsiteX2" fmla="*/ 1616149 w 3125973"/>
              <a:gd name="connsiteY2" fmla="*/ 701749 h 701749"/>
              <a:gd name="connsiteX3" fmla="*/ 3104707 w 3125973"/>
              <a:gd name="connsiteY3" fmla="*/ 627321 h 701749"/>
              <a:gd name="connsiteX4" fmla="*/ 3125973 w 3125973"/>
              <a:gd name="connsiteY4" fmla="*/ 170121 h 701749"/>
              <a:gd name="connsiteX5" fmla="*/ 1446028 w 3125973"/>
              <a:gd name="connsiteY5" fmla="*/ 244549 h 701749"/>
              <a:gd name="connsiteX6" fmla="*/ 0 w 3125973"/>
              <a:gd name="connsiteY6" fmla="*/ 0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5973" h="701749">
                <a:moveTo>
                  <a:pt x="0" y="0"/>
                </a:moveTo>
                <a:lnTo>
                  <a:pt x="21266" y="223283"/>
                </a:lnTo>
                <a:lnTo>
                  <a:pt x="1616149" y="701749"/>
                </a:lnTo>
                <a:lnTo>
                  <a:pt x="3104707" y="627321"/>
                </a:lnTo>
                <a:lnTo>
                  <a:pt x="3125973" y="170121"/>
                </a:lnTo>
                <a:lnTo>
                  <a:pt x="1446028" y="2445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6309320"/>
            <a:ext cx="215629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ISW:  0.20 – 0.35 nM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80074" y="4293096"/>
            <a:ext cx="848110" cy="2016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Joides Trough transects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22713" y="2743376"/>
            <a:ext cx="4041775" cy="3324755"/>
          </a:xfrm>
        </p:spPr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SW transect values lower than those during NE transect for surface and mid-water depths </a:t>
            </a:r>
            <a:r>
              <a:rPr lang="en-GB" sz="2000" b="0" i="1" dirty="0" smtClean="0"/>
              <a:t>(e.g. </a:t>
            </a:r>
            <a:r>
              <a:rPr lang="en-GB" sz="2000" b="0" dirty="0" smtClean="0"/>
              <a:t>upper 50m: 0.06 – 0.11nM compared to 0.14 – 0.24nM).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0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Highest dFe concentrations found in the trough on both transects.</a:t>
            </a:r>
            <a:endParaRPr lang="en-GB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 transect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221088"/>
            <a:ext cx="13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SW transect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134800"/>
            <a:ext cx="4392000" cy="2196000"/>
          </a:xfrm>
        </p:spPr>
      </p:pic>
      <p:pic>
        <p:nvPicPr>
          <p:cNvPr id="7" name="Content Placeholder 6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10800"/>
            <a:ext cx="4467600" cy="2196000"/>
          </a:xfr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24300" y="2060848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At-sea data</a:t>
            </a:r>
            <a:endParaRPr lang="en-GB" dirty="0"/>
          </a:p>
        </p:txBody>
      </p:sp>
      <p:pic>
        <p:nvPicPr>
          <p:cNvPr id="13" name="Picture 2" descr="C:\Users\cmm1g08\Desktop\PRISM dFe\PRISM TM casts - plots\NE transect across Joides Trough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mm1g08\Desktop\PRISM dFe\PRISM TM casts - plots\SW transect across Joides Trough 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NE transect across Joides Trough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" y="2520000"/>
            <a:ext cx="4566112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0000"/>
            <a:ext cx="4564431" cy="3600000"/>
          </a:xfrm>
        </p:spPr>
      </p:pic>
      <p:pic>
        <p:nvPicPr>
          <p:cNvPr id="11266" name="Picture 2" descr="C:\Users\cmm1g08\Desktop\PRISM dFe\PRISM TM casts - plots\NE transect across Joides Trough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SW transect across Joides Trough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" y="2520000"/>
            <a:ext cx="4473218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0" y="2520000"/>
            <a:ext cx="4468472" cy="3420000"/>
          </a:xfrm>
        </p:spPr>
      </p:pic>
      <p:pic>
        <p:nvPicPr>
          <p:cNvPr id="12290" name="Picture 2" descr="C:\Users\cmm1g08\Desktop\PRISM dFe\PRISM TM casts - plots\SW transect across Joides Trough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5214"/>
              </p:ext>
            </p:extLst>
          </p:nvPr>
        </p:nvGraphicFramePr>
        <p:xfrm>
          <a:off x="237153" y="1556792"/>
          <a:ext cx="8669694" cy="50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“At-sea” versus lab-based results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738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Comparison of transects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22713" y="2743376"/>
            <a:ext cx="4041775" cy="3324755"/>
          </a:xfrm>
        </p:spPr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SW transect surface values still slightly lower </a:t>
            </a:r>
            <a:r>
              <a:rPr lang="en-GB" sz="2000" b="0" dirty="0"/>
              <a:t>(0.03 – 0.06 nM) </a:t>
            </a:r>
            <a:r>
              <a:rPr lang="en-GB" sz="2000" b="0" dirty="0" smtClean="0"/>
              <a:t>than those during NE transect (0.07 – 0.08 nM).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0" dirty="0"/>
          </a:p>
          <a:p>
            <a:pPr marL="342900" indent="-342900">
              <a:buFont typeface="Arial" pitchFamily="34" charset="0"/>
              <a:buChar char="•"/>
            </a:pPr>
            <a:endParaRPr lang="en-GB" sz="20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Highest dFe concentrations still found in the trough on both transects.</a:t>
            </a:r>
            <a:endParaRPr lang="en-GB" sz="2000" b="0" dirty="0"/>
          </a:p>
        </p:txBody>
      </p:sp>
      <p:pic>
        <p:nvPicPr>
          <p:cNvPr id="10" name="Content Placeholder 1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392488" cy="2196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09120"/>
            <a:ext cx="4466597" cy="2195864"/>
          </a:xfrm>
        </p:spPr>
      </p:pic>
      <p:sp>
        <p:nvSpPr>
          <p:cNvPr id="6" name="TextBox 5"/>
          <p:cNvSpPr txBox="1"/>
          <p:nvPr/>
        </p:nvSpPr>
        <p:spPr>
          <a:xfrm>
            <a:off x="467544" y="1844824"/>
            <a:ext cx="126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 transect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22108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 transect</a:t>
            </a:r>
            <a:endParaRPr lang="en-GB" dirty="0"/>
          </a:p>
        </p:txBody>
      </p:sp>
      <p:pic>
        <p:nvPicPr>
          <p:cNvPr id="12" name="Picture 2" descr="C:\Users\cmm1g08\Desktop\PRISM dFe\PRISM TM casts - plots\NE transect across Joides Trough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mm1g08\Desktop\PRISM dFe\PRISM TM casts - plots\SW transect across Joides Trough 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924300" y="1988840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western Ross Sea transect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" y="2528653"/>
            <a:ext cx="4259739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78" y="2520000"/>
            <a:ext cx="4259418" cy="3420000"/>
          </a:xfrm>
        </p:spPr>
      </p:pic>
      <p:pic>
        <p:nvPicPr>
          <p:cNvPr id="1026" name="Picture 2" descr="C:\Users\cmm1g08\Desktop\PRISM dFe\PRISM TM casts - plots\western Ross Sea 2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169°E section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09640" cy="3600000"/>
          </a:xfrm>
        </p:spPr>
      </p:pic>
      <p:pic>
        <p:nvPicPr>
          <p:cNvPr id="13314" name="Picture 2" descr="C:\Users\cmm1g08\Desktop\PRISM dFe\PRISM TM casts - plots\169E section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263691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577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Near-surface depletion in eddy centre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7864" y="3501008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41490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Mid-depth enhancement in south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5536" y="397893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26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Benthic enhancement in north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169°E section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" y="2520000"/>
            <a:ext cx="4509640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59" y="2520000"/>
            <a:ext cx="4506233" cy="3600000"/>
          </a:xfrm>
        </p:spPr>
      </p:pic>
      <p:pic>
        <p:nvPicPr>
          <p:cNvPr id="13314" name="Picture 2" descr="C:\Users\cmm1g08\Desktop\PRISM dFe\PRISM TM casts - plots\169E section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6403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263691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577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Near-surface depletion in eddy centre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7864" y="3501008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414908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Mid-depth enhancement in south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5536" y="397893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251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Benthic enhancement in north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Towfish samples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433941"/>
            <a:ext cx="4039985" cy="34331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433941"/>
            <a:ext cx="4039985" cy="3433156"/>
          </a:xfrm>
        </p:spPr>
      </p:pic>
      <p:sp>
        <p:nvSpPr>
          <p:cNvPr id="13" name="TextBox 12"/>
          <p:cNvSpPr txBox="1"/>
          <p:nvPr/>
        </p:nvSpPr>
        <p:spPr>
          <a:xfrm>
            <a:off x="2627784" y="5949280"/>
            <a:ext cx="432048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NOTE: different scale used for towfish dFe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26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Towfish samples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433941"/>
            <a:ext cx="4039985" cy="34331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433941"/>
            <a:ext cx="4039985" cy="3433156"/>
          </a:xfrm>
        </p:spPr>
      </p:pic>
      <p:sp>
        <p:nvSpPr>
          <p:cNvPr id="13" name="TextBox 12"/>
          <p:cNvSpPr txBox="1"/>
          <p:nvPr/>
        </p:nvSpPr>
        <p:spPr>
          <a:xfrm>
            <a:off x="2627784" y="5949280"/>
            <a:ext cx="432048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NOTE: different scale used for towfish dFe</a:t>
            </a:r>
            <a:endParaRPr lang="en-GB" b="1" dirty="0"/>
          </a:p>
        </p:txBody>
      </p:sp>
      <p:sp>
        <p:nvSpPr>
          <p:cNvPr id="10" name="Oval 9"/>
          <p:cNvSpPr/>
          <p:nvPr/>
        </p:nvSpPr>
        <p:spPr>
          <a:xfrm>
            <a:off x="6444208" y="2708920"/>
            <a:ext cx="474003" cy="43204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861048"/>
            <a:ext cx="189904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Contaminated sample: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~3 nM </a:t>
            </a:r>
            <a:r>
              <a:rPr lang="en-GB" sz="1400" b="1" i="1" dirty="0" smtClean="0">
                <a:solidFill>
                  <a:srgbClr val="FF0000"/>
                </a:solidFill>
              </a:rPr>
              <a:t>cf.</a:t>
            </a:r>
            <a:r>
              <a:rPr lang="en-GB" sz="1400" b="1" dirty="0" smtClean="0">
                <a:solidFill>
                  <a:srgbClr val="FF0000"/>
                </a:solidFill>
              </a:rPr>
              <a:t> ~1 nM at sea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6918211" y="3068960"/>
            <a:ext cx="717073" cy="7920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At-sea analyses tended to over-estimate dFe concentrations, particularly at the lower end of the range (≤0.1nM).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Most features/trends identified from at-sea analyses still valid, but some not:</a:t>
            </a:r>
          </a:p>
          <a:p>
            <a:pPr lvl="1"/>
            <a:r>
              <a:rPr lang="en-GB" sz="2000" dirty="0" smtClean="0"/>
              <a:t>summit of Ross Bank</a:t>
            </a:r>
          </a:p>
          <a:p>
            <a:pPr lvl="1"/>
            <a:r>
              <a:rPr lang="en-GB" sz="2000" dirty="0" smtClean="0"/>
              <a:t>comparison of NE and SW Joides Trough transects</a:t>
            </a:r>
          </a:p>
          <a:p>
            <a:pPr lvl="1"/>
            <a:r>
              <a:rPr lang="en-GB" sz="2000" dirty="0" smtClean="0"/>
              <a:t>dFe signal from pack-ice in western Ross Sea.</a:t>
            </a:r>
          </a:p>
          <a:p>
            <a:pPr lvl="1"/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400" dirty="0" smtClean="0"/>
              <a:t>CDW dFe was 0.27nM; ISW dFe was 0.20 - 0.35nM.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Highest near-surface dFe values measured in eastern Ross Sea, around melting sea-ice.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Highest dFe values found within 100m of seafloor (values up to and above 1.5nM).</a:t>
            </a:r>
          </a:p>
        </p:txBody>
      </p:sp>
    </p:spTree>
    <p:extLst>
      <p:ext uri="{BB962C8B-B14F-4D97-AF65-F5344CB8AC3E}">
        <p14:creationId xmlns:p14="http://schemas.microsoft.com/office/powerpoint/2010/main" val="32074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Long E-W section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018781"/>
            <a:ext cx="800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(sample collection spans ONE MONTH from Stn.1 in the east to Stn.116 in the west)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0" y="1629280"/>
            <a:ext cx="5797724" cy="4320000"/>
          </a:xfrm>
        </p:spPr>
      </p:pic>
      <p:pic>
        <p:nvPicPr>
          <p:cNvPr id="1026" name="Picture 2" descr="C:\Users\cmm1g08\Desktop\PRISM dFe\PRISM TM casts - plots\long transect map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8" y="260648"/>
            <a:ext cx="2520000" cy="12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Sample coverage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867499" cy="31872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1342"/>
            <a:ext cx="3030488" cy="2238018"/>
          </a:xfr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331640" y="2924944"/>
            <a:ext cx="2088232" cy="17281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9872" y="2924944"/>
            <a:ext cx="2679371" cy="150153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31640" y="4653136"/>
            <a:ext cx="1728192" cy="201622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200" y="1340768"/>
            <a:ext cx="25922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50 hydrocasts: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sea-ice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eastern Ross Sea eddies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western Ross Sea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Ross Bank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Ross Ice Shelf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Joides Trough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western Ross Sea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4 towfish tows</a:t>
            </a:r>
          </a:p>
        </p:txBody>
      </p:sp>
    </p:spTree>
    <p:extLst>
      <p:ext uri="{BB962C8B-B14F-4D97-AF65-F5344CB8AC3E}">
        <p14:creationId xmlns:p14="http://schemas.microsoft.com/office/powerpoint/2010/main" val="424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" y="2520000"/>
            <a:ext cx="4422092" cy="3420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Elevated near-surface dFe in sea-ice region (up to ~0.8 nM at Stn.2, </a:t>
            </a:r>
            <a:r>
              <a:rPr lang="en-GB" sz="2000" i="1" dirty="0" smtClean="0"/>
              <a:t>cf</a:t>
            </a:r>
            <a:r>
              <a:rPr lang="en-GB" sz="2000" dirty="0" smtClean="0"/>
              <a:t>. ~0.2 nM at Stn.1).</a:t>
            </a:r>
          </a:p>
          <a:p>
            <a:endParaRPr lang="en-GB" sz="2000" dirty="0" smtClean="0"/>
          </a:p>
          <a:p>
            <a:r>
              <a:rPr lang="en-GB" sz="2000" dirty="0" smtClean="0"/>
              <a:t>dFe of 0.4 – 0.7 nM in surface waters at stations 4-6.</a:t>
            </a:r>
          </a:p>
          <a:p>
            <a:endParaRPr lang="en-GB" sz="2000" dirty="0" smtClean="0"/>
          </a:p>
          <a:p>
            <a:r>
              <a:rPr lang="en-GB" sz="2000" dirty="0" smtClean="0"/>
              <a:t>High dFe near seafloor at on-shelf stations (up to 1.4 nM)</a:t>
            </a:r>
            <a:endParaRPr lang="en-GB" sz="2000" dirty="0"/>
          </a:p>
        </p:txBody>
      </p:sp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73325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i</a:t>
            </a:r>
            <a:r>
              <a:rPr lang="en-GB" sz="1200" b="1" dirty="0" smtClean="0">
                <a:solidFill>
                  <a:srgbClr val="FF0000"/>
                </a:solidFill>
              </a:rPr>
              <a:t>n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666" y="6169059"/>
            <a:ext cx="122413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outside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5590178"/>
            <a:ext cx="544970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73928" y="5590178"/>
            <a:ext cx="205984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73497" y="5590178"/>
            <a:ext cx="205983" cy="144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4410" y="581993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60567" y="5241995"/>
            <a:ext cx="102991" cy="5760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9070" y="5025971"/>
            <a:ext cx="51497" cy="7920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435" y="6392361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95213" y="5241995"/>
            <a:ext cx="51496" cy="1179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" y="2520000"/>
            <a:ext cx="4422092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3" y="2520000"/>
            <a:ext cx="4421484" cy="3420000"/>
          </a:xfrm>
        </p:spPr>
      </p:pic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73325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i</a:t>
            </a:r>
            <a:r>
              <a:rPr lang="en-GB" sz="1200" b="1" dirty="0" smtClean="0">
                <a:solidFill>
                  <a:srgbClr val="FF0000"/>
                </a:solidFill>
              </a:rPr>
              <a:t>n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666" y="6169059"/>
            <a:ext cx="122413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outside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5590178"/>
            <a:ext cx="544970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73928" y="5590178"/>
            <a:ext cx="205984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73497" y="5590178"/>
            <a:ext cx="205983" cy="144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4410" y="581993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60567" y="5241995"/>
            <a:ext cx="102991" cy="5760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9070" y="5025971"/>
            <a:ext cx="51497" cy="7920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435" y="6392361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95213" y="5241995"/>
            <a:ext cx="51496" cy="1179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At-sea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" y="2520000"/>
            <a:ext cx="4422092" cy="342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New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3" y="2520000"/>
            <a:ext cx="4421484" cy="3420000"/>
          </a:xfrm>
        </p:spPr>
      </p:pic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73325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i</a:t>
            </a:r>
            <a:r>
              <a:rPr lang="en-GB" sz="1200" b="1" dirty="0" smtClean="0">
                <a:solidFill>
                  <a:srgbClr val="FF0000"/>
                </a:solidFill>
              </a:rPr>
              <a:t>n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666" y="6169059"/>
            <a:ext cx="122413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outside sea-ice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5590178"/>
            <a:ext cx="544970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73928" y="5590178"/>
            <a:ext cx="205984" cy="5788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73497" y="5590178"/>
            <a:ext cx="205983" cy="144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4410" y="5819936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60567" y="5241995"/>
            <a:ext cx="102991" cy="5760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09070" y="5025971"/>
            <a:ext cx="51497" cy="7920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435" y="6392361"/>
            <a:ext cx="84727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1200" b="1" dirty="0" smtClean="0">
                <a:solidFill>
                  <a:srgbClr val="FF0000"/>
                </a:solidFill>
              </a:rPr>
              <a:t> eddy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95213" y="5241995"/>
            <a:ext cx="51496" cy="1179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55776" y="3645024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08304" y="3645024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98380" y="2204864"/>
            <a:ext cx="147382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core of CDW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11" idx="1"/>
          </p:cNvCxnSpPr>
          <p:nvPr/>
        </p:nvCxnSpPr>
        <p:spPr>
          <a:xfrm flipH="1">
            <a:off x="3604804" y="2389530"/>
            <a:ext cx="1293576" cy="12554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</p:cNvCxnSpPr>
          <p:nvPr/>
        </p:nvCxnSpPr>
        <p:spPr>
          <a:xfrm>
            <a:off x="6372200" y="2389530"/>
            <a:ext cx="1584176" cy="12554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648199" y="1844824"/>
            <a:ext cx="4460305" cy="428133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Still shows elevated near-surface dFe at station 2 (and 3) relative to station 1.</a:t>
            </a:r>
          </a:p>
        </p:txBody>
      </p:sp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468820"/>
              </p:ext>
            </p:extLst>
          </p:nvPr>
        </p:nvGraphicFramePr>
        <p:xfrm>
          <a:off x="107504" y="1628800"/>
          <a:ext cx="4572000" cy="459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2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Sea-ice and eastern Ross Sea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648199" y="1844824"/>
            <a:ext cx="4460305" cy="428133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Still shows elevated near-surface dFe at station 2 (and 3) relative to station 1.</a:t>
            </a:r>
          </a:p>
          <a:p>
            <a:r>
              <a:rPr lang="en-GB" sz="2200" dirty="0" smtClean="0"/>
              <a:t>Core of CDW had dFe of ~0.27 nM.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026" name="Picture 2" descr="C:\Users\cmm1g08\Desktop\PRISM dFe\PRISM TM casts - plots\Stations 1-6 by latitude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24000"/>
            <a:ext cx="1444199" cy="12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597407"/>
              </p:ext>
            </p:extLst>
          </p:nvPr>
        </p:nvGraphicFramePr>
        <p:xfrm>
          <a:off x="107504" y="1628800"/>
          <a:ext cx="4572000" cy="459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2339752" y="335699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1936</TotalTime>
  <Words>2217</Words>
  <Application>Microsoft Office PowerPoint</Application>
  <PresentationFormat>On-screen Show (4:3)</PresentationFormat>
  <Paragraphs>315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Re-analysis of dFe samples</vt:lpstr>
      <vt:lpstr>“At-sea” versus lab-based results</vt:lpstr>
      <vt:lpstr>“At-sea” versus lab-based results</vt:lpstr>
      <vt:lpstr>Sample coverage</vt:lpstr>
      <vt:lpstr>Sea-ice and eastern Ross Sea</vt:lpstr>
      <vt:lpstr>Sea-ice and eastern Ross Sea</vt:lpstr>
      <vt:lpstr>Sea-ice and eastern Ross Sea</vt:lpstr>
      <vt:lpstr>Sea-ice and eastern Ross Sea</vt:lpstr>
      <vt:lpstr>Sea-ice and eastern Ross Sea</vt:lpstr>
      <vt:lpstr>Sea-ice and eastern Ross Sea</vt:lpstr>
      <vt:lpstr>Ice edge to low biomass region</vt:lpstr>
      <vt:lpstr>Ice edge to low biomass region</vt:lpstr>
      <vt:lpstr>Ice edge to low biomass region</vt:lpstr>
      <vt:lpstr>Ice edge to low biomass region</vt:lpstr>
      <vt:lpstr>1st E-W transect of Eddy 3</vt:lpstr>
      <vt:lpstr>Across frontal boundary</vt:lpstr>
      <vt:lpstr>Across frontal boundary</vt:lpstr>
      <vt:lpstr>2nd E-W transect of Eddy 3</vt:lpstr>
      <vt:lpstr>Ross Bank transects</vt:lpstr>
      <vt:lpstr>SE-NW section across Ross Bank</vt:lpstr>
      <vt:lpstr>N-S section across Ross Bank</vt:lpstr>
      <vt:lpstr>Revisiting Ross Bank (stations 38 &amp; 74)</vt:lpstr>
      <vt:lpstr>Revisiting Ross Bank (stations 38 &amp; 74)</vt:lpstr>
      <vt:lpstr>N-S section of Ross Ice Shelf</vt:lpstr>
      <vt:lpstr>E-W section of Ross Ice Shelf</vt:lpstr>
      <vt:lpstr>E-W section of Ross Ice Shelf</vt:lpstr>
      <vt:lpstr>Joides Trough transects</vt:lpstr>
      <vt:lpstr>NE transect across Joides Trough</vt:lpstr>
      <vt:lpstr>SW transect across Joides Trough</vt:lpstr>
      <vt:lpstr>Comparison of transects</vt:lpstr>
      <vt:lpstr>western Ross Sea transect</vt:lpstr>
      <vt:lpstr>169°E section</vt:lpstr>
      <vt:lpstr>169°E section</vt:lpstr>
      <vt:lpstr>Towfish samples</vt:lpstr>
      <vt:lpstr>Towfish samples</vt:lpstr>
      <vt:lpstr>Summary</vt:lpstr>
      <vt:lpstr>Long E-W section</vt:lpstr>
      <vt:lpstr>PowerPoint Presentation</vt:lpstr>
    </vt:vector>
  </TitlesOfParts>
  <Company>National Oceanography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1-6 (latitude)</dc:title>
  <dc:creator>Windows User</dc:creator>
  <cp:lastModifiedBy>Windows User</cp:lastModifiedBy>
  <cp:revision>106</cp:revision>
  <dcterms:created xsi:type="dcterms:W3CDTF">2013-05-24T14:16:50Z</dcterms:created>
  <dcterms:modified xsi:type="dcterms:W3CDTF">2013-06-11T20:58:52Z</dcterms:modified>
</cp:coreProperties>
</file>