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9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9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5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4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4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058C-2247-4D5F-AF34-E3454882D66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882B-FF26-41F9-86B3-FF3DC154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6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5179" y="1785530"/>
            <a:ext cx="1454332" cy="14804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018219" y="1819580"/>
            <a:ext cx="1132114" cy="6111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6200000">
            <a:off x="683632" y="1517742"/>
            <a:ext cx="413657" cy="1219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35112" y="1785530"/>
            <a:ext cx="1454332" cy="14804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898152" y="1819580"/>
            <a:ext cx="1132114" cy="611168"/>
          </a:xfrm>
          <a:prstGeom prst="rightArrow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6200000">
            <a:off x="6365444" y="1319621"/>
            <a:ext cx="691243" cy="2405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241449" y="1785530"/>
            <a:ext cx="1454332" cy="14804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10680055" y="1930729"/>
            <a:ext cx="1009378" cy="329381"/>
          </a:xfrm>
          <a:prstGeom prst="rightArrow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6200000">
            <a:off x="9049311" y="1197151"/>
            <a:ext cx="813498" cy="3632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40710" y="1785530"/>
            <a:ext cx="1454332" cy="14804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4903750" y="1819580"/>
            <a:ext cx="1132114" cy="611168"/>
          </a:xfrm>
          <a:prstGeom prst="right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6200000">
            <a:off x="3018345" y="966924"/>
            <a:ext cx="1132114" cy="5050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26994" y="1087923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</a:t>
            </a:r>
            <a:r>
              <a:rPr lang="en-GB" sz="2800" b="1" baseline="-25000" dirty="0" smtClean="0"/>
              <a:t>0</a:t>
            </a:r>
            <a:endParaRPr lang="en-GB" sz="2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8435" y="923981"/>
            <a:ext cx="44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F’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23769" y="618068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F</a:t>
            </a:r>
            <a:r>
              <a:rPr lang="en-GB" sz="2800" b="1" baseline="-25000" dirty="0" err="1" smtClean="0"/>
              <a:t>m</a:t>
            </a:r>
            <a:endParaRPr lang="en-GB" sz="28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9611177" y="895088"/>
            <a:ext cx="44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F’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30209" y="1837629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baseline="30000" dirty="0" smtClean="0"/>
              <a:t>-</a:t>
            </a:r>
            <a:endParaRPr lang="en-GB" sz="28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8344890" y="1844694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baseline="30000" dirty="0" smtClean="0"/>
              <a:t>-</a:t>
            </a:r>
            <a:endParaRPr lang="en-GB" sz="28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5294290" y="1837629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baseline="30000" dirty="0" smtClean="0"/>
              <a:t>-</a:t>
            </a:r>
            <a:endParaRPr lang="en-GB" sz="28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93910" y="1800347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baseline="30000" dirty="0" smtClean="0"/>
              <a:t>-</a:t>
            </a:r>
            <a:endParaRPr lang="en-GB" sz="2800" baseline="300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2950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9620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0222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3876" y="34956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5815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02485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230871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472526" y="34956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70359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7029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7631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17971" y="34956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440710" y="3504112"/>
            <a:ext cx="0" cy="103931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628878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907031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33703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352778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968232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94902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0155046" y="3505200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396701" y="3495675"/>
            <a:ext cx="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553053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831206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0057878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0276953" y="3389813"/>
            <a:ext cx="0" cy="52496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0712" y="3898182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Measuring pulses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145229" y="3489522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Dark</a:t>
            </a:r>
            <a:endParaRPr lang="en-GB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3533395" y="3953189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Saturating pulse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6308522" y="3999355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Actinic light</a:t>
            </a:r>
          </a:p>
          <a:p>
            <a:r>
              <a:rPr lang="en-GB" dirty="0" smtClean="0"/>
              <a:t>(quasi-continuous)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2116094" y="165296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4970610" y="16296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Closed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7922838" y="1395911"/>
            <a:ext cx="9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Partially </a:t>
            </a:r>
          </a:p>
          <a:p>
            <a:r>
              <a:rPr lang="en-GB" dirty="0" smtClean="0"/>
              <a:t>closed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10690614" y="1396647"/>
            <a:ext cx="107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</a:t>
            </a:r>
          </a:p>
          <a:p>
            <a:r>
              <a:rPr lang="en-GB" dirty="0" smtClean="0"/>
              <a:t>efficiency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1122089" y="35354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250135" y="365205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985125" y="3592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9862099" y="35354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80" name="Right Arrow 79"/>
          <p:cNvSpPr/>
          <p:nvPr/>
        </p:nvSpPr>
        <p:spPr>
          <a:xfrm rot="18606787">
            <a:off x="7213391" y="1452377"/>
            <a:ext cx="729818" cy="1717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ight Arrow 80"/>
          <p:cNvSpPr/>
          <p:nvPr/>
        </p:nvSpPr>
        <p:spPr>
          <a:xfrm rot="18606787">
            <a:off x="10105481" y="1441803"/>
            <a:ext cx="729818" cy="1717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412236" y="9720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NPQ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9274430" y="3993603"/>
            <a:ext cx="128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Actinic light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601490" y="2134305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Chlorophyll</a:t>
            </a:r>
          </a:p>
          <a:p>
            <a:r>
              <a:rPr lang="en-GB" dirty="0" smtClean="0"/>
              <a:t>PSII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10384512" y="8950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NPQ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1723755" y="331944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2H</a:t>
            </a:r>
            <a:r>
              <a:rPr lang="en-GB" baseline="-25000" dirty="0" smtClean="0"/>
              <a:t>2</a:t>
            </a:r>
            <a:r>
              <a:rPr lang="en-GB" dirty="0" smtClean="0"/>
              <a:t>O </a:t>
            </a:r>
            <a:endParaRPr lang="en-GB" dirty="0"/>
          </a:p>
        </p:txBody>
      </p:sp>
      <p:cxnSp>
        <p:nvCxnSpPr>
          <p:cNvPr id="89" name="Straight Arrow Connector 88"/>
          <p:cNvCxnSpPr>
            <a:stCxn id="87" idx="3"/>
          </p:cNvCxnSpPr>
          <p:nvPr/>
        </p:nvCxnSpPr>
        <p:spPr>
          <a:xfrm flipV="1">
            <a:off x="2453442" y="3408736"/>
            <a:ext cx="156859" cy="95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14361" y="31347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2506717" y="3528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1641763" y="2728430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baseline="30000" dirty="0" smtClean="0"/>
              <a:t>-</a:t>
            </a:r>
            <a:endParaRPr lang="en-GB" sz="2800" baseline="30000" dirty="0"/>
          </a:p>
        </p:txBody>
      </p:sp>
      <p:cxnSp>
        <p:nvCxnSpPr>
          <p:cNvPr id="93" name="Straight Arrow Connector 92"/>
          <p:cNvCxnSpPr>
            <a:endCxn id="91" idx="1"/>
          </p:cNvCxnSpPr>
          <p:nvPr/>
        </p:nvCxnSpPr>
        <p:spPr>
          <a:xfrm>
            <a:off x="2252149" y="3658875"/>
            <a:ext cx="254568" cy="54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872474" y="3177344"/>
            <a:ext cx="12237" cy="231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5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05025" y="756444"/>
            <a:ext cx="5302885" cy="3287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115" y="2908726"/>
            <a:ext cx="40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Fo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5035" y="8117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Fm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93166" y="93559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Fm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6560" y="2510819"/>
            <a:ext cx="34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F’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543175" y="3664982"/>
            <a:ext cx="590550" cy="1259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33725" y="3659426"/>
            <a:ext cx="3064169" cy="1315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97894" y="3664982"/>
            <a:ext cx="926805" cy="1259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9845" y="3796506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26220" y="3791743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73870" y="3793330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40570" y="378698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69170" y="3791743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88245" y="378698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35895" y="378698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02595" y="3792537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4075" y="378698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26095" y="3782218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73745" y="378301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11870" y="3782218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59520" y="3784598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5411" y="3303032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7428" y="3241029"/>
            <a:ext cx="16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Actinic light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26516" y="331148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53150" y="3786981"/>
            <a:ext cx="0" cy="5619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6991" y="4277887"/>
            <a:ext cx="17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Saturation pulses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226095" y="1120259"/>
            <a:ext cx="393406" cy="6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552825" y="1276350"/>
            <a:ext cx="66675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816991" y="1333500"/>
            <a:ext cx="142434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59425" y="1386829"/>
            <a:ext cx="0" cy="31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959425" y="2466975"/>
            <a:ext cx="79175" cy="11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127517" y="1181100"/>
            <a:ext cx="5894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70666" y="3238787"/>
            <a:ext cx="1355429" cy="22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0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7" y="468373"/>
            <a:ext cx="10684166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5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8930" y="379729"/>
            <a:ext cx="4376420" cy="4182745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5055" y="4817428"/>
            <a:ext cx="2269490" cy="8409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 depth profile Meander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transect (CTD 44-52)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05350" y="379729"/>
            <a:ext cx="3362325" cy="405479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89830" y="4817428"/>
            <a:ext cx="2269490" cy="5491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 Depth profile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Meander 2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transect (CTDs 35-42)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26755" y="528160"/>
            <a:ext cx="3379470" cy="403431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52205" y="4694787"/>
            <a:ext cx="2269490" cy="67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 Depth profile Meander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transect (CTDs 26-34)</a:t>
            </a:r>
          </a:p>
        </p:txBody>
      </p:sp>
    </p:spTree>
    <p:extLst>
      <p:ext uri="{BB962C8B-B14F-4D97-AF65-F5344CB8AC3E}">
        <p14:creationId xmlns:p14="http://schemas.microsoft.com/office/powerpoint/2010/main" val="345976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13" y="575062"/>
            <a:ext cx="4305673" cy="2415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35" y="575062"/>
            <a:ext cx="3037658" cy="290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35" y="3583094"/>
            <a:ext cx="3059759" cy="2636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449" y="3583094"/>
            <a:ext cx="2979059" cy="2636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6725" y="14287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FvFm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39050" y="4552950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Bright field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85950" y="6219826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Polarized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90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Brownlee</dc:creator>
  <cp:lastModifiedBy>Colin Brownlee</cp:lastModifiedBy>
  <cp:revision>16</cp:revision>
  <dcterms:created xsi:type="dcterms:W3CDTF">2020-02-28T17:45:33Z</dcterms:created>
  <dcterms:modified xsi:type="dcterms:W3CDTF">2020-03-01T05:58:29Z</dcterms:modified>
</cp:coreProperties>
</file>