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C8E5-3F0B-4CF7-83B5-EFFB93CF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D08CA-1B83-4065-875F-97FCE53AD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4AA5-EC58-425F-9A50-ABC4C56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5296-AAF1-4B45-B3EC-7273D097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96B6-919C-4650-A956-B5D04839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E9B-E8EF-4B89-8C01-2F8B6379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83DAA-D5DD-44EC-8F9D-E5B8E2650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CAAF-54FA-4AA7-A378-CDF261B8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5FF8-B4B7-4C78-BA42-4D33F38E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8AFE2-F67F-480D-9FCB-C7BAA5D1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A7FE8-C49C-43A9-B0DA-B80376C6A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2F819-4113-4C79-9BC4-5DA3CC126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55A3-F77B-469A-AE1B-96438D17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01E6-8AA7-4DD6-BFCB-DC351D60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9CA2-D8FB-4BEA-994F-9468F23E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5365-D305-4218-844A-88DA11D0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5F46-A6E3-4B5C-8E02-0614797A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9B49-489F-4161-BC7A-EA70217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D9C6-C9A4-4AC2-B2AE-DEF0EC8A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3463-E6E8-44F4-8661-3E4ADD49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A567-76B2-4CF1-8C4C-29234DFB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C41F8-FA75-4C39-BD0D-61BC9CCA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1941D-9E1E-4990-97D3-E53C395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5E4C9-E4B7-43D7-82BC-DF8BBA18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5207-617D-4D58-8454-C0CF2245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411B-0AD5-40D5-8D34-1E87175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723B-5F85-458D-AAA9-5701A9CE0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5030-BE82-4A8B-916F-B4859FA31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8F3C6-2351-471D-B62C-D825BE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83B8-FBC2-4AAB-98CB-91FE5976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41D5F-BA68-4C29-8834-87E5B56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75FD-D387-47F8-AE34-97D1EF79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CD6E8-10EC-4450-8347-54FAE2CAB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0DBD1-4943-4F62-B242-3BFE61F8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03763-4C75-49F3-AE3A-2586970E0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898A0-A6EC-4F2B-8A07-FF2F036F3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B06A0-9A94-4D0D-9FA3-D59A904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F12A-2EBD-4490-AA63-B080CE86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2D612-F9F6-4E6B-97A1-7FC5D72E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721B-5A6B-43F2-A7A4-BD24038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E0B0-A75C-4613-B686-E8812BC1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98190-E7BD-4BDB-96F7-6EAF9E78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E2648-BF96-4B2C-9503-254DBB89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35F76-3986-455C-BF97-0C80E841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C8EA1-3A3D-4E45-8DBE-40792991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E917-E574-4A76-BFE6-E8A0BE6A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FDAD-F882-4ADA-8BEA-6400CD52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C45A-F965-4493-ACBC-77D54B75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1518D-86F7-40F6-9295-86E51700F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683B9-D522-447C-A77B-3EFC79BE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6CC5-C28B-4287-82D9-8EB2A967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A398-BD08-4081-9FA7-5499F8F5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6038-B28B-427D-A485-5C49863F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1B83C-B7AC-49AB-9E80-71D71CFBC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B9B11-9B9D-4554-B74A-29C0509AD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95698-3CBB-488D-A620-32C10EAC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0B030-33AA-4322-8E78-0D59A5EC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2A8AC-ABDC-42E7-81BD-C08E7084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06B2A-6916-4409-A907-B60D5C29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DD890-E3D7-4ADA-AF67-4E611195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283E-060C-458C-A6D7-C620C4F9D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CAC8-BDBC-4365-8B51-4DF40D8C018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91F4-EB23-462D-8780-63B3AE03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EAA1-B36B-40CF-91CD-A01E56017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CB9D-E5F5-4E45-BD13-649F8716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A6B6DC-1E87-4AED-B2BD-53D2B52C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31" y="911297"/>
            <a:ext cx="3749040" cy="4920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FAA82-089A-4001-A482-1EACF36EE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19" y="911298"/>
            <a:ext cx="3749040" cy="492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4636B-562C-4FC8-ABC7-C941695E3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8" y="910390"/>
            <a:ext cx="3749730" cy="49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60FFA-0557-4420-92EA-F1BF1E144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94" y="835577"/>
            <a:ext cx="3749730" cy="4921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91661-74CA-4E1E-8BB3-8C3BBC16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84" y="795383"/>
            <a:ext cx="3749730" cy="49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A8B87-EA40-4658-9AF9-2025D95ED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97" y="299021"/>
            <a:ext cx="4330043" cy="568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D641F-711F-4FE6-BB63-D6DE390D8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77" y="299021"/>
            <a:ext cx="4330043" cy="56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0B9FC-D4EB-418A-B7D5-51644711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94" y="742472"/>
            <a:ext cx="5029200" cy="53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E9AEE-D708-4A3A-B0FF-8EFD5273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98" y="966405"/>
            <a:ext cx="5212080" cy="48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Yifan Zhu</dc:creator>
  <cp:lastModifiedBy>Yifan Zhu</cp:lastModifiedBy>
  <cp:revision>9</cp:revision>
  <dcterms:created xsi:type="dcterms:W3CDTF">2019-07-17T21:00:44Z</dcterms:created>
  <dcterms:modified xsi:type="dcterms:W3CDTF">2019-07-18T17:44:20Z</dcterms:modified>
</cp:coreProperties>
</file>