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70" r:id="rId2"/>
    <p:sldId id="256" r:id="rId3"/>
    <p:sldId id="261" r:id="rId4"/>
    <p:sldId id="257" r:id="rId5"/>
    <p:sldId id="262" r:id="rId6"/>
    <p:sldId id="267" r:id="rId7"/>
    <p:sldId id="268" r:id="rId8"/>
    <p:sldId id="271" r:id="rId9"/>
    <p:sldId id="272" r:id="rId10"/>
    <p:sldId id="278" r:id="rId11"/>
    <p:sldId id="269" r:id="rId12"/>
    <p:sldId id="273" r:id="rId13"/>
    <p:sldId id="318" r:id="rId14"/>
    <p:sldId id="263" r:id="rId15"/>
    <p:sldId id="281" r:id="rId16"/>
    <p:sldId id="264" r:id="rId17"/>
    <p:sldId id="274" r:id="rId18"/>
    <p:sldId id="275" r:id="rId19"/>
    <p:sldId id="309" r:id="rId20"/>
    <p:sldId id="277" r:id="rId21"/>
    <p:sldId id="265" r:id="rId22"/>
    <p:sldId id="276" r:id="rId23"/>
    <p:sldId id="280" r:id="rId24"/>
    <p:sldId id="284" r:id="rId25"/>
    <p:sldId id="285" r:id="rId26"/>
    <p:sldId id="286" r:id="rId27"/>
    <p:sldId id="282" r:id="rId28"/>
    <p:sldId id="283" r:id="rId29"/>
    <p:sldId id="319" r:id="rId30"/>
    <p:sldId id="297" r:id="rId31"/>
    <p:sldId id="290" r:id="rId32"/>
    <p:sldId id="287" r:id="rId33"/>
    <p:sldId id="291" r:id="rId34"/>
    <p:sldId id="295" r:id="rId35"/>
    <p:sldId id="296" r:id="rId36"/>
    <p:sldId id="294" r:id="rId37"/>
    <p:sldId id="311" r:id="rId38"/>
    <p:sldId id="312" r:id="rId39"/>
    <p:sldId id="313" r:id="rId40"/>
    <p:sldId id="314" r:id="rId41"/>
    <p:sldId id="305" r:id="rId42"/>
    <p:sldId id="302" r:id="rId43"/>
    <p:sldId id="306" r:id="rId44"/>
    <p:sldId id="303" r:id="rId45"/>
    <p:sldId id="307" r:id="rId46"/>
    <p:sldId id="304" r:id="rId47"/>
    <p:sldId id="310" r:id="rId48"/>
    <p:sldId id="316" r:id="rId49"/>
    <p:sldId id="315" r:id="rId50"/>
    <p:sldId id="317" r:id="rId51"/>
    <p:sldId id="320" r:id="rId52"/>
    <p:sldId id="321" r:id="rId53"/>
    <p:sldId id="325" r:id="rId54"/>
    <p:sldId id="322" r:id="rId55"/>
    <p:sldId id="324" r:id="rId56"/>
    <p:sldId id="323" r:id="rId57"/>
    <p:sldId id="279" r:id="rId58"/>
    <p:sldId id="300" r:id="rId59"/>
    <p:sldId id="301" r:id="rId60"/>
    <p:sldId id="308" r:id="rId61"/>
    <p:sldId id="266" r:id="rId6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15" autoAdjust="0"/>
    <p:restoredTop sz="86462" autoAdjust="0"/>
  </p:normalViewPr>
  <p:slideViewPr>
    <p:cSldViewPr>
      <p:cViewPr>
        <p:scale>
          <a:sx n="50" d="100"/>
          <a:sy n="50" d="100"/>
        </p:scale>
        <p:origin x="-1008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2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9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2.xml"/><Relationship Id="rId2" Type="http://schemas.openxmlformats.org/officeDocument/2006/relationships/slide" Target="slides/slide40.xml"/><Relationship Id="rId1" Type="http://schemas.openxmlformats.org/officeDocument/2006/relationships/slide" Target="slides/slide35.xml"/><Relationship Id="rId6" Type="http://schemas.openxmlformats.org/officeDocument/2006/relationships/slide" Target="slides/slide45.xml"/><Relationship Id="rId5" Type="http://schemas.openxmlformats.org/officeDocument/2006/relationships/slide" Target="slides/slide44.xml"/><Relationship Id="rId4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7175D-FFEF-43F4-8B07-25CF5F6E6E2A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ADD14-EBFA-4506-BB55-C3A144C8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06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16229"/>
          <a:stretch/>
        </p:blipFill>
        <p:spPr bwMode="auto">
          <a:xfrm>
            <a:off x="2133600" y="914400"/>
            <a:ext cx="5617401" cy="5943600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96962"/>
          </a:xfrm>
        </p:spPr>
        <p:txBody>
          <a:bodyPr>
            <a:normAutofit/>
          </a:bodyPr>
          <a:lstStyle/>
          <a:p>
            <a:r>
              <a:rPr lang="en-US" dirty="0" smtClean="0"/>
              <a:t>July</a:t>
            </a:r>
            <a:r>
              <a:rPr lang="en-US" baseline="0" dirty="0" smtClean="0"/>
              <a:t> 5-6 ADCP </a:t>
            </a:r>
            <a:r>
              <a:rPr lang="en-US" baseline="0" dirty="0" err="1" smtClean="0"/>
              <a:t>overlayed</a:t>
            </a:r>
            <a:r>
              <a:rPr lang="en-US" baseline="0" dirty="0" smtClean="0"/>
              <a:t> on July 4 SST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962400" y="3352800"/>
            <a:ext cx="1524000" cy="152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9055"/>
          <a:stretch/>
        </p:blipFill>
        <p:spPr>
          <a:xfrm>
            <a:off x="1066800" y="1169158"/>
            <a:ext cx="7085144" cy="5688842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419600" y="3276600"/>
            <a:ext cx="1005840" cy="10058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8" t="13805" r="7871" b="5387"/>
          <a:stretch/>
        </p:blipFill>
        <p:spPr bwMode="auto">
          <a:xfrm>
            <a:off x="0" y="1447800"/>
            <a:ext cx="9144000" cy="4770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survey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914400"/>
            <a:ext cx="45260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858000" y="3416595"/>
            <a:ext cx="457200" cy="419883"/>
            <a:chOff x="6858000" y="3416595"/>
            <a:chExt cx="457200" cy="419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086600" y="3416595"/>
              <a:ext cx="0" cy="2177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86600" y="3634356"/>
              <a:ext cx="228600" cy="2021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58000" y="3836478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5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8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26348" r="34776" b="30035"/>
          <a:stretch/>
        </p:blipFill>
        <p:spPr bwMode="auto">
          <a:xfrm>
            <a:off x="34120" y="3733800"/>
            <a:ext cx="4653886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t="26770" r="34131" b="29613"/>
          <a:stretch/>
        </p:blipFill>
        <p:spPr bwMode="auto">
          <a:xfrm>
            <a:off x="4451131" y="2285999"/>
            <a:ext cx="4713890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40669" y="0"/>
            <a:ext cx="2971800" cy="144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26259" r="34524" b="31387"/>
          <a:stretch/>
        </p:blipFill>
        <p:spPr bwMode="auto">
          <a:xfrm>
            <a:off x="-2666" y="440335"/>
            <a:ext cx="4722127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5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VPR1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81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REMUS transect – July 8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6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36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11420" r="8319" b="2657"/>
          <a:stretch/>
        </p:blipFill>
        <p:spPr bwMode="auto">
          <a:xfrm>
            <a:off x="0" y="990600"/>
            <a:ext cx="9144000" cy="51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VPR3 Survey July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52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14340"/>
          <a:stretch/>
        </p:blipFill>
        <p:spPr>
          <a:xfrm>
            <a:off x="2033752" y="914400"/>
            <a:ext cx="577018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ADCP from Streamer</a:t>
            </a:r>
            <a:r>
              <a:rPr lang="en-US" baseline="0" dirty="0" smtClean="0"/>
              <a:t> / slope front transect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3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1176" r="7538"/>
          <a:stretch/>
        </p:blipFill>
        <p:spPr bwMode="auto">
          <a:xfrm>
            <a:off x="0" y="1218368"/>
            <a:ext cx="9144000" cy="525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VPR4 July 10-11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3124" r="8319"/>
          <a:stretch/>
        </p:blipFill>
        <p:spPr bwMode="auto">
          <a:xfrm>
            <a:off x="-15766" y="1447800"/>
            <a:ext cx="9144000" cy="48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2,3,4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2491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8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1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347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Across – front mission July 10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676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450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38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2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Along – front mission July 10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9323" y="155479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1307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2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Along – front mission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8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Bottom boundary layer mission July 11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30166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914400"/>
            <a:ext cx="4528457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100226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99060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Bottom boundary layer mission July 11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815" y="132829"/>
            <a:ext cx="288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11 July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0987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815" y="132829"/>
            <a:ext cx="288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11 July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41645" r="32855" b="23077"/>
          <a:stretch/>
        </p:blipFill>
        <p:spPr>
          <a:xfrm>
            <a:off x="845587" y="738625"/>
            <a:ext cx="7541207" cy="594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62600" y="1905000"/>
            <a:ext cx="420767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4584" r="9095" b="7282"/>
          <a:stretch/>
        </p:blipFill>
        <p:spPr bwMode="auto">
          <a:xfrm>
            <a:off x="0" y="1752600"/>
            <a:ext cx="9144000" cy="454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VPR5 July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8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5633" y="164361"/>
            <a:ext cx="327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SST - June 23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2" y="914400"/>
            <a:ext cx="67437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28"/>
            <a:ext cx="9144000" cy="62910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SST July</a:t>
            </a:r>
            <a:r>
              <a:rPr lang="en-US" baseline="0" dirty="0" smtClean="0"/>
              <a:t> 9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800600" y="3581400"/>
            <a:ext cx="8382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04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VPR6 July 13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9230" r="7542" b="6795"/>
          <a:stretch/>
        </p:blipFill>
        <p:spPr bwMode="auto">
          <a:xfrm>
            <a:off x="0" y="1371600"/>
            <a:ext cx="9144000" cy="499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917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6" b="9425"/>
          <a:stretch/>
        </p:blipFill>
        <p:spPr>
          <a:xfrm>
            <a:off x="1029428" y="1213945"/>
            <a:ext cx="7085144" cy="56440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VIIRS Chl July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8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529" r="8126"/>
          <a:stretch/>
        </p:blipFill>
        <p:spPr bwMode="auto">
          <a:xfrm>
            <a:off x="0" y="1147590"/>
            <a:ext cx="9144000" cy="571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12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0000" r="39375" b="8824"/>
          <a:stretch/>
        </p:blipFill>
        <p:spPr bwMode="auto">
          <a:xfrm>
            <a:off x="5105400" y="1524000"/>
            <a:ext cx="388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1176" r="37031" b="8824"/>
          <a:stretch/>
        </p:blipFill>
        <p:spPr bwMode="auto">
          <a:xfrm>
            <a:off x="152400" y="1600200"/>
            <a:ext cx="44577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REMUS 4 – diatom hotspot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451783" y="1066800"/>
            <a:ext cx="626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Temperature			     Salinity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9756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 t="10589" r="36719" b="7647"/>
          <a:stretch/>
        </p:blipFill>
        <p:spPr bwMode="auto">
          <a:xfrm>
            <a:off x="4819650" y="1562100"/>
            <a:ext cx="43243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11176" r="35156" b="7941"/>
          <a:stretch/>
        </p:blipFill>
        <p:spPr bwMode="auto">
          <a:xfrm>
            <a:off x="0" y="1619250"/>
            <a:ext cx="46672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814462" y="1066800"/>
            <a:ext cx="5881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Nitrate				Oxygen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907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0000" r="29375" b="8529"/>
          <a:stretch/>
        </p:blipFill>
        <p:spPr bwMode="auto">
          <a:xfrm>
            <a:off x="4658485" y="1661160"/>
            <a:ext cx="4485515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9412" r="33432" b="17941"/>
          <a:stretch/>
        </p:blipFill>
        <p:spPr bwMode="auto">
          <a:xfrm>
            <a:off x="63666" y="1657353"/>
            <a:ext cx="4355934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066800"/>
            <a:ext cx="680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Fluorescence			   Backscatter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9078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04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9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9780" y="152400"/>
            <a:ext cx="324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- June 23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053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9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14045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3 – VIIRS Chl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5250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4 – VIIRS Chl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447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7222</TotalTime>
  <Words>445</Words>
  <Application>Microsoft Office PowerPoint</Application>
  <PresentationFormat>On-screen Show (4:3)</PresentationFormat>
  <Paragraphs>91</Paragraphs>
  <Slides>61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5-6 ADCP overlayed on July 4 SST</vt:lpstr>
      <vt:lpstr>MODIS Chl July 5</vt:lpstr>
      <vt:lpstr>VPR survey July 6</vt:lpstr>
      <vt:lpstr>PowerPoint Presentation</vt:lpstr>
      <vt:lpstr>PowerPoint Presentation</vt:lpstr>
      <vt:lpstr>PowerPoint Presentation</vt:lpstr>
      <vt:lpstr>PowerPoint Presentation</vt:lpstr>
      <vt:lpstr>VPR Survey July 7-8</vt:lpstr>
      <vt:lpstr>ADCP from VPR survey</vt:lpstr>
      <vt:lpstr>VPR Survey July 7-8</vt:lpstr>
      <vt:lpstr>PowerPoint Presentation</vt:lpstr>
      <vt:lpstr>ADCP from VPR survey</vt:lpstr>
      <vt:lpstr>VPR1 Survey July 7-8</vt:lpstr>
      <vt:lpstr>PowerPoint Presentation</vt:lpstr>
      <vt:lpstr>PowerPoint Presentation</vt:lpstr>
      <vt:lpstr>PowerPoint Presentation</vt:lpstr>
      <vt:lpstr>PowerPoint Presentation</vt:lpstr>
      <vt:lpstr>ADCP from VPR survey</vt:lpstr>
      <vt:lpstr>VPR3 Survey July 9</vt:lpstr>
      <vt:lpstr>ADCP from Streamer / slope front transect</vt:lpstr>
      <vt:lpstr>PowerPoint Presentation</vt:lpstr>
      <vt:lpstr>PowerPoint Presentation</vt:lpstr>
      <vt:lpstr>VPR4 July 10-11</vt:lpstr>
      <vt:lpstr>VPR 2,3,4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VPR5 July 12</vt:lpstr>
      <vt:lpstr>SST July 9</vt:lpstr>
      <vt:lpstr>VPR6 July 13</vt:lpstr>
      <vt:lpstr>VIIRS Chl July 13</vt:lpstr>
      <vt:lpstr>PowerPoint Presentation</vt:lpstr>
      <vt:lpstr>REMUS 4 – diatom hotspot</vt:lpstr>
      <vt:lpstr>PowerPoint Presentation</vt:lpstr>
      <vt:lpstr>PowerPoint Presentation</vt:lpstr>
      <vt:lpstr>Extras</vt:lpstr>
      <vt:lpstr>PowerPoint Presentation</vt:lpstr>
      <vt:lpstr>PowerPoint Presentation</vt:lpstr>
      <vt:lpstr>PowerPoint Presentation</vt:lpstr>
      <vt:lpstr>MODIS Chl July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70</cp:revision>
  <cp:lastPrinted>2019-07-07T18:04:58Z</cp:lastPrinted>
  <dcterms:created xsi:type="dcterms:W3CDTF">2017-08-11T19:56:47Z</dcterms:created>
  <dcterms:modified xsi:type="dcterms:W3CDTF">2019-07-14T13:38:43Z</dcterms:modified>
</cp:coreProperties>
</file>