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0" r:id="rId2"/>
    <p:sldId id="256" r:id="rId3"/>
    <p:sldId id="261" r:id="rId4"/>
    <p:sldId id="257" r:id="rId5"/>
    <p:sldId id="262" r:id="rId6"/>
    <p:sldId id="267" r:id="rId7"/>
    <p:sldId id="268" r:id="rId8"/>
    <p:sldId id="271" r:id="rId9"/>
    <p:sldId id="272" r:id="rId10"/>
    <p:sldId id="278" r:id="rId11"/>
    <p:sldId id="269" r:id="rId12"/>
    <p:sldId id="273" r:id="rId13"/>
    <p:sldId id="263" r:id="rId14"/>
    <p:sldId id="281" r:id="rId15"/>
    <p:sldId id="264" r:id="rId16"/>
    <p:sldId id="274" r:id="rId17"/>
    <p:sldId id="275" r:id="rId18"/>
    <p:sldId id="277" r:id="rId19"/>
    <p:sldId id="265" r:id="rId20"/>
    <p:sldId id="276" r:id="rId21"/>
    <p:sldId id="280" r:id="rId22"/>
    <p:sldId id="284" r:id="rId23"/>
    <p:sldId id="285" r:id="rId24"/>
    <p:sldId id="286" r:id="rId25"/>
    <p:sldId id="282" r:id="rId26"/>
    <p:sldId id="283" r:id="rId27"/>
    <p:sldId id="288" r:id="rId28"/>
    <p:sldId id="289" r:id="rId29"/>
    <p:sldId id="290" r:id="rId30"/>
    <p:sldId id="287" r:id="rId31"/>
    <p:sldId id="291" r:id="rId32"/>
    <p:sldId id="295" r:id="rId33"/>
    <p:sldId id="296" r:id="rId34"/>
    <p:sldId id="294" r:id="rId35"/>
    <p:sldId id="292" r:id="rId36"/>
    <p:sldId id="293" r:id="rId37"/>
    <p:sldId id="279" r:id="rId38"/>
    <p:sldId id="266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615" autoAdjust="0"/>
    <p:restoredTop sz="86462" autoAdjust="0"/>
  </p:normalViewPr>
  <p:slideViewPr>
    <p:cSldViewPr>
      <p:cViewPr>
        <p:scale>
          <a:sx n="60" d="100"/>
          <a:sy n="60" d="100"/>
        </p:scale>
        <p:origin x="-70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76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7175D-FFEF-43F4-8B07-25CF5F6E6E2A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ADD14-EBFA-4506-BB55-C3A144C8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9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" y="1295400"/>
            <a:ext cx="4572000" cy="4242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9242"/>
            <a:ext cx="4572000" cy="442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98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VIIRS Chl June </a:t>
            </a:r>
            <a:r>
              <a:rPr lang="en-US" sz="3600" dirty="0" smtClean="0"/>
              <a:t>23              MODIS Chl July 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06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r="16229"/>
          <a:stretch/>
        </p:blipFill>
        <p:spPr bwMode="auto">
          <a:xfrm>
            <a:off x="2133600" y="914400"/>
            <a:ext cx="5617401" cy="5943600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96962"/>
          </a:xfrm>
        </p:spPr>
        <p:txBody>
          <a:bodyPr>
            <a:normAutofit/>
          </a:bodyPr>
          <a:lstStyle/>
          <a:p>
            <a:r>
              <a:rPr lang="en-US" dirty="0" smtClean="0"/>
              <a:t>July</a:t>
            </a:r>
            <a:r>
              <a:rPr lang="en-US" baseline="0" dirty="0" smtClean="0"/>
              <a:t> 5-6 ADCP </a:t>
            </a:r>
            <a:r>
              <a:rPr lang="en-US" baseline="0" dirty="0" err="1" smtClean="0"/>
              <a:t>overlayed</a:t>
            </a:r>
            <a:r>
              <a:rPr lang="en-US" baseline="0" dirty="0" smtClean="0"/>
              <a:t> on July 4 SST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962400" y="3352800"/>
            <a:ext cx="1524000" cy="1524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MODIS Chl July 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b="9055"/>
          <a:stretch/>
        </p:blipFill>
        <p:spPr>
          <a:xfrm>
            <a:off x="1066800" y="1169158"/>
            <a:ext cx="7085144" cy="5688842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4419600" y="3276600"/>
            <a:ext cx="1005840" cy="10058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38" t="13805" r="7871" b="5387"/>
          <a:stretch/>
        </p:blipFill>
        <p:spPr bwMode="auto">
          <a:xfrm>
            <a:off x="0" y="1447800"/>
            <a:ext cx="9144000" cy="4770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survey July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38" y="914400"/>
            <a:ext cx="45260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" y="1295400"/>
            <a:ext cx="4572000" cy="4242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9242"/>
            <a:ext cx="4572000" cy="442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98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VIIRS Chl June </a:t>
            </a:r>
            <a:r>
              <a:rPr lang="en-US" sz="3600" dirty="0" smtClean="0"/>
              <a:t>23              MODIS Chl July 6</a:t>
            </a:r>
            <a:endParaRPr lang="en-US" sz="3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858000" y="3416595"/>
            <a:ext cx="457200" cy="419883"/>
            <a:chOff x="6858000" y="3416595"/>
            <a:chExt cx="457200" cy="4198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086600" y="3416595"/>
              <a:ext cx="0" cy="2177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086600" y="3634356"/>
              <a:ext cx="228600" cy="2021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858000" y="3836478"/>
              <a:ext cx="45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85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 Survey July 7-8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5486400"/>
            <a:chOff x="0" y="914400"/>
            <a:chExt cx="9144000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5133" r="6263" b="7385"/>
            <a:stretch/>
          </p:blipFill>
          <p:spPr bwMode="auto">
            <a:xfrm>
              <a:off x="0" y="914400"/>
              <a:ext cx="9144000" cy="545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429" r="8030" b="17216"/>
            <a:stretch/>
          </p:blipFill>
          <p:spPr bwMode="auto">
            <a:xfrm>
              <a:off x="0" y="3657600"/>
              <a:ext cx="483130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1415" y="3974068"/>
              <a:ext cx="966931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Density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8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t="26348" r="34776" b="30035"/>
          <a:stretch/>
        </p:blipFill>
        <p:spPr bwMode="auto">
          <a:xfrm>
            <a:off x="34120" y="3733800"/>
            <a:ext cx="4653886" cy="28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5" t="26770" r="34131" b="29613"/>
          <a:stretch/>
        </p:blipFill>
        <p:spPr bwMode="auto">
          <a:xfrm>
            <a:off x="4451131" y="2285999"/>
            <a:ext cx="4713890" cy="28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40669" y="0"/>
            <a:ext cx="2971800" cy="144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 Survey July 7-8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t="26259" r="34524" b="31387"/>
          <a:stretch/>
        </p:blipFill>
        <p:spPr bwMode="auto">
          <a:xfrm>
            <a:off x="-2666" y="440335"/>
            <a:ext cx="4722127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85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VPR1 </a:t>
            </a:r>
            <a:r>
              <a:rPr lang="en-US" sz="3600" dirty="0" smtClean="0"/>
              <a:t>Survey July 7-8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5486400"/>
            <a:chOff x="0" y="914400"/>
            <a:chExt cx="9144000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5133" r="6263" b="7385"/>
            <a:stretch/>
          </p:blipFill>
          <p:spPr bwMode="auto">
            <a:xfrm>
              <a:off x="0" y="914400"/>
              <a:ext cx="9144000" cy="545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429" r="8030" b="17216"/>
            <a:stretch/>
          </p:blipFill>
          <p:spPr bwMode="auto">
            <a:xfrm>
              <a:off x="0" y="3657600"/>
              <a:ext cx="483130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1415" y="3974068"/>
              <a:ext cx="966931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Density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498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transect – July 8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1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498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transect – July 8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3 – July 8-9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3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3 – July 8-9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36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11420" r="8319" b="2657"/>
          <a:stretch/>
        </p:blipFill>
        <p:spPr bwMode="auto">
          <a:xfrm>
            <a:off x="0" y="990600"/>
            <a:ext cx="9144000" cy="51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VPR3 Survey July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52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r="14340"/>
          <a:stretch/>
        </p:blipFill>
        <p:spPr>
          <a:xfrm>
            <a:off x="2033752" y="914400"/>
            <a:ext cx="577018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ADCP from Streamer</a:t>
            </a:r>
            <a:r>
              <a:rPr lang="en-US" baseline="0" dirty="0" smtClean="0"/>
              <a:t> / slope front transect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3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52400"/>
            <a:ext cx="686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/ slope front transect – July 10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52400"/>
            <a:ext cx="686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/ slope front transect – July 10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11176" r="7538"/>
          <a:stretch/>
        </p:blipFill>
        <p:spPr bwMode="auto">
          <a:xfrm>
            <a:off x="0" y="1218368"/>
            <a:ext cx="9144000" cy="525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VPR4 July 10-11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69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569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569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6140454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MODIS Chl July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5633" y="164361"/>
            <a:ext cx="327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SST - June 23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2" y="914400"/>
            <a:ext cx="67437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9780" y="152400"/>
            <a:ext cx="3244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- June 23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4053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7259" y="152400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3 – VIIRS Chl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52503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7259" y="152400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4 – VIIRS Chl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4477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4857</TotalTime>
  <Words>298</Words>
  <Application>Microsoft Office PowerPoint</Application>
  <PresentationFormat>On-screen Show (4:3)</PresentationFormat>
  <Paragraphs>53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July 5-6 ADCP overlayed on July 4 SST</vt:lpstr>
      <vt:lpstr>MODIS Chl July 5</vt:lpstr>
      <vt:lpstr>VPR survey July 6</vt:lpstr>
      <vt:lpstr>PowerPoint Presentation</vt:lpstr>
      <vt:lpstr>PowerPoint Presentation</vt:lpstr>
      <vt:lpstr>PowerPoint Presentation</vt:lpstr>
      <vt:lpstr>VPR Survey July 7-8</vt:lpstr>
      <vt:lpstr>ADCP from VPR survey</vt:lpstr>
      <vt:lpstr>VPR Survey July 7-8</vt:lpstr>
      <vt:lpstr>PowerPoint Presentation</vt:lpstr>
      <vt:lpstr>ADCP from VPR survey</vt:lpstr>
      <vt:lpstr>VPR1 Survey July 7-8</vt:lpstr>
      <vt:lpstr>PowerPoint Presentation</vt:lpstr>
      <vt:lpstr>PowerPoint Presentation</vt:lpstr>
      <vt:lpstr>PowerPoint Presentation</vt:lpstr>
      <vt:lpstr>PowerPoint Presentation</vt:lpstr>
      <vt:lpstr>ADCP from VPR survey</vt:lpstr>
      <vt:lpstr>VPR3 Survey July 9</vt:lpstr>
      <vt:lpstr>ADCP from Streamer / slope front transect</vt:lpstr>
      <vt:lpstr>PowerPoint Presentation</vt:lpstr>
      <vt:lpstr>PowerPoint Presentation</vt:lpstr>
      <vt:lpstr>VPR4 July 10-11</vt:lpstr>
      <vt:lpstr>PowerPoint Presentation</vt:lpstr>
      <vt:lpstr>PowerPoint Presentation</vt:lpstr>
      <vt:lpstr>Extras</vt:lpstr>
      <vt:lpstr>MODIS Chl July 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44</cp:revision>
  <cp:lastPrinted>2019-07-07T18:04:58Z</cp:lastPrinted>
  <dcterms:created xsi:type="dcterms:W3CDTF">2017-08-11T19:56:47Z</dcterms:created>
  <dcterms:modified xsi:type="dcterms:W3CDTF">2019-07-11T12:32:51Z</dcterms:modified>
</cp:coreProperties>
</file>