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8E013-9400-4B30-BADD-705451EE2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390E37-2B1D-4FF4-BBF0-E51EC3D47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E9906-8740-4A0B-94AD-90A5FF02A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41FC8-935C-4417-98FA-3BCD4E58E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91BA5-0B83-47F4-AAC6-358EBA7E3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5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899E-20AE-4A38-9D4F-0BE653998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003930-2B06-45B8-841A-373DCF4047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E340F-D399-4F73-8552-459A34F3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C6EB9-3C2B-4E5D-AD4C-6837DE84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E22A1-FE20-43ED-B15B-C824E462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6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A10661-EF2A-4FE6-BBCB-B465BAB7BF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6875B5-A8EF-4C9F-9538-EF16696C7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2C496-387B-461B-B2DD-5232F9D76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44637-5D52-4A7A-8CBD-610100C0E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C480B-8E5D-41F5-96B1-35E2C085B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FC90B-7257-4FD9-8EE8-EA9BBB1B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5724F-D238-463B-94F3-0C2191C0E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D8299-B018-4585-B620-C6FAB417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4C8EC-ADD6-4BCC-80AD-10C357B54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6327B-359D-4A1D-9A8B-82AFA7D74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76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A7EC-AB91-4B67-A153-ECA9487EB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47D5E-BD8E-4DBC-92F6-F7EA9F8D2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A04A6-09B2-40A1-A920-1C838E54F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5933A-B0DE-4BE3-B0E2-809744A55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F8A2E-60E3-4B0A-8D21-0C8CAF642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17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9444C-2A94-4087-B97A-99B2CF9A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8B76A-23AC-4FD5-A0E6-AA88D4904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A8C82-4BB1-43BC-885C-A45807655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09D68-BBC5-4A52-902C-16D3AEE48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AE85C7-6386-4A73-A3CF-DA12EBD1A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233C6-1B91-43EC-A25C-0474CBB23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0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C5D76-0CE9-486C-A09A-F60D76094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64A8A-84BC-48BC-AE86-E6A9E2E7A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3AA0F-EAAC-4ECC-9E20-0344C52D5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7508DE-1202-4712-A2DC-776A207F38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EEBF27-A819-440C-A844-8BD9BB164A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4B6C3-ED3C-460F-AF78-BB947AA7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BDE992-7ACF-454F-B96F-4A63E24C1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047A90-3196-4F0D-9E66-C89627E29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18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A193C-C6FA-4C8C-A025-AE9E32ED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3CA37A-DBCC-4BF1-BD8A-1757A4FF5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3B4CD5-B0E0-492E-879B-4B4ED508E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3BBE95-B4ED-46EC-917E-41E0DAE6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6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BC84ED-242F-4172-A34C-F2AFE48D4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F53519-534E-425D-89AC-860E80A58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E687D-020F-4BE9-A5FA-21A13C794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569D-F0C3-4BFA-AE70-1B3A74CB8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E74DE-479C-4714-804D-CCA19EED5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893DE-86CF-413E-B3CC-303643DE6B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D7CCC-F8EF-4E30-884D-FDE17BE49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55428-05BD-4CD6-AF18-11454C539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173779-8731-481C-87BE-E3A6C4557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4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8AACC-5BA4-437C-8886-50A473432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80412C-5C8F-4CC0-8A3F-993FA71CA0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45E533-39DD-4E07-B00F-3C3AB600A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D5B20D-8C77-4A10-B08F-A8DC6B130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6ED72-3170-413E-B57B-A23E79E3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A60015-3973-400C-8778-84E21E100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1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B428DB-1C6F-4CB6-AB75-EE0B62014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2E94F-EED5-485C-8353-4CCDBFCD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E7BC7-70B8-4BF1-881B-CFE0285DD0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A3D26-D922-497E-80B1-EE21F1FAA952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F3D30-B16F-4D59-AFCF-3EF1B4C7C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48D2C-0C14-466E-8C46-BA89C2519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482F5-6635-47FD-B2A0-49B0FA39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9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A4A7DCF-CF20-4091-A5E9-979B18D98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" y="3053586"/>
            <a:ext cx="6096002" cy="1905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78D60D7-4C1A-42C6-A91E-AAE0C9E888BF}"/>
              </a:ext>
            </a:extLst>
          </p:cNvPr>
          <p:cNvSpPr/>
          <p:nvPr/>
        </p:nvSpPr>
        <p:spPr>
          <a:xfrm>
            <a:off x="0" y="0"/>
            <a:ext cx="6827446" cy="12618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Transect 26 - 2019/07/11-12</a:t>
            </a:r>
          </a:p>
          <a:p>
            <a:r>
              <a:rPr lang="en-US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(directly after the SSF stations)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840886-8AB1-4249-B747-2A7D2B51F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9842" y="1217850"/>
            <a:ext cx="6102158" cy="18357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DA703DA-BBF1-41A2-B2ED-E835F3C0EDF2}"/>
              </a:ext>
            </a:extLst>
          </p:cNvPr>
          <p:cNvSpPr txBox="1"/>
          <p:nvPr/>
        </p:nvSpPr>
        <p:spPr>
          <a:xfrm>
            <a:off x="6785738" y="2253544"/>
            <a:ext cx="207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Small Copepods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132BFA-C9F6-46BE-89AE-3777BD1613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315" y="1217850"/>
            <a:ext cx="6102158" cy="183573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4A7487E-3AE9-4EA0-9D7C-D5C125A6FE73}"/>
              </a:ext>
            </a:extLst>
          </p:cNvPr>
          <p:cNvSpPr txBox="1"/>
          <p:nvPr/>
        </p:nvSpPr>
        <p:spPr>
          <a:xfrm>
            <a:off x="683580" y="2295068"/>
            <a:ext cx="11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Diatoms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B9BFCE-31DD-494F-BE4F-2737D864BE5F}"/>
              </a:ext>
            </a:extLst>
          </p:cNvPr>
          <p:cNvSpPr txBox="1"/>
          <p:nvPr/>
        </p:nvSpPr>
        <p:spPr>
          <a:xfrm>
            <a:off x="683580" y="4086770"/>
            <a:ext cx="1899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Diatoms (multi)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730CFF-02CB-4451-AFC8-C4F90545A6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952999"/>
            <a:ext cx="6102158" cy="190500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4A878FA-1A12-4C4C-901D-9F12EA754A0B}"/>
              </a:ext>
            </a:extLst>
          </p:cNvPr>
          <p:cNvSpPr txBox="1"/>
          <p:nvPr/>
        </p:nvSpPr>
        <p:spPr>
          <a:xfrm>
            <a:off x="541536" y="6063449"/>
            <a:ext cx="2991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Colonial Algae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520B031-BBEE-4309-B9FD-B9210CBE70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9841" y="3053586"/>
            <a:ext cx="6102159" cy="189941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BE4C92A-6ACF-4504-B038-7D3858759B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9079" y="4933109"/>
            <a:ext cx="6086763" cy="192489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724820C-B2D8-442F-BFEB-CE60DF217EEF}"/>
              </a:ext>
            </a:extLst>
          </p:cNvPr>
          <p:cNvSpPr txBox="1"/>
          <p:nvPr/>
        </p:nvSpPr>
        <p:spPr>
          <a:xfrm>
            <a:off x="6779582" y="4086770"/>
            <a:ext cx="2121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Marine Snow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45A4354-4074-4B75-8BDE-31A87037D72C}"/>
              </a:ext>
            </a:extLst>
          </p:cNvPr>
          <p:cNvSpPr txBox="1"/>
          <p:nvPr/>
        </p:nvSpPr>
        <p:spPr>
          <a:xfrm>
            <a:off x="6685403" y="5966293"/>
            <a:ext cx="2263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Trichodesmium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949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Hirzel</dc:creator>
  <cp:lastModifiedBy>Andrew Hirzel</cp:lastModifiedBy>
  <cp:revision>4</cp:revision>
  <dcterms:created xsi:type="dcterms:W3CDTF">2019-07-17T09:07:18Z</dcterms:created>
  <dcterms:modified xsi:type="dcterms:W3CDTF">2019-07-17T15:56:01Z</dcterms:modified>
</cp:coreProperties>
</file>