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7900-D068-4224-B2D4-71DD4CF4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87B4C-1F78-41D6-B343-36A9A16D6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699F2-AEF0-4EE8-9176-B8759C3B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C83-5CB4-417E-85DE-FF93BA09D25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8534-8238-4504-A2A6-43384F25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189B5-3FF7-4FD6-8BB4-732530FC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5CE-E3D0-43B6-907E-6E7B7275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4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4392-D0AD-4D3E-8AD0-2825CBC8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95F8E-68F7-4699-B6EA-A10FEAEB2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1BD0F-B0C9-4888-9574-819DE7A5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C83-5CB4-417E-85DE-FF93BA09D25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75A83-AC35-432C-AE9E-84973A38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B86F-53C8-4876-956B-EF417B40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5CE-E3D0-43B6-907E-6E7B7275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7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5EA7A-5D27-4AE9-B4C7-BB75E7A20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AB72C-E02E-42DC-BE90-63FFF078F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40595-A475-452E-82DD-13144358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C83-5CB4-417E-85DE-FF93BA09D25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2B1D1-2C9D-4CC2-8E3D-3160D4BA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75D49-D85C-4AD4-8BBE-FEBFB551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5CE-E3D0-43B6-907E-6E7B7275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5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6F30-725C-431A-8100-08AEAF66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F594C-3465-4149-B18B-4BDBB3CCD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078A5-0998-42BE-9C8B-E2EEF90B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C83-5CB4-417E-85DE-FF93BA09D25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6934C-4ACF-48B6-B70E-16972978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A2B66-27D2-4C2F-B367-EDED1C5D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5CE-E3D0-43B6-907E-6E7B7275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5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DD8D-C28F-496C-9608-6AA1871D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45852-A913-495A-A48B-091F2612F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5F0C5-8E36-4B3A-BF80-CA5902C7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C83-5CB4-417E-85DE-FF93BA09D25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A9B36-9E72-44BA-8BE9-E38F5DA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B7B1A-EC46-4787-97A2-76E264A3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5CE-E3D0-43B6-907E-6E7B7275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5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1604-A1BC-4FF5-BDB2-5471229EE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20EF8-2C16-4FF5-ABEF-5885B1B6F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E6734-A2A3-48E9-B4FE-CEDC52B91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C23F-603D-4811-8983-A2417C83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C83-5CB4-417E-85DE-FF93BA09D25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460EE-50B4-4D93-955A-DD94AD0E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DFF9F-DEED-48DD-A54A-C76A2A9B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5CE-E3D0-43B6-907E-6E7B7275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4DDE-65F2-40FD-B274-EB5132B9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D58D-FEBB-41E0-9C09-17299BB9C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9DABE-368E-4A91-A5BF-37ABE2E62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C6E02-CC7D-4B3D-AED3-DA827E80F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A20E9-29AA-4A1A-8DED-BB9E3CD81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37288-D631-451D-8E43-8CB4C608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C83-5CB4-417E-85DE-FF93BA09D25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8B7AC-A1F2-48F9-AD03-677FCEB6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3018F-3015-4C11-A3E1-6C03E2D4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5CE-E3D0-43B6-907E-6E7B7275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DB70-F0D4-4868-B46F-35FEDE80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0A7CE1-9A81-4AEA-AE40-F1BC6DC2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C83-5CB4-417E-85DE-FF93BA09D25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B56E4-7B8A-459F-893E-88DD7BCE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FBE48-DEDA-4A97-8E03-6B776013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5CE-E3D0-43B6-907E-6E7B7275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5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2C65A-FF54-46EB-B0E3-D66994D2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C83-5CB4-417E-85DE-FF93BA09D25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9E7ED-1F6C-4274-A14D-B497CA5D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2A3FA-3F65-4EBF-AE4C-AE4565CA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5CE-E3D0-43B6-907E-6E7B7275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0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7A82-B6C4-46E1-90BD-5F55365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3E5DF-5C10-40C5-A7D3-917F7A592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78DFB-018F-4C8E-B089-E7D19DB3E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BD19E-FEFF-4913-8BF0-41171D1E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C83-5CB4-417E-85DE-FF93BA09D25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5CDC6-E603-4D87-B44C-32E6283F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D4995-8D19-40E6-8EC3-1B2C7386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5CE-E3D0-43B6-907E-6E7B7275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F3B7-25ED-43A0-BF4A-B0AAFB72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173A7-F5D5-477A-826B-A4EF5E4F0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B3DB6-8158-4768-9F63-9BC317F0E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3B705-0C0A-4DF0-A2F1-703EC25B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C83-5CB4-417E-85DE-FF93BA09D25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35206-EC21-4923-B404-E0E1BA56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62869-6CF9-4111-A8CA-4ED76306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5CE-E3D0-43B6-907E-6E7B7275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8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62A3A4-B990-44CD-9EC0-BC6AA32D3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79B8C-47A2-4D77-9BEC-3541BF349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8679D-9874-4CCF-BF36-4281E79E3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92C83-5CB4-417E-85DE-FF93BA09D25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D492F-C351-44BE-9E57-FCA97667D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686AB-FB40-4D6B-ABD1-D2CD308DB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05CE-E3D0-43B6-907E-6E7B7275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6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1E371-DFBD-4F45-A22A-88266A42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041864"/>
            <a:ext cx="6096000" cy="2494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AAC53E-9353-4077-9AAF-84C0639B4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1864"/>
            <a:ext cx="6101167" cy="249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29FA8-2F87-48AE-8B63-52956A3B2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6767"/>
            <a:ext cx="6096000" cy="2321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1C971F-1AB2-426D-B7E1-D8AC98B1D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4536767"/>
            <a:ext cx="6096000" cy="2321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CDAD5A-15A3-4B1D-B8E1-74B7D8E78541}"/>
              </a:ext>
            </a:extLst>
          </p:cNvPr>
          <p:cNvSpPr txBox="1"/>
          <p:nvPr/>
        </p:nvSpPr>
        <p:spPr>
          <a:xfrm>
            <a:off x="1766656" y="4474346"/>
            <a:ext cx="211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Diatoms Multi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F7C4D-835E-47AE-B2B1-A6ACCAA4D128}"/>
              </a:ext>
            </a:extLst>
          </p:cNvPr>
          <p:cNvSpPr txBox="1"/>
          <p:nvPr/>
        </p:nvSpPr>
        <p:spPr>
          <a:xfrm>
            <a:off x="6818051" y="2041864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Small Copepods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C66A23-2B3B-4D9D-8B9D-A8CC49C3B374}"/>
              </a:ext>
            </a:extLst>
          </p:cNvPr>
          <p:cNvSpPr txBox="1"/>
          <p:nvPr/>
        </p:nvSpPr>
        <p:spPr>
          <a:xfrm>
            <a:off x="0" y="276703"/>
            <a:ext cx="5537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Cross Streamer Transect </a:t>
            </a:r>
          </a:p>
          <a:p>
            <a:r>
              <a:rPr lang="en-US" sz="3200" dirty="0"/>
              <a:t>(Bottom of </a:t>
            </a:r>
            <a:r>
              <a:rPr lang="en-US" sz="3200" dirty="0" err="1"/>
              <a:t>Coathanger</a:t>
            </a:r>
            <a:r>
              <a:rPr lang="en-US" sz="3200" dirty="0"/>
              <a:t>, not SSF)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359890-1A76-42E6-A9EB-D9D462C86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3065" y="0"/>
            <a:ext cx="3676650" cy="2114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50E6FF-98CF-4A42-BB14-CED49DE258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32" y="0"/>
            <a:ext cx="1880954" cy="20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5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F65CBA-ECD1-4211-93FE-AEA97DC31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46" y="-133165"/>
            <a:ext cx="469509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692836-DB76-4229-85CC-6510B9313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843" y="3515557"/>
            <a:ext cx="6157157" cy="3342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204F3B-8727-4C46-92B3-303763F94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16" y="-133165"/>
            <a:ext cx="5086350" cy="640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BC695-D984-4F12-9727-904C925BC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10" y="3042821"/>
            <a:ext cx="3394333" cy="40171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DE6BCE-9B68-4371-AE96-A64F71F8BB8F}"/>
              </a:ext>
            </a:extLst>
          </p:cNvPr>
          <p:cNvSpPr/>
          <p:nvPr/>
        </p:nvSpPr>
        <p:spPr>
          <a:xfrm>
            <a:off x="3992948" y="3668672"/>
            <a:ext cx="713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A14 Most Recent Station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F9122-8E53-4BE6-A255-7482B7248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51" y="0"/>
            <a:ext cx="3402181" cy="31404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8D8203-2ADC-4967-B00C-F88ADB930C45}"/>
              </a:ext>
            </a:extLst>
          </p:cNvPr>
          <p:cNvSpPr/>
          <p:nvPr/>
        </p:nvSpPr>
        <p:spPr>
          <a:xfrm>
            <a:off x="772962" y="72052"/>
            <a:ext cx="148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SSF6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08BCF-3B30-407A-B4A2-1FC00AC79BC8}"/>
              </a:ext>
            </a:extLst>
          </p:cNvPr>
          <p:cNvCxnSpPr>
            <a:cxnSpLocks/>
          </p:cNvCxnSpPr>
          <p:nvPr/>
        </p:nvCxnSpPr>
        <p:spPr>
          <a:xfrm flipH="1">
            <a:off x="2104008" y="-133166"/>
            <a:ext cx="1522880" cy="3657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85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Hirzel</dc:creator>
  <cp:lastModifiedBy>Andrew Hirzel</cp:lastModifiedBy>
  <cp:revision>4</cp:revision>
  <dcterms:created xsi:type="dcterms:W3CDTF">2019-07-12T16:22:02Z</dcterms:created>
  <dcterms:modified xsi:type="dcterms:W3CDTF">2019-07-12T16:41:28Z</dcterms:modified>
</cp:coreProperties>
</file>