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78" r:id="rId3"/>
    <p:sldId id="265" r:id="rId4"/>
    <p:sldId id="276" r:id="rId5"/>
    <p:sldId id="266" r:id="rId6"/>
    <p:sldId id="271" r:id="rId7"/>
    <p:sldId id="272" r:id="rId8"/>
    <p:sldId id="273" r:id="rId9"/>
    <p:sldId id="274" r:id="rId10"/>
    <p:sldId id="275" r:id="rId11"/>
    <p:sldId id="277" r:id="rId12"/>
    <p:sldId id="257" r:id="rId13"/>
    <p:sldId id="258" r:id="rId14"/>
    <p:sldId id="263" r:id="rId15"/>
    <p:sldId id="256" r:id="rId16"/>
    <p:sldId id="261" r:id="rId17"/>
    <p:sldId id="259" r:id="rId18"/>
    <p:sldId id="262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06" autoAdjust="0"/>
  </p:normalViewPr>
  <p:slideViewPr>
    <p:cSldViewPr snapToGrid="0" showGuides="1">
      <p:cViewPr varScale="1">
        <p:scale>
          <a:sx n="74" d="100"/>
          <a:sy n="74" d="100"/>
        </p:scale>
        <p:origin x="38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B4544-795A-4FF1-8EAF-FC0B1A58B00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DC9A8-01C0-4C03-BB2F-316BE24D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0.43.25.59:8888/underway/D20190708T073345_IFCB127_00428.pn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0.43.25.59:8888/discret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C9A8-01C0-4C03-BB2F-316BE24DA8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http://10.43.25.59:8888/underway/D20190708T073345_IFCB127_00428.png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C9A8-01C0-4C03-BB2F-316BE24DA8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1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C9A8-01C0-4C03-BB2F-316BE24DA8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http://10.43.25.59:8888 /discrete</a:t>
            </a:r>
            <a:r>
              <a:rPr lang="en-US" dirty="0"/>
              <a:t>  </a:t>
            </a:r>
            <a:r>
              <a:rPr lang="en-US" dirty="0" err="1"/>
              <a:t>coccos</a:t>
            </a:r>
            <a:endParaRPr lang="en-US" dirty="0"/>
          </a:p>
          <a:p>
            <a:r>
              <a:rPr lang="en-US" dirty="0"/>
              <a:t>http://10.43.25.59:8888/discrete/D20190708T190831_IFCB109_01403.html</a:t>
            </a:r>
          </a:p>
          <a:p>
            <a:r>
              <a:rPr lang="en-US" dirty="0"/>
              <a:t>http://10.43.25.59:8888/discrete2/D20190710T164926_IFCB129_00402.html </a:t>
            </a:r>
            <a:r>
              <a:rPr lang="en-US" dirty="0" err="1"/>
              <a:t>ophiaster</a:t>
            </a:r>
            <a:endParaRPr lang="en-US" dirty="0"/>
          </a:p>
          <a:p>
            <a:r>
              <a:rPr lang="en-US" dirty="0"/>
              <a:t>http://10.43.25.59:8888/discrete2/D20190710T164926_IFCB129_00486.html </a:t>
            </a:r>
            <a:r>
              <a:rPr lang="en-US" dirty="0" err="1"/>
              <a:t>ophiaster</a:t>
            </a:r>
            <a:endParaRPr lang="en-US" dirty="0"/>
          </a:p>
          <a:p>
            <a:r>
              <a:rPr lang="en-US" dirty="0"/>
              <a:t>http://10.43.25.59:8888/discrete2/D20190710T204101_IFCB129_00320.html - </a:t>
            </a:r>
            <a:r>
              <a:rPr lang="en-US" dirty="0" err="1"/>
              <a:t>Calciosolenia</a:t>
            </a:r>
            <a:endParaRPr lang="en-US" dirty="0"/>
          </a:p>
          <a:p>
            <a:r>
              <a:rPr lang="en-US" dirty="0"/>
              <a:t>http://10.43.25.59:8888/discrete/D20190710T231452_IFCB109_00168.html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DC9A8-01C0-4C03-BB2F-316BE24DA8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1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9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2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1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247" y="230655"/>
            <a:ext cx="10515600" cy="63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4AF1-9D8A-4CCB-829F-94AA974FD14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160C-EEDB-4335-98C8-0D6D9C22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4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4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image" Target="../media/image55.jpe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18" Type="http://schemas.openxmlformats.org/officeDocument/2006/relationships/image" Target="../media/image94.jpeg"/><Relationship Id="rId3" Type="http://schemas.openxmlformats.org/officeDocument/2006/relationships/image" Target="../media/image79.jpeg"/><Relationship Id="rId21" Type="http://schemas.openxmlformats.org/officeDocument/2006/relationships/image" Target="../media/image97.jpe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17" Type="http://schemas.openxmlformats.org/officeDocument/2006/relationships/image" Target="../media/image9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2.jpeg"/><Relationship Id="rId20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5" Type="http://schemas.openxmlformats.org/officeDocument/2006/relationships/image" Target="../media/image91.jpeg"/><Relationship Id="rId10" Type="http://schemas.openxmlformats.org/officeDocument/2006/relationships/image" Target="../media/image86.jpeg"/><Relationship Id="rId19" Type="http://schemas.openxmlformats.org/officeDocument/2006/relationships/image" Target="../media/image95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67250" cy="3500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8781"/>
            <a:ext cx="4667250" cy="3500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4667250" cy="3500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b="48256"/>
          <a:stretch/>
        </p:blipFill>
        <p:spPr>
          <a:xfrm>
            <a:off x="0" y="5036343"/>
            <a:ext cx="4667250" cy="18112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b="49833"/>
          <a:stretch/>
        </p:blipFill>
        <p:spPr>
          <a:xfrm>
            <a:off x="12590940" y="0"/>
            <a:ext cx="4667250" cy="1756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09192-76A7-463C-8E27-80F0BE505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250" y="-407004"/>
            <a:ext cx="5369885" cy="76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6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86286-A15A-411F-B8E2-EA1B3E58A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38"/>
          <a:stretch/>
        </p:blipFill>
        <p:spPr>
          <a:xfrm>
            <a:off x="5791118" y="869577"/>
            <a:ext cx="6400882" cy="2310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DEDFA-3367-468E-84D0-C5BB263AF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292"/>
          <a:stretch/>
        </p:blipFill>
        <p:spPr>
          <a:xfrm>
            <a:off x="6311900" y="3086035"/>
            <a:ext cx="5604114" cy="277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B60ACD-26BE-4197-893B-45D463E38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60"/>
          <a:stretch/>
        </p:blipFill>
        <p:spPr>
          <a:xfrm>
            <a:off x="5708200" y="3269627"/>
            <a:ext cx="6494191" cy="2304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6F438-52F5-4805-AC87-8CA889A42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360"/>
          <a:stretch/>
        </p:blipFill>
        <p:spPr>
          <a:xfrm>
            <a:off x="-367017" y="828013"/>
            <a:ext cx="6710091" cy="44787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8247" y="230655"/>
            <a:ext cx="10515600" cy="638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Streamer transect S1-S8 – IFCB results</a:t>
            </a:r>
          </a:p>
        </p:txBody>
      </p:sp>
    </p:spTree>
    <p:extLst>
      <p:ext uri="{BB962C8B-B14F-4D97-AF65-F5344CB8AC3E}">
        <p14:creationId xmlns:p14="http://schemas.microsoft.com/office/powerpoint/2010/main" val="339831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62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448" y="928688"/>
            <a:ext cx="6667500" cy="50006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8246" y="230655"/>
            <a:ext cx="11589735" cy="638922"/>
          </a:xfrm>
        </p:spPr>
        <p:txBody>
          <a:bodyPr>
            <a:normAutofit fontScale="90000"/>
          </a:bodyPr>
          <a:lstStyle/>
          <a:p>
            <a:r>
              <a:rPr lang="en-US" dirty="0"/>
              <a:t>Phytoplankton concentration (Attune flow cytometer, surface)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156"/>
          <a:stretch/>
        </p:blipFill>
        <p:spPr>
          <a:xfrm>
            <a:off x="-157594" y="928688"/>
            <a:ext cx="6257059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7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394" y="928687"/>
            <a:ext cx="6667500" cy="500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156"/>
          <a:stretch/>
        </p:blipFill>
        <p:spPr>
          <a:xfrm>
            <a:off x="-157594" y="928688"/>
            <a:ext cx="6257059" cy="5000625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318246" y="230655"/>
            <a:ext cx="11589735" cy="63892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Phytoplankton cell concentration &amp; carbon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62315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120"/>
            <a:ext cx="8128000" cy="3486642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318246" y="230655"/>
            <a:ext cx="11589735" cy="63892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Phytoplankton images from IFCB</a:t>
            </a:r>
          </a:p>
        </p:txBody>
      </p:sp>
    </p:spTree>
    <p:extLst>
      <p:ext uri="{BB962C8B-B14F-4D97-AF65-F5344CB8AC3E}">
        <p14:creationId xmlns:p14="http://schemas.microsoft.com/office/powerpoint/2010/main" val="387324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318246" y="230655"/>
            <a:ext cx="11589735" cy="943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IFCB images – lots of dinoflagellates</a:t>
            </a:r>
          </a:p>
        </p:txBody>
      </p:sp>
      <p:pic>
        <p:nvPicPr>
          <p:cNvPr id="1030" name="Picture 6" descr="http://10.43.25.59:8888/discrete2/D20190708T131145_IFCB129_00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15" y="822018"/>
            <a:ext cx="17526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0.43.25.59:8888/discrete2/D20190708T131145_IFCB129_006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0" y="3735890"/>
            <a:ext cx="1676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0.43.25.59:8888/discrete2/D20190708T131145_IFCB129_00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04" y="832136"/>
            <a:ext cx="16002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0.43.25.59:8888/underway/D20190707T125319_IFCB127_000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29963"/>
            <a:ext cx="1905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10.43.25.59:8888/underway/D20190707T125319_IFCB127_002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0" y="4732262"/>
            <a:ext cx="23622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10.43.25.59:8888/underway/D20190707T125319_IFCB127_006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2" y="5519662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0.43.25.59:8888/underway/D20190707T125319_IFCB127_0099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34569"/>
            <a:ext cx="1524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0.43.25.59:8888/underway/D20190706T065910_IFCB127_0017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33549"/>
            <a:ext cx="73914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10.43.25.59:8888/underway/D20190706T074538_IFCB127_0025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84" y="1719373"/>
            <a:ext cx="1295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10.43.25.59:8888/underway/D20190706T074538_IFCB127_0049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08" y="837927"/>
            <a:ext cx="20574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10.43.25.59:8888/underway/D20190706T074538_IFCB127_0037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04" y="1585475"/>
            <a:ext cx="9144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10.43.25.59:8888/underway/D20190706T194549_IFCB127_0000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49" y="380727"/>
            <a:ext cx="29718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10.43.25.59:8888/underway/D20190706T200903_IFCB127_0067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85" y="837927"/>
            <a:ext cx="13716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10.43.25.59:8888/underway/D20190706T200903_IFCB127_0046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00" y="2372361"/>
            <a:ext cx="12954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10.43.25.59:8888/underway/D20190706T200903_IFCB127_00047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63" y="5455731"/>
            <a:ext cx="16002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10.43.25.59:8888/underway/D20190706T200903_IFCB127_00923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04" y="4770361"/>
            <a:ext cx="16764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10.43.25.59:8888/underway/D20190706T223344_IFCB127_0004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04" y="3457061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10.43.25.59:8888/underway/D20190706T223344_IFCB127_00604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63" y="2854917"/>
            <a:ext cx="990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4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http://10.43.25.59:8888/underway/D20190706T200903_IFCB127_01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0" y="1002722"/>
            <a:ext cx="54387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http://10.43.25.59:8888/underway/D20190706T200903_IFCB127_006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0" y="3855827"/>
            <a:ext cx="24384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10.43.25.59:8888/underway/D20190708T073345_IFCB127_004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18" y="3855827"/>
            <a:ext cx="19812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0.43.25.59:8888/discrete2/D20190708T131145_IFCB129_004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2722"/>
            <a:ext cx="27432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318246" y="230655"/>
            <a:ext cx="11589735" cy="943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IFCB images – lots of dinoflagellates</a:t>
            </a:r>
          </a:p>
        </p:txBody>
      </p:sp>
      <p:pic>
        <p:nvPicPr>
          <p:cNvPr id="4098" name="Picture 2" descr="http://10.43.25.59:8888/underway/D20190706T223344_IFCB127_000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13" y="2123210"/>
            <a:ext cx="31242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0.43.25.59:8888/underway/D20190706T223344_IFCB127_0094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705" y="4308692"/>
            <a:ext cx="25146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0.43.25.59:8888/underway/D20190708T145510_IFCB127_003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10" y="1657349"/>
            <a:ext cx="18288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10.43.25.59:8888/underway/D20190708T145510_IFCB127_0114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505" y="535997"/>
            <a:ext cx="25146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10.43.25.59:8888/underway/D20190708T145510_IFCB127_0040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18" y="5925796"/>
            <a:ext cx="1447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10.43.25.59:8888/underway/D20190708T145510_IFCB127_0012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16" y="4464303"/>
            <a:ext cx="1295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10.43.25.59:8888/discrete/D20190708T131152_IFCB109_0443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905" y="3069919"/>
            <a:ext cx="16002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10.43.25.59:8888/discrete/D20190708T124754_IFCB109_0018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0" y="5925796"/>
            <a:ext cx="14478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10.43.25.59:8888/discrete/D20190708T050720_IFCB109_0007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18" y="5708615"/>
            <a:ext cx="82296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10.43.25.59:8888/discrete2/D20190708T131145_IFCB129_0066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9192"/>
            <a:ext cx="1676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http://10.43.25.59:8888/discrete2/D20190706T145250_IFCB129_0040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410" y="1321134"/>
            <a:ext cx="35052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0.43.25.59:8888/discrete2/D20190710T232433_IFCB129_00302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810" y="3958219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5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0.43.25.59:8888/discrete2/D20190708T131145_IFCB129_00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23" y="3305608"/>
            <a:ext cx="10668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0.43.25.59:8888/discrete2/D20190708T131145_IFCB129_00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9" y="3305608"/>
            <a:ext cx="2057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0.43.25.59:8888/underway/D20190707T125319_IFCB127_004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9" y="5742131"/>
            <a:ext cx="28956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0.43.25.59:8888/underway/D20190707T125319_IFCB127_005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9" y="4508644"/>
            <a:ext cx="23622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10.43.25.59:8888/underway/D20190707T125319_IFCB127_005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589731"/>
            <a:ext cx="3657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10.43.25.59:8888/underway/D20190706T065910_IFCB127_0008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9" y="1953057"/>
            <a:ext cx="38100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10.43.25.59:8888/underway/D20190706T072224_IFCB127_0017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84" y="152831"/>
            <a:ext cx="4953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10.43.25.59:8888/underway/D20190706T072224_IFCB127_0068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9" y="752907"/>
            <a:ext cx="31242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10.43.25.59:8888/underway/D20190706T074538_IFCB127_0043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73" y="740656"/>
            <a:ext cx="16002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10.43.25.59:8888/underway/D20190706T074538_IFCB127_0073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19" y="2091328"/>
            <a:ext cx="16002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318246" y="230655"/>
            <a:ext cx="11589735" cy="943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IFCB images – lots of ciliates</a:t>
            </a:r>
          </a:p>
        </p:txBody>
      </p:sp>
      <p:pic>
        <p:nvPicPr>
          <p:cNvPr id="2070" name="Picture 22" descr="http://10.43.25.59:8888/underway/D20190706T194549_IFCB127_0093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93" y="4371470"/>
            <a:ext cx="38862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10.43.25.59:8888/underway/D20190706T194549_IFCB127_0035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47" y="3771646"/>
            <a:ext cx="1828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10.43.25.59:8888/underway/D20190706T221030_IFCB127_0032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684" y="3771646"/>
            <a:ext cx="22098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10.43.25.59:8888/underway/D20190706T232012_IFCB127_0103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16" y="4875860"/>
            <a:ext cx="20574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10.43.25.59:8888/underway/D20190708T053736_IFCB127_0055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84" y="5418136"/>
            <a:ext cx="13716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10.43.25.59:8888/underway/D20190708T053736_IFCB127_0124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03" y="3573750"/>
            <a:ext cx="10668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http://10.43.25.59:8888/underway/D20190706T232012_IFCB127_00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6" y="944562"/>
            <a:ext cx="27432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318246" y="230655"/>
            <a:ext cx="11589735" cy="943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IFCB images – lots of ciliates</a:t>
            </a:r>
          </a:p>
        </p:txBody>
      </p:sp>
      <p:pic>
        <p:nvPicPr>
          <p:cNvPr id="5122" name="Picture 2" descr="http://10.43.25.59:8888/underway/D20190708T051422_IFCB127_004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944562"/>
            <a:ext cx="3581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0.43.25.59:8888/underway/D20190708T060049_IFCB127_009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6" y="2771774"/>
            <a:ext cx="19812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0.43.25.59:8888/underway/D20190708T060049_IFCB127_012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3191994"/>
            <a:ext cx="1524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10.43.25.59:8888/underway/D20190708T060049_IFCB127_005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6" y="4199170"/>
            <a:ext cx="1143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10.43.25.59:8888/underway/D20190708T143156_IFCB127_0009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04" y="3191994"/>
            <a:ext cx="20574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10.43.25.59:8888/discrete/D20190708T131152_IFCB109_0283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46" y="4638206"/>
            <a:ext cx="71628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10.43.25.59:8888/discrete/D20190708T124754_IFCB109_0114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04" y="944562"/>
            <a:ext cx="22098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39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10.43.25.59:8888/underway/D20190708T143156_IFCB127_00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1241073"/>
            <a:ext cx="3048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318246" y="230655"/>
            <a:ext cx="11589735" cy="943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IFCB images – </a:t>
            </a:r>
            <a:r>
              <a:rPr lang="en-US" dirty="0" err="1"/>
              <a:t>coccolithophores</a:t>
            </a:r>
            <a:r>
              <a:rPr lang="en-US" dirty="0"/>
              <a:t>, </a:t>
            </a:r>
            <a:r>
              <a:rPr lang="en-US" dirty="0" err="1"/>
              <a:t>foraminfera</a:t>
            </a:r>
            <a:r>
              <a:rPr lang="en-US" dirty="0"/>
              <a:t>, </a:t>
            </a:r>
            <a:r>
              <a:rPr lang="en-US" dirty="0" err="1"/>
              <a:t>acantharia</a:t>
            </a:r>
            <a:endParaRPr lang="en-US" dirty="0"/>
          </a:p>
        </p:txBody>
      </p:sp>
      <p:pic>
        <p:nvPicPr>
          <p:cNvPr id="3074" name="Picture 2" descr="http://10.43.25.59:8888/underway/D20190706T194549_IFCB127_003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6" y="1511155"/>
            <a:ext cx="12954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0.43.25.59:8888/underway/D20190706T194549_IFCB127_008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6" y="2342509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0.43.25.59:8888/underway/D20190706T194549_IFCB127_011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46" y="1511155"/>
            <a:ext cx="1447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10.43.25.59:8888/underway/D20190708T051422_IFCB127_004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1241073"/>
            <a:ext cx="12192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10.43.25.59:8888/underway/D20190708T051422_IFCB127_001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2622424"/>
            <a:ext cx="17526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10.43.25.59:8888/underway/D20190708T025458_IFCB127_000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250373"/>
            <a:ext cx="8382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10.43.25.59:8888/underway/D20190708T023144_IFCB127_0044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3536823"/>
            <a:ext cx="20574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10.43.25.59:8888/underway/D20190708T020830_IFCB127_0044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3851149"/>
            <a:ext cx="2667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10.43.25.59:8888/underway/D20190708T014516_IFCB127_0029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5070574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10.43.25.59:8888/discrete/D20190708T131152_IFCB109_0115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46" y="2308098"/>
            <a:ext cx="12192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0.43.25.59:8888/discrete2/D20190708T200752_IFCB129_0279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6" y="3536823"/>
            <a:ext cx="1905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0.43.25.59:8888/discrete/D20190708T190831_IFCB109_0140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37" y="3308224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10.43.25.59:8888/discrete/D20190708T230812_IFCB109_0002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37" y="4536949"/>
            <a:ext cx="9906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0.43.25.59:8888/discrete2/D20190710T164926_IFCB129_0040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6" y="5165600"/>
            <a:ext cx="1828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10.43.25.59:8888/discrete2/D20190710T164926_IFCB129_0048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37" y="5299400"/>
            <a:ext cx="1676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0.43.25.59:8888/discrete2/D20190710T204101_IFCB129_0032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7" y="1503010"/>
            <a:ext cx="1676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0.43.25.59:8888/discrete/D20190710T231452_IFCB109_00168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37" y="4539338"/>
            <a:ext cx="8382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0.43.25.59:8888/discrete/D20190710T220109_IFCB109_00066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13" y="5091789"/>
            <a:ext cx="9906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6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11" b="8952"/>
          <a:stretch/>
        </p:blipFill>
        <p:spPr>
          <a:xfrm>
            <a:off x="0" y="46759"/>
            <a:ext cx="7334250" cy="6764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9560" y="290946"/>
            <a:ext cx="3996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Underway sampling </a:t>
            </a:r>
          </a:p>
          <a:p>
            <a:r>
              <a:rPr lang="en-US" sz="3600" dirty="0" smtClean="0"/>
              <a:t>along main transect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412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0.43.25.59:8888/discrete2/api/mosaic/size/1280x720/scale/0.33/page/1/pid/http:/10.43.25.59:8888/discrete2/D20190711T011510_IFCB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" y="816475"/>
            <a:ext cx="10363200" cy="58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Diatom hotspot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19695" y="443142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D20190711T011510_IFCB129	      C62, N15, 42 m, 3.36 ml</a:t>
            </a:r>
          </a:p>
        </p:txBody>
      </p:sp>
    </p:spTree>
    <p:extLst>
      <p:ext uri="{BB962C8B-B14F-4D97-AF65-F5344CB8AC3E}">
        <p14:creationId xmlns:p14="http://schemas.microsoft.com/office/powerpoint/2010/main" val="95078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4" y="0"/>
            <a:ext cx="91120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68786" y="409986"/>
            <a:ext cx="1916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VPR tow</a:t>
            </a:r>
          </a:p>
          <a:p>
            <a:r>
              <a:rPr lang="en-US" dirty="0"/>
              <a:t>roi.8451536500.tif</a:t>
            </a:r>
          </a:p>
        </p:txBody>
      </p:sp>
    </p:spTree>
    <p:extLst>
      <p:ext uri="{BB962C8B-B14F-4D97-AF65-F5344CB8AC3E}">
        <p14:creationId xmlns:p14="http://schemas.microsoft.com/office/powerpoint/2010/main" val="256200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Diatom hotspot</a:t>
            </a:r>
          </a:p>
        </p:txBody>
      </p:sp>
      <p:pic>
        <p:nvPicPr>
          <p:cNvPr id="3076" name="Picture 4" descr="http://10.43.25.59:8888/discrete2/api/mosaic/size/1280x720/scale/0.33/page/2/pid/http:/10.43.25.59:8888/discrete2/D20190711T011510_IFCB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5" y="831343"/>
            <a:ext cx="10363200" cy="58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19695" y="443142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D20190711T011510_IFCB129	      C62, N15, 42 m, 3.36 ml</a:t>
            </a:r>
          </a:p>
        </p:txBody>
      </p:sp>
    </p:spTree>
    <p:extLst>
      <p:ext uri="{BB962C8B-B14F-4D97-AF65-F5344CB8AC3E}">
        <p14:creationId xmlns:p14="http://schemas.microsoft.com/office/powerpoint/2010/main" val="146054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Diatom hotspot</a:t>
            </a:r>
          </a:p>
        </p:txBody>
      </p:sp>
      <p:pic>
        <p:nvPicPr>
          <p:cNvPr id="7170" name="Picture 2" descr="http://10.43.25.59:8888/discrete2/api/mosaic/size/1280x720/scale/0.33/page/3/pid/http:/10.43.25.59:8888/discrete2/D20190711T011510_IFCB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" y="869577"/>
            <a:ext cx="10363200" cy="58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19695" y="443142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D20190711T011510_IFCB129	      C62, N15, 42 m, 3.36 ml</a:t>
            </a:r>
          </a:p>
        </p:txBody>
      </p:sp>
    </p:spTree>
    <p:extLst>
      <p:ext uri="{BB962C8B-B14F-4D97-AF65-F5344CB8AC3E}">
        <p14:creationId xmlns:p14="http://schemas.microsoft.com/office/powerpoint/2010/main" val="161968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Diatom hotspot</a:t>
            </a:r>
          </a:p>
        </p:txBody>
      </p:sp>
      <p:pic>
        <p:nvPicPr>
          <p:cNvPr id="8194" name="Picture 2" descr="http://10.43.25.59:8888/discrete2/api/mosaic/size/1280x720/scale/0.33/page/4/pid/http:/10.43.25.59:8888/discrete2/D20190711T011510_IFCB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" y="869577"/>
            <a:ext cx="10363200" cy="58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19695" y="443142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D20190711T011510_IFCB129	      C62, N15, 42 m, 3.36 ml</a:t>
            </a:r>
          </a:p>
        </p:txBody>
      </p:sp>
    </p:spTree>
    <p:extLst>
      <p:ext uri="{BB962C8B-B14F-4D97-AF65-F5344CB8AC3E}">
        <p14:creationId xmlns:p14="http://schemas.microsoft.com/office/powerpoint/2010/main" val="293587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Diatom hotspot</a:t>
            </a:r>
          </a:p>
        </p:txBody>
      </p:sp>
      <p:pic>
        <p:nvPicPr>
          <p:cNvPr id="9218" name="Picture 2" descr="http://10.43.25.59:8888/discrete2/api/mosaic/size/1280x720/scale/0.33/page/5/pid/http:/10.43.25.59:8888/discrete2/D20190711T011510_IFCB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" y="869577"/>
            <a:ext cx="10363200" cy="58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19695" y="443142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D20190711T011510_IFCB129	      C62, N15, 42 m, 3.36 ml</a:t>
            </a:r>
          </a:p>
        </p:txBody>
      </p:sp>
    </p:spTree>
    <p:extLst>
      <p:ext uri="{BB962C8B-B14F-4D97-AF65-F5344CB8AC3E}">
        <p14:creationId xmlns:p14="http://schemas.microsoft.com/office/powerpoint/2010/main" val="295909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at “hotspot”</a:t>
            </a:r>
          </a:p>
        </p:txBody>
      </p:sp>
      <p:pic>
        <p:nvPicPr>
          <p:cNvPr id="10242" name="Picture 2" descr="http://10.43.25.59:8888/discrete/api/mosaic/size/1280x720/scale/0.33/page/1/pid/http:/10.43.25.59:8888/discrete/D20190711T013934_IFCB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" y="812474"/>
            <a:ext cx="10363200" cy="58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19695" y="443142"/>
            <a:ext cx="5513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D20190711T013934_IFCB109	      C62, N24, ~3 m, 4.68 ml</a:t>
            </a:r>
          </a:p>
        </p:txBody>
      </p:sp>
    </p:spTree>
    <p:extLst>
      <p:ext uri="{BB962C8B-B14F-4D97-AF65-F5344CB8AC3E}">
        <p14:creationId xmlns:p14="http://schemas.microsoft.com/office/powerpoint/2010/main" val="33716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118</Words>
  <Application>Microsoft Office PowerPoint</Application>
  <PresentationFormat>Widescreen</PresentationFormat>
  <Paragraphs>36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Diatom hotspot</vt:lpstr>
      <vt:lpstr>PowerPoint Presentation</vt:lpstr>
      <vt:lpstr>Diatom hotspot</vt:lpstr>
      <vt:lpstr>Diatom hotspot</vt:lpstr>
      <vt:lpstr>Diatom hotspot</vt:lpstr>
      <vt:lpstr>Diatom hotspot</vt:lpstr>
      <vt:lpstr>Surface at “hotspot”</vt:lpstr>
      <vt:lpstr>PowerPoint Presentation</vt:lpstr>
      <vt:lpstr>PowerPoint Presentation</vt:lpstr>
      <vt:lpstr>Phytoplankton concentration (Attune flow cytometer, surface)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</dc:creator>
  <cp:lastModifiedBy>heidi</cp:lastModifiedBy>
  <cp:revision>44</cp:revision>
  <dcterms:created xsi:type="dcterms:W3CDTF">2019-07-08T13:47:05Z</dcterms:created>
  <dcterms:modified xsi:type="dcterms:W3CDTF">2019-07-17T15:34:06Z</dcterms:modified>
</cp:coreProperties>
</file>