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38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3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8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9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2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3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0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3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3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7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41714-8F64-4813-A4AE-FDF0A787569B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0EDB-BBF9-4C21-B4E9-A4994850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3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223395"/>
              </p:ext>
            </p:extLst>
          </p:nvPr>
        </p:nvGraphicFramePr>
        <p:xfrm>
          <a:off x="1429512" y="0"/>
          <a:ext cx="6284976" cy="6695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496">
                  <a:extLst>
                    <a:ext uri="{9D8B030D-6E8A-4147-A177-3AD203B41FA5}">
                      <a16:colId xmlns:a16="http://schemas.microsoft.com/office/drawing/2014/main" val="3109070734"/>
                    </a:ext>
                  </a:extLst>
                </a:gridCol>
                <a:gridCol w="1047496">
                  <a:extLst>
                    <a:ext uri="{9D8B030D-6E8A-4147-A177-3AD203B41FA5}">
                      <a16:colId xmlns:a16="http://schemas.microsoft.com/office/drawing/2014/main" val="2271699613"/>
                    </a:ext>
                  </a:extLst>
                </a:gridCol>
                <a:gridCol w="1047496">
                  <a:extLst>
                    <a:ext uri="{9D8B030D-6E8A-4147-A177-3AD203B41FA5}">
                      <a16:colId xmlns:a16="http://schemas.microsoft.com/office/drawing/2014/main" val="2805587717"/>
                    </a:ext>
                  </a:extLst>
                </a:gridCol>
                <a:gridCol w="1047496">
                  <a:extLst>
                    <a:ext uri="{9D8B030D-6E8A-4147-A177-3AD203B41FA5}">
                      <a16:colId xmlns:a16="http://schemas.microsoft.com/office/drawing/2014/main" val="4245353367"/>
                    </a:ext>
                  </a:extLst>
                </a:gridCol>
                <a:gridCol w="1047496">
                  <a:extLst>
                    <a:ext uri="{9D8B030D-6E8A-4147-A177-3AD203B41FA5}">
                      <a16:colId xmlns:a16="http://schemas.microsoft.com/office/drawing/2014/main" val="1527363824"/>
                    </a:ext>
                  </a:extLst>
                </a:gridCol>
                <a:gridCol w="1047496">
                  <a:extLst>
                    <a:ext uri="{9D8B030D-6E8A-4147-A177-3AD203B41FA5}">
                      <a16:colId xmlns:a16="http://schemas.microsoft.com/office/drawing/2014/main" val="1906118592"/>
                    </a:ext>
                  </a:extLst>
                </a:gridCol>
              </a:tblGrid>
              <a:tr h="5237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STATION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GFF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µm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µm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416602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936.1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151.6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04336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598.1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103.8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815986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171.9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2967160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A14-2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106.3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8560434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A16-2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171.9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6254105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441.8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457462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104.8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57734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626813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550.3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7334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1221.4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209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1259.7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14953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491.6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2439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00621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MEANS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594.2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886842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</a:t>
                      </a:r>
                      <a:r>
                        <a:rPr lang="en-US" sz="2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0068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43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0" t="24800" r="15980" b="27200"/>
          <a:stretch/>
        </p:blipFill>
        <p:spPr>
          <a:xfrm>
            <a:off x="261696" y="74553"/>
            <a:ext cx="8251368" cy="649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56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70</Words>
  <Application>Microsoft Office PowerPoint</Application>
  <PresentationFormat>On-screen Show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Virginia Institute of Marine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Walker Smith</dc:creator>
  <cp:lastModifiedBy>Walker Smith</cp:lastModifiedBy>
  <cp:revision>3</cp:revision>
  <dcterms:created xsi:type="dcterms:W3CDTF">2019-07-12T00:46:33Z</dcterms:created>
  <dcterms:modified xsi:type="dcterms:W3CDTF">2019-07-12T12:30:27Z</dcterms:modified>
</cp:coreProperties>
</file>