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3" r:id="rId3"/>
    <p:sldId id="257" r:id="rId4"/>
    <p:sldId id="258" r:id="rId5"/>
    <p:sldId id="264" r:id="rId6"/>
    <p:sldId id="259" r:id="rId7"/>
    <p:sldId id="260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B275-0E8B-E245-82DC-9ED1EC7C62E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70170-8788-D44C-A619-17B04139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5D00-1215-264A-A918-1F711FFCEF5F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658B-FFC3-0D40-9953-2F0E1413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2875528"/>
            <a:ext cx="5299935" cy="3974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48" y="140123"/>
            <a:ext cx="5371652" cy="4028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027" y="722383"/>
            <a:ext cx="33682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COOL</a:t>
            </a:r>
          </a:p>
          <a:p>
            <a:r>
              <a:rPr lang="en-US" sz="4000" dirty="0" smtClean="0"/>
              <a:t>Internal Wave !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2" y="4168862"/>
            <a:ext cx="4767319" cy="26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132" y="238468"/>
            <a:ext cx="3394710" cy="6035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Satellite 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" b="-389"/>
          <a:stretch>
            <a:fillRect/>
          </a:stretch>
        </p:blipFill>
        <p:spPr bwMode="auto">
          <a:xfrm>
            <a:off x="0" y="968717"/>
            <a:ext cx="4905487" cy="58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 t="47481" r="26412" b="24195"/>
          <a:stretch/>
        </p:blipFill>
        <p:spPr bwMode="auto">
          <a:xfrm>
            <a:off x="4550216" y="1947135"/>
            <a:ext cx="4593784" cy="375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0166" y="3668359"/>
            <a:ext cx="1753496" cy="15813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90166" y="1947135"/>
            <a:ext cx="2560050" cy="17212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11950" y="5229565"/>
            <a:ext cx="2538266" cy="4693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79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22" y="850770"/>
            <a:ext cx="6892720" cy="5326193"/>
          </a:xfrm>
        </p:spPr>
      </p:pic>
    </p:spTree>
    <p:extLst>
      <p:ext uri="{BB962C8B-B14F-4D97-AF65-F5344CB8AC3E}">
        <p14:creationId xmlns:p14="http://schemas.microsoft.com/office/powerpoint/2010/main" val="14596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8" y="599435"/>
            <a:ext cx="3812407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Kelvin-Helmholtz Billows in internal waves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4" y="3104943"/>
            <a:ext cx="7829826" cy="3753057"/>
          </a:xfrm>
        </p:spPr>
      </p:pic>
      <p:sp>
        <p:nvSpPr>
          <p:cNvPr id="7" name="Left Arrow 6"/>
          <p:cNvSpPr/>
          <p:nvPr/>
        </p:nvSpPr>
        <p:spPr>
          <a:xfrm>
            <a:off x="3991087" y="3705822"/>
            <a:ext cx="580913" cy="301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572000" y="5631629"/>
            <a:ext cx="333487" cy="204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453" y="246194"/>
            <a:ext cx="4001808" cy="304875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10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26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elvin-Helmholtz Instabilit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825625"/>
            <a:ext cx="7723188" cy="4351338"/>
          </a:xfrm>
        </p:spPr>
      </p:pic>
    </p:spTree>
    <p:extLst>
      <p:ext uri="{BB962C8B-B14F-4D97-AF65-F5344CB8AC3E}">
        <p14:creationId xmlns:p14="http://schemas.microsoft.com/office/powerpoint/2010/main" val="4533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68307"/>
            <a:ext cx="6369872" cy="1325563"/>
          </a:xfrm>
        </p:spPr>
        <p:txBody>
          <a:bodyPr/>
          <a:lstStyle/>
          <a:p>
            <a:r>
              <a:rPr lang="en-US" smtClean="0"/>
              <a:t>CTD Cast at A9 on July 16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2" y="1333282"/>
            <a:ext cx="7365237" cy="5524717"/>
          </a:xfrm>
        </p:spPr>
      </p:pic>
      <p:sp>
        <p:nvSpPr>
          <p:cNvPr id="6" name="Oval 5"/>
          <p:cNvSpPr/>
          <p:nvPr/>
        </p:nvSpPr>
        <p:spPr>
          <a:xfrm>
            <a:off x="2571078" y="2130014"/>
            <a:ext cx="1484555" cy="95743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95943" y="2130014"/>
            <a:ext cx="1484555" cy="95743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50894" y="4875007"/>
            <a:ext cx="1730188" cy="95743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38220" y="4776396"/>
            <a:ext cx="1730188" cy="105604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6" y="513613"/>
            <a:ext cx="7858064" cy="6072140"/>
          </a:xfrm>
        </p:spPr>
      </p:pic>
    </p:spTree>
    <p:extLst>
      <p:ext uri="{BB962C8B-B14F-4D97-AF65-F5344CB8AC3E}">
        <p14:creationId xmlns:p14="http://schemas.microsoft.com/office/powerpoint/2010/main" val="12084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4523" b="6970"/>
          <a:stretch/>
        </p:blipFill>
        <p:spPr>
          <a:xfrm>
            <a:off x="1280160" y="2043953"/>
            <a:ext cx="7139338" cy="3851238"/>
          </a:xfrm>
        </p:spPr>
      </p:pic>
    </p:spTree>
    <p:extLst>
      <p:ext uri="{BB962C8B-B14F-4D97-AF65-F5344CB8AC3E}">
        <p14:creationId xmlns:p14="http://schemas.microsoft.com/office/powerpoint/2010/main" val="15243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93" y="52649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 for us: </a:t>
            </a:r>
            <a:br>
              <a:rPr lang="en-US" dirty="0" smtClean="0"/>
            </a:br>
            <a:r>
              <a:rPr lang="en-US" dirty="0" smtClean="0"/>
              <a:t>how much mixing do the K-H billows and internal waves cause?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97" y="2394892"/>
            <a:ext cx="5775787" cy="4463108"/>
          </a:xfrm>
        </p:spPr>
      </p:pic>
    </p:spTree>
    <p:extLst>
      <p:ext uri="{BB962C8B-B14F-4D97-AF65-F5344CB8AC3E}">
        <p14:creationId xmlns:p14="http://schemas.microsoft.com/office/powerpoint/2010/main" val="5152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22</Words>
  <Application>Microsoft Macintosh PowerPoint</Application>
  <PresentationFormat>On-screen Show (4:3)</PresentationFormat>
  <Paragraphs>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Satellite View</vt:lpstr>
      <vt:lpstr>PowerPoint Presentation</vt:lpstr>
      <vt:lpstr>Kelvin-Helmholtz Billows in internal waves </vt:lpstr>
      <vt:lpstr>PowerPoint Presentation</vt:lpstr>
      <vt:lpstr>CTD Cast at A9 on July 16 </vt:lpstr>
      <vt:lpstr>PowerPoint Presentation</vt:lpstr>
      <vt:lpstr>PowerPoint Presentation</vt:lpstr>
      <vt:lpstr>Question for us:  how much mixing do the K-H billows and internal waves cause?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Weifeng Gordon Zhang</dc:creator>
  <cp:lastModifiedBy>Weifeng Gordon Zhang</cp:lastModifiedBy>
  <cp:revision>15</cp:revision>
  <dcterms:created xsi:type="dcterms:W3CDTF">2019-07-17T01:56:53Z</dcterms:created>
  <dcterms:modified xsi:type="dcterms:W3CDTF">2019-07-17T10:40:55Z</dcterms:modified>
</cp:coreProperties>
</file>