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86" r:id="rId3"/>
    <p:sldId id="287" r:id="rId4"/>
    <p:sldId id="285" r:id="rId5"/>
    <p:sldId id="292" r:id="rId6"/>
    <p:sldId id="288" r:id="rId7"/>
    <p:sldId id="289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53" d="100"/>
          <a:sy n="53" d="100"/>
        </p:scale>
        <p:origin x="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D4DC4-CFE9-4364-844E-9B4B4AEF9ADE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37DB-451B-4626-9247-D593402F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Transect 1 and Transect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1749-8A88-40DE-826F-9C4ADA63FF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1749-8A88-40DE-826F-9C4ADA63FF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4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1749-8A88-40DE-826F-9C4ADA63FF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6DB6-340E-48B4-9069-A7DFBD04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A271A-2647-45B3-828C-D20451931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B160-5E48-4A09-94CD-AF1C9928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F8D99-AA8C-47DA-B5F6-FC6C8147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007F6-340E-46E5-BB51-1FD43568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0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AF78-B066-4624-9D71-140E5EAA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A05CD-603B-4F90-960A-0B79AD19D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3999E-F64E-4E11-8C59-4365CF84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30319-96BD-4926-93A4-8ECC58A8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22FF9-7106-4E06-8147-7D43C6BA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8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343B02-F32D-42AA-B08A-0606B60A6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BC23F-DBAC-4FAC-8C5E-CDD955102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B5F41-5CB9-4AAB-82D7-2E56D1BB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DC2FF-4166-4217-BE2A-39580FE9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C6140-8B5B-42E3-A971-AD3154E9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9D27-D56D-483D-9DAD-879D128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1AE97-080E-4B4A-A767-DC87B724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A0022-CB33-4AE3-B120-5AFBEF0E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56C00-D4EF-4443-99D9-9199CD21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119ED-BA8F-413E-848A-E98E5754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FAFC-A2B9-4612-A1F1-A98EA03E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F6699-DA82-4B90-ADB7-E05BFFCE8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D4CFC-D33F-4F04-86DA-1825130B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B3810-175C-4DB4-928C-8259740C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93DB0-8B32-4389-B2AC-BA099A9D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BFCC-8BE1-4749-A801-E566959C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5171-F870-4D63-8C02-F8FBCAF5C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66087-801D-4C5F-90CE-B1F8DCBD0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52B3A-0841-4CE2-945A-74159A62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B4D53-C8F6-4C62-AB51-2628DB04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9174F-9960-4F9F-AF4B-E730FB44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81F7-3A08-46A1-A4EA-A8B21524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DD864-8C9B-4DCD-AD14-818D3C7E0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E768D-208F-41FF-8C2D-F146DEC8D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6E03E-FC3C-4759-8642-7F9869789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A37FD-8DE8-40CA-82EE-FF16E4579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FAC87-99C6-46A6-A7F4-6FA2BE4D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33F4E-299C-4E95-B3EE-DE266E3A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AFA1E7-0452-4391-806F-88021FCD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330-CD69-450B-A85A-65DB7B3D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F4760-2B03-48F9-89E5-3D6BC4F6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265DC-34E0-425E-8F76-D6D73D6A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E0D83-4E45-4A19-B144-5F501B78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90A0B-A7BC-4362-9BA9-406B096F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93FE08-363B-421B-9B0C-F0942B16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C895C-48D1-4AEF-99A5-3E59DD0B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55BE-56EA-4C48-8B53-A7900B76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6FBE-3191-46DA-8C6E-E5E6EC24D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41A17-F702-4B7B-AFC8-3A236DA8B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25CF4-CD96-4C75-AE09-F589A4E9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4F90A-CCA3-4D1D-9158-FC17AF53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E68AB-91DE-4678-B07B-C16B49FB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73EC-6B93-4C7D-BD67-77FC3F7E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4E3579-34CF-41DA-A16C-AF5AF870B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2EBB3-A5EC-45E9-8D22-BDC0052E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6DE88-9366-4460-885E-424CAEE2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FD740-11AF-499C-9E5E-1C415C63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15C8-7D77-462E-8F80-BBF251C1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EC1F6-A285-4095-B73A-2998B97E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0F1F4-890E-4565-92CC-DD01B2955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F8C0-908E-48F0-86C9-6837663B2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999E-1883-465B-A67A-6C743826B49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DB85E-4855-4A96-9786-9E330EB3C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6492-E69B-431D-BCC2-5C7A7395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4123-16B4-4BA6-93B0-908F18879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FA167D-179B-4F78-B7D4-F3EF6AACE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51" y="216569"/>
            <a:ext cx="5089072" cy="667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D46EC-9C24-4159-B380-A071B95CE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0" y="395161"/>
            <a:ext cx="6546311" cy="62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59CCF3-9B56-47BD-AC5F-EE973031C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12" y="108083"/>
            <a:ext cx="522514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A4DE0-D8C1-4CEC-8C0D-BB84C09B3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4" y="216166"/>
            <a:ext cx="6560813" cy="67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60ACA-2319-4C54-8C13-2B226E20F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43" y="54701"/>
            <a:ext cx="5268458" cy="6748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CA376-8484-4E13-A92E-6FDB5D71A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61" y="207509"/>
            <a:ext cx="6294039" cy="64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3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9206A7-8657-431C-A42B-14E6659F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83" y="130968"/>
            <a:ext cx="5025572" cy="6596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BF27BB-8226-4F1E-A02C-B5CA9F1A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" y="240631"/>
            <a:ext cx="6407344" cy="6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3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6D673A-C6A6-4495-B69D-39D92CF0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53" y="0"/>
            <a:ext cx="522514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6EE874-0879-4DB3-9FF6-E3C101D0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0" y="270710"/>
            <a:ext cx="6203497" cy="63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2587-0068-4D8B-B423-BCAB9ECF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4251"/>
            <a:ext cx="10515600" cy="1325563"/>
          </a:xfrm>
        </p:spPr>
        <p:txBody>
          <a:bodyPr/>
          <a:lstStyle/>
          <a:p>
            <a:r>
              <a:rPr lang="en-US" dirty="0"/>
              <a:t>Chlorophyll Max- Shelf Water </a:t>
            </a:r>
          </a:p>
        </p:txBody>
      </p:sp>
      <p:pic>
        <p:nvPicPr>
          <p:cNvPr id="1026" name="Picture 2" descr="http://10.43.25.59:8888/discrete2/api/mosaic/size/800x600/scale/0.33/page/1/pid/http:/10.43.25.59:8888/discrete2/D20190706T063556_IFCB129.jpg">
            <a:extLst>
              <a:ext uri="{FF2B5EF4-FFF2-40B4-BE49-F238E27FC236}">
                <a16:creationId xmlns:a16="http://schemas.microsoft.com/office/drawing/2014/main" id="{050006BD-DE4A-46FF-A9EF-A4776A06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84630"/>
            <a:ext cx="3488266" cy="2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98DF3-0701-48A6-B2B4-803488AA87DB}"/>
              </a:ext>
            </a:extLst>
          </p:cNvPr>
          <p:cNvSpPr txBox="1"/>
          <p:nvPr/>
        </p:nvSpPr>
        <p:spPr>
          <a:xfrm>
            <a:off x="190500" y="6305962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6, 30 m </a:t>
            </a:r>
          </a:p>
        </p:txBody>
      </p:sp>
      <p:pic>
        <p:nvPicPr>
          <p:cNvPr id="1028" name="Picture 4" descr="http://10.43.25.59:8888/discrete2/api/mosaic/size/800x600/scale/0.33/page/2/pid/http:/10.43.25.59:8888/discrete2/D20190706T063556_IFCB129.jpg">
            <a:extLst>
              <a:ext uri="{FF2B5EF4-FFF2-40B4-BE49-F238E27FC236}">
                <a16:creationId xmlns:a16="http://schemas.microsoft.com/office/drawing/2014/main" id="{D6DD9AC0-4987-40CB-A945-2F377050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89762"/>
            <a:ext cx="348826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E09216-EEFE-4CF1-A832-5B43FF05A223}"/>
              </a:ext>
            </a:extLst>
          </p:cNvPr>
          <p:cNvSpPr txBox="1"/>
          <p:nvPr/>
        </p:nvSpPr>
        <p:spPr>
          <a:xfrm>
            <a:off x="3937520" y="6380830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9, 47 m </a:t>
            </a:r>
          </a:p>
        </p:txBody>
      </p:sp>
      <p:pic>
        <p:nvPicPr>
          <p:cNvPr id="1030" name="Picture 6" descr="http://10.43.25.59:8888/discrete2/api/mosaic/size/800x600/scale/0.33/page/1/pid/http:/10.43.25.59:8888/discrete2/D20190709T164421_IFCB129.jpg">
            <a:extLst>
              <a:ext uri="{FF2B5EF4-FFF2-40B4-BE49-F238E27FC236}">
                <a16:creationId xmlns:a16="http://schemas.microsoft.com/office/drawing/2014/main" id="{D4BFB3F1-D165-46E0-BCC9-6D7F7E7B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33" y="1080450"/>
            <a:ext cx="3488266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0.43.25.59:8888/discrete2/api/mosaic/size/800x600/scale/0.33/page/2/pid/http:/10.43.25.59:8888/discrete2/D20190709T164421_IFCB129.jpg">
            <a:extLst>
              <a:ext uri="{FF2B5EF4-FFF2-40B4-BE49-F238E27FC236}">
                <a16:creationId xmlns:a16="http://schemas.microsoft.com/office/drawing/2014/main" id="{88169572-1EBF-4E94-837B-6CC00AD5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33" y="3702006"/>
            <a:ext cx="3488266" cy="2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2054A1-D912-4E8B-BB0A-12468DCEDADF}"/>
              </a:ext>
            </a:extLst>
          </p:cNvPr>
          <p:cNvSpPr txBox="1"/>
          <p:nvPr/>
        </p:nvSpPr>
        <p:spPr>
          <a:xfrm>
            <a:off x="7684541" y="6335669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12, 28 m </a:t>
            </a:r>
          </a:p>
        </p:txBody>
      </p:sp>
      <p:pic>
        <p:nvPicPr>
          <p:cNvPr id="1034" name="Picture 10" descr="http://10.43.25.59:8888/discrete2/api/mosaic/size/800x600/scale/0.33/page/1/pid/http:/10.43.25.59:8888/discrete2/D20190712T073631_IFCB129.jpg">
            <a:extLst>
              <a:ext uri="{FF2B5EF4-FFF2-40B4-BE49-F238E27FC236}">
                <a16:creationId xmlns:a16="http://schemas.microsoft.com/office/drawing/2014/main" id="{724098B5-9CC3-47AB-AC67-4106460E3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45" y="1066151"/>
            <a:ext cx="3449432" cy="25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10.43.25.59:8888/discrete2/api/mosaic/size/800x600/scale/0.33/page/2/pid/http:/10.43.25.59:8888/discrete2/D20190712T073631_IFCB129.jpg">
            <a:extLst>
              <a:ext uri="{FF2B5EF4-FFF2-40B4-BE49-F238E27FC236}">
                <a16:creationId xmlns:a16="http://schemas.microsoft.com/office/drawing/2014/main" id="{C20390C5-6204-4112-A72C-012833BD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44" y="3653225"/>
            <a:ext cx="3449431" cy="25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01D39-E9B9-4220-B319-1043FBDCD0D2}"/>
              </a:ext>
            </a:extLst>
          </p:cNvPr>
          <p:cNvSpPr txBox="1"/>
          <p:nvPr/>
        </p:nvSpPr>
        <p:spPr>
          <a:xfrm>
            <a:off x="7163148" y="403015"/>
            <a:ext cx="2471574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High concentrations</a:t>
            </a:r>
          </a:p>
          <a:p>
            <a:r>
              <a:rPr lang="en-US" sz="2200" dirty="0"/>
              <a:t>Small Cells</a:t>
            </a:r>
          </a:p>
          <a:p>
            <a:r>
              <a:rPr lang="en-US" sz="2200" dirty="0"/>
              <a:t>Relatively Round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CB0444-7C41-4083-B034-3DD5DC3A9F3C}"/>
              </a:ext>
            </a:extLst>
          </p:cNvPr>
          <p:cNvSpPr txBox="1">
            <a:spLocks/>
          </p:cNvSpPr>
          <p:nvPr/>
        </p:nvSpPr>
        <p:spPr>
          <a:xfrm>
            <a:off x="10095691" y="-66497"/>
            <a:ext cx="2292197" cy="152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A10</a:t>
            </a:r>
          </a:p>
        </p:txBody>
      </p:sp>
    </p:spTree>
    <p:extLst>
      <p:ext uri="{BB962C8B-B14F-4D97-AF65-F5344CB8AC3E}">
        <p14:creationId xmlns:p14="http://schemas.microsoft.com/office/powerpoint/2010/main" val="62378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10.43.25.59:8888/discrete/api/mosaic/size/800x600/scale/0.33/page/1/pid/http:/10.43.25.59:8888/discrete2/D20190714T085656_IFCB129.jpg">
            <a:extLst>
              <a:ext uri="{FF2B5EF4-FFF2-40B4-BE49-F238E27FC236}">
                <a16:creationId xmlns:a16="http://schemas.microsoft.com/office/drawing/2014/main" id="{E96A8EAE-5803-4236-AF42-4A1A5ED3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74" y="1053313"/>
            <a:ext cx="3555998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9C600B-5540-4E5E-B2B7-4C8F3D05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4251"/>
            <a:ext cx="10515600" cy="1325563"/>
          </a:xfrm>
        </p:spPr>
        <p:txBody>
          <a:bodyPr/>
          <a:lstStyle/>
          <a:p>
            <a:r>
              <a:rPr lang="en-US" dirty="0"/>
              <a:t>Chlorophyll Max- Slope Water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5105D-6ED4-409B-BE84-088CD3630266}"/>
              </a:ext>
            </a:extLst>
          </p:cNvPr>
          <p:cNvSpPr txBox="1"/>
          <p:nvPr/>
        </p:nvSpPr>
        <p:spPr>
          <a:xfrm>
            <a:off x="190500" y="6305962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9, 20 m</a:t>
            </a:r>
          </a:p>
        </p:txBody>
      </p:sp>
      <p:pic>
        <p:nvPicPr>
          <p:cNvPr id="3074" name="Picture 2" descr="http://10.43.25.59:8888/discrete2/api/mosaic/size/800x600/scale/0.33/page/1/pid/http:/10.43.25.59:8888/discrete2/D20190709T215506_IFCB129.jpg">
            <a:extLst>
              <a:ext uri="{FF2B5EF4-FFF2-40B4-BE49-F238E27FC236}">
                <a16:creationId xmlns:a16="http://schemas.microsoft.com/office/drawing/2014/main" id="{4770041D-CBE8-46AA-B521-2E6F7405B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66800"/>
            <a:ext cx="3555998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0.43.25.59:8888/discrete2/api/mosaic/size/800x600/scale/0.33/page/2/pid/http:/10.43.25.59:8888/discrete2/D20190709T215506_IFCB129.jpg">
            <a:extLst>
              <a:ext uri="{FF2B5EF4-FFF2-40B4-BE49-F238E27FC236}">
                <a16:creationId xmlns:a16="http://schemas.microsoft.com/office/drawing/2014/main" id="{C376CE90-60D7-4DC0-AD95-388E0983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638963"/>
            <a:ext cx="3555999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0.43.25.59:8888/discrete2/api/mosaic/size/800x600/scale/0.33/page/1/pid/http:/10.43.25.59:8888/discrete2/D20190712T033107_IFCB129.jpg">
            <a:extLst>
              <a:ext uri="{FF2B5EF4-FFF2-40B4-BE49-F238E27FC236}">
                <a16:creationId xmlns:a16="http://schemas.microsoft.com/office/drawing/2014/main" id="{8B65AB4A-3395-45F9-992A-647DD3B7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066800"/>
            <a:ext cx="3555998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AC1BCD-5769-4800-A95B-DD3CDE381D46}"/>
              </a:ext>
            </a:extLst>
          </p:cNvPr>
          <p:cNvSpPr txBox="1"/>
          <p:nvPr/>
        </p:nvSpPr>
        <p:spPr>
          <a:xfrm>
            <a:off x="4292600" y="6305961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12, 40 m</a:t>
            </a:r>
          </a:p>
        </p:txBody>
      </p:sp>
      <p:pic>
        <p:nvPicPr>
          <p:cNvPr id="3080" name="Picture 8" descr="http://10.43.25.59:8888/discrete2/api/mosaic/size/800x600/scale/0.33/page/2/pid/http:/10.43.25.59:8888/discrete2/D20190712T033107_IFCB129.jpg">
            <a:extLst>
              <a:ext uri="{FF2B5EF4-FFF2-40B4-BE49-F238E27FC236}">
                <a16:creationId xmlns:a16="http://schemas.microsoft.com/office/drawing/2014/main" id="{98B2E68F-EA0E-41AD-A49E-1E3A487D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686381"/>
            <a:ext cx="3555998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3CD328-4414-4F44-9573-C72A9E4016CB}"/>
              </a:ext>
            </a:extLst>
          </p:cNvPr>
          <p:cNvSpPr txBox="1"/>
          <p:nvPr/>
        </p:nvSpPr>
        <p:spPr>
          <a:xfrm>
            <a:off x="7163148" y="403015"/>
            <a:ext cx="3007362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High concentrations</a:t>
            </a:r>
          </a:p>
          <a:p>
            <a:r>
              <a:rPr lang="en-US" sz="2200" dirty="0"/>
              <a:t>Larger Cells</a:t>
            </a:r>
          </a:p>
          <a:p>
            <a:r>
              <a:rPr lang="en-US" sz="2200" dirty="0"/>
              <a:t>More Elongated cells</a:t>
            </a:r>
          </a:p>
          <a:p>
            <a:r>
              <a:rPr lang="en-US" sz="2200" dirty="0"/>
              <a:t>Variety of Diatom Chains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BD9F84-66CC-4DA1-A339-E762F93EA857}"/>
              </a:ext>
            </a:extLst>
          </p:cNvPr>
          <p:cNvSpPr txBox="1"/>
          <p:nvPr/>
        </p:nvSpPr>
        <p:spPr>
          <a:xfrm>
            <a:off x="8302625" y="6305961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14, 49 m</a:t>
            </a:r>
          </a:p>
        </p:txBody>
      </p:sp>
      <p:pic>
        <p:nvPicPr>
          <p:cNvPr id="3084" name="Picture 12" descr="http://10.43.25.59:8888/discrete/api/mosaic/size/800x600/scale/0.33/page/2/pid/http:/10.43.25.59:8888/discrete2/D20190714T085656_IFCB129.jpg">
            <a:extLst>
              <a:ext uri="{FF2B5EF4-FFF2-40B4-BE49-F238E27FC236}">
                <a16:creationId xmlns:a16="http://schemas.microsoft.com/office/drawing/2014/main" id="{A07C8A6B-4ECB-4864-8C3C-B41C8393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73" y="3638962"/>
            <a:ext cx="3555998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738C616-8F74-4983-8BCC-10C09D2D246C}"/>
              </a:ext>
            </a:extLst>
          </p:cNvPr>
          <p:cNvSpPr txBox="1">
            <a:spLocks/>
          </p:cNvSpPr>
          <p:nvPr/>
        </p:nvSpPr>
        <p:spPr>
          <a:xfrm>
            <a:off x="10306401" y="-66497"/>
            <a:ext cx="2292197" cy="152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A14</a:t>
            </a:r>
          </a:p>
        </p:txBody>
      </p:sp>
    </p:spTree>
    <p:extLst>
      <p:ext uri="{BB962C8B-B14F-4D97-AF65-F5344CB8AC3E}">
        <p14:creationId xmlns:p14="http://schemas.microsoft.com/office/powerpoint/2010/main" val="374105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85F9E5-D689-4A52-A389-3E752C21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4251"/>
            <a:ext cx="10515600" cy="1325563"/>
          </a:xfrm>
        </p:spPr>
        <p:txBody>
          <a:bodyPr/>
          <a:lstStyle/>
          <a:p>
            <a:r>
              <a:rPr lang="en-US" dirty="0"/>
              <a:t>Surface Community – at Front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402FC-CA85-4A8A-9162-E65068DE6B68}"/>
              </a:ext>
            </a:extLst>
          </p:cNvPr>
          <p:cNvSpPr txBox="1"/>
          <p:nvPr/>
        </p:nvSpPr>
        <p:spPr>
          <a:xfrm>
            <a:off x="4368748" y="6152307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9, 0 m</a:t>
            </a:r>
          </a:p>
        </p:txBody>
      </p:sp>
      <p:pic>
        <p:nvPicPr>
          <p:cNvPr id="4100" name="Picture 4" descr="http://10.43.25.59:8888/underway/api/mosaic/size/800x600/scale/0.33/page/2/pid/http:/10.43.25.59:8888/underway/D20190709T180641_IFCB127.jpg">
            <a:extLst>
              <a:ext uri="{FF2B5EF4-FFF2-40B4-BE49-F238E27FC236}">
                <a16:creationId xmlns:a16="http://schemas.microsoft.com/office/drawing/2014/main" id="{9459FDDF-BE48-413E-8F74-48B2C2FE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12" y="3429000"/>
            <a:ext cx="3492230" cy="2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0.43.25.59:8888/underway/api/mosaic/size/800x600/scale/0.33/page/1/pid/http:/10.43.25.59:8888/underway/D20190712T045028_IFCB127.jpg">
            <a:extLst>
              <a:ext uri="{FF2B5EF4-FFF2-40B4-BE49-F238E27FC236}">
                <a16:creationId xmlns:a16="http://schemas.microsoft.com/office/drawing/2014/main" id="{8A433B59-753A-4CF2-8C89-A085B96C0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5" y="1024663"/>
            <a:ext cx="3180741" cy="23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C4113B-F48B-4082-9BF0-7A1C721E9E8D}"/>
              </a:ext>
            </a:extLst>
          </p:cNvPr>
          <p:cNvSpPr txBox="1"/>
          <p:nvPr/>
        </p:nvSpPr>
        <p:spPr>
          <a:xfrm>
            <a:off x="8338158" y="3345295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12, 0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55AC7-92AA-4354-B304-7D9093893D5F}"/>
              </a:ext>
            </a:extLst>
          </p:cNvPr>
          <p:cNvSpPr txBox="1"/>
          <p:nvPr/>
        </p:nvSpPr>
        <p:spPr>
          <a:xfrm>
            <a:off x="593013" y="6152306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9, 0 m</a:t>
            </a:r>
          </a:p>
        </p:txBody>
      </p:sp>
      <p:pic>
        <p:nvPicPr>
          <p:cNvPr id="4106" name="Picture 10" descr="http://10.43.25.59:8888/underway/api/mosaic/size/800x600/scale/0.33/page/2/pid/http:/10.43.25.59:8888/underway/D20190709T154718_IFCB127.jpg">
            <a:extLst>
              <a:ext uri="{FF2B5EF4-FFF2-40B4-BE49-F238E27FC236}">
                <a16:creationId xmlns:a16="http://schemas.microsoft.com/office/drawing/2014/main" id="{1B572AC2-4771-4AEB-A1AB-7D35259D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7" y="3429000"/>
            <a:ext cx="3492230" cy="2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10.43.25.59:8888/underway/api/mosaic/size/800x600/scale/0.33/page/1/pid/http:/10.43.25.59:8888/underway/D20190709T154718_IFCB127.jpg">
            <a:extLst>
              <a:ext uri="{FF2B5EF4-FFF2-40B4-BE49-F238E27FC236}">
                <a16:creationId xmlns:a16="http://schemas.microsoft.com/office/drawing/2014/main" id="{C3A73D98-8EE9-4F83-A766-AF01A5BA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7" y="1084821"/>
            <a:ext cx="3492231" cy="2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10.43.25.59:8888/underway/api/mosaic/size/800x600/scale/0.33/page/1/pid/http:/10.43.25.59:8888/underway/D20190709T180641_IFCB127.jpg">
            <a:extLst>
              <a:ext uri="{FF2B5EF4-FFF2-40B4-BE49-F238E27FC236}">
                <a16:creationId xmlns:a16="http://schemas.microsoft.com/office/drawing/2014/main" id="{33814085-EC95-4C18-8D24-1F6C2771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12" y="1084820"/>
            <a:ext cx="3492230" cy="2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D11BA1-9BA6-4D13-972E-0390DFED3571}"/>
              </a:ext>
            </a:extLst>
          </p:cNvPr>
          <p:cNvSpPr txBox="1"/>
          <p:nvPr/>
        </p:nvSpPr>
        <p:spPr>
          <a:xfrm>
            <a:off x="8248590" y="6087343"/>
            <a:ext cx="2877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July 14, 0 m</a:t>
            </a:r>
          </a:p>
        </p:txBody>
      </p:sp>
      <p:pic>
        <p:nvPicPr>
          <p:cNvPr id="1026" name="Picture 2" descr="http://10.43.25.59:8888/underway/api/mosaic/size/800x600/scale/0.33/page/1/pid/http:/10.43.25.59:8888/underway/D20190714T130934_IFCB127.jpg">
            <a:extLst>
              <a:ext uri="{FF2B5EF4-FFF2-40B4-BE49-F238E27FC236}">
                <a16:creationId xmlns:a16="http://schemas.microsoft.com/office/drawing/2014/main" id="{3AC39F1E-FC6D-48EE-AE01-00583D5E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58" y="3776182"/>
            <a:ext cx="3097846" cy="23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2F4352-37DA-4449-A960-8E3E78C361BC}"/>
              </a:ext>
            </a:extLst>
          </p:cNvPr>
          <p:cNvSpPr txBox="1"/>
          <p:nvPr/>
        </p:nvSpPr>
        <p:spPr>
          <a:xfrm>
            <a:off x="7163147" y="403015"/>
            <a:ext cx="2558369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Low concentrations</a:t>
            </a:r>
          </a:p>
          <a:p>
            <a:r>
              <a:rPr lang="en-US" sz="2200" dirty="0"/>
              <a:t>Still some diatoms present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E992BA-294C-49E1-8B0B-61DA40DAD437}"/>
              </a:ext>
            </a:extLst>
          </p:cNvPr>
          <p:cNvSpPr txBox="1">
            <a:spLocks/>
          </p:cNvSpPr>
          <p:nvPr/>
        </p:nvSpPr>
        <p:spPr>
          <a:xfrm>
            <a:off x="10161005" y="-104829"/>
            <a:ext cx="2292197" cy="152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A12</a:t>
            </a:r>
          </a:p>
        </p:txBody>
      </p:sp>
    </p:spTree>
    <p:extLst>
      <p:ext uri="{BB962C8B-B14F-4D97-AF65-F5344CB8AC3E}">
        <p14:creationId xmlns:p14="http://schemas.microsoft.com/office/powerpoint/2010/main" val="421736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97</Words>
  <Application>Microsoft Office PowerPoint</Application>
  <PresentationFormat>Widescreen</PresentationFormat>
  <Paragraphs>29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Chlorophyll Max- Shelf Water </vt:lpstr>
      <vt:lpstr>Chlorophyll Max- Slope Water </vt:lpstr>
      <vt:lpstr>Surface Community – at Front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blfowler17@gmail.com</dc:creator>
  <cp:lastModifiedBy>blfowler17@gmail.com</cp:lastModifiedBy>
  <cp:revision>14</cp:revision>
  <dcterms:created xsi:type="dcterms:W3CDTF">2019-07-16T18:27:04Z</dcterms:created>
  <dcterms:modified xsi:type="dcterms:W3CDTF">2019-07-17T01:09:37Z</dcterms:modified>
</cp:coreProperties>
</file>