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8" autoAdjust="0"/>
    <p:restoredTop sz="94660"/>
  </p:normalViewPr>
  <p:slideViewPr>
    <p:cSldViewPr snapToGrid="0">
      <p:cViewPr varScale="1">
        <p:scale>
          <a:sx n="78" d="100"/>
          <a:sy n="78" d="100"/>
        </p:scale>
        <p:origin x="1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6D0-2D4F-4B2C-9065-1D4F75312D67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42A3-8E6A-40E7-8D9D-9C50A302E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36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6D0-2D4F-4B2C-9065-1D4F75312D67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42A3-8E6A-40E7-8D9D-9C50A302E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34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6D0-2D4F-4B2C-9065-1D4F75312D67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42A3-8E6A-40E7-8D9D-9C50A302E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60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6D0-2D4F-4B2C-9065-1D4F75312D67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42A3-8E6A-40E7-8D9D-9C50A302E2A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659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6D0-2D4F-4B2C-9065-1D4F75312D67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42A3-8E6A-40E7-8D9D-9C50A302E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88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6D0-2D4F-4B2C-9065-1D4F75312D67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42A3-8E6A-40E7-8D9D-9C50A302E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9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6D0-2D4F-4B2C-9065-1D4F75312D67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42A3-8E6A-40E7-8D9D-9C50A302E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7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6D0-2D4F-4B2C-9065-1D4F75312D67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42A3-8E6A-40E7-8D9D-9C50A302E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0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6D0-2D4F-4B2C-9065-1D4F75312D67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42A3-8E6A-40E7-8D9D-9C50A302E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32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6D0-2D4F-4B2C-9065-1D4F75312D67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42A3-8E6A-40E7-8D9D-9C50A302E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07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6D0-2D4F-4B2C-9065-1D4F75312D67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42A3-8E6A-40E7-8D9D-9C50A302E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7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6D0-2D4F-4B2C-9065-1D4F75312D67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42A3-8E6A-40E7-8D9D-9C50A302E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5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6D0-2D4F-4B2C-9065-1D4F75312D67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42A3-8E6A-40E7-8D9D-9C50A302E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2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6D0-2D4F-4B2C-9065-1D4F75312D67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42A3-8E6A-40E7-8D9D-9C50A302E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89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6D0-2D4F-4B2C-9065-1D4F75312D67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42A3-8E6A-40E7-8D9D-9C50A302E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17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6D0-2D4F-4B2C-9065-1D4F75312D67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42A3-8E6A-40E7-8D9D-9C50A302E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6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B6D0-2D4F-4B2C-9065-1D4F75312D67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42A3-8E6A-40E7-8D9D-9C50A302E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8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B4BB6D0-2D4F-4B2C-9065-1D4F75312D67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61742A3-8E6A-40E7-8D9D-9C50A302E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128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AA17-7DD8-40FB-961F-918EC61B2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2616" y="4464028"/>
            <a:ext cx="11185420" cy="2393972"/>
          </a:xfrm>
        </p:spPr>
        <p:txBody>
          <a:bodyPr>
            <a:normAutofit/>
          </a:bodyPr>
          <a:lstStyle/>
          <a:p>
            <a:r>
              <a:rPr lang="en-US" sz="10000" dirty="0"/>
              <a:t>Bird Life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E2090-A397-4ACC-A4DA-823BE5632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0814" y="3175687"/>
            <a:ext cx="9828235" cy="1186216"/>
          </a:xfrm>
        </p:spPr>
        <p:txBody>
          <a:bodyPr>
            <a:normAutofit/>
          </a:bodyPr>
          <a:lstStyle/>
          <a:p>
            <a:r>
              <a:rPr lang="en-US" sz="4600" dirty="0"/>
              <a:t>TN368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1FAB0-0BA7-45FA-8099-6CCB0167B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4" y="172995"/>
            <a:ext cx="7877928" cy="66494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F13B2F-1EDB-401B-BD53-5FFC5D414350}"/>
              </a:ext>
            </a:extLst>
          </p:cNvPr>
          <p:cNvSpPr txBox="1"/>
          <p:nvPr/>
        </p:nvSpPr>
        <p:spPr>
          <a:xfrm>
            <a:off x="7401697" y="5823231"/>
            <a:ext cx="47903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10 Bird Species (Up to 12) as of 7/11</a:t>
            </a:r>
          </a:p>
          <a:p>
            <a:r>
              <a:rPr lang="en-US" sz="2500" dirty="0"/>
              <a:t>1 Confirmed Marine Mammal Sp.</a:t>
            </a:r>
          </a:p>
        </p:txBody>
      </p:sp>
    </p:spTree>
    <p:extLst>
      <p:ext uri="{BB962C8B-B14F-4D97-AF65-F5344CB8AC3E}">
        <p14:creationId xmlns:p14="http://schemas.microsoft.com/office/powerpoint/2010/main" val="3585473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C31362-A770-4B3F-AFFA-7F47D235E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54" y="-440929"/>
            <a:ext cx="9968691" cy="77398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098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060C6E-7F12-4781-8E26-92610D5AE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18"/>
            <a:ext cx="12192000" cy="6832564"/>
          </a:xfrm>
        </p:spPr>
      </p:pic>
    </p:spTree>
    <p:extLst>
      <p:ext uri="{BB962C8B-B14F-4D97-AF65-F5344CB8AC3E}">
        <p14:creationId xmlns:p14="http://schemas.microsoft.com/office/powerpoint/2010/main" val="383274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A0C889-C8AC-4FEC-A5AB-0218AC737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27" y="-184273"/>
            <a:ext cx="9045146" cy="7226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4685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F29337-C53A-4A3A-893C-ACA92A8C0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5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380A6-F82E-4580-BEB4-45EFF8BA7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/>
          <a:stretch/>
        </p:blipFill>
        <p:spPr>
          <a:xfrm>
            <a:off x="413345" y="0"/>
            <a:ext cx="11365309" cy="682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50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BEA79B-B22D-4FC4-B4CA-F4A5CC66B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4"/>
          <a:stretch/>
        </p:blipFill>
        <p:spPr>
          <a:xfrm>
            <a:off x="165252" y="86497"/>
            <a:ext cx="11861495" cy="670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21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916701-781F-4BC3-8D2A-9697FC1F1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9424" cy="4684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03D0CF-BBDD-4B2A-B9A2-6FBBF98B5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5" t="16443" r="24650" b="12058"/>
          <a:stretch/>
        </p:blipFill>
        <p:spPr>
          <a:xfrm>
            <a:off x="5758249" y="977488"/>
            <a:ext cx="6433751" cy="597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8812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51675C-8D01-4616-B139-E8B113338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1" b="6486"/>
          <a:stretch/>
        </p:blipFill>
        <p:spPr>
          <a:xfrm>
            <a:off x="3030708" y="93512"/>
            <a:ext cx="6130583" cy="667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23759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31</TotalTime>
  <Words>20</Words>
  <Application>Microsoft Office PowerPoint</Application>
  <PresentationFormat>Widescreen</PresentationFormat>
  <Paragraphs>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Corbel</vt:lpstr>
      <vt:lpstr>Depth</vt:lpstr>
      <vt:lpstr>Bird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Bird Life</dc:title>
  <dc:creator>Allison Black</dc:creator>
  <cp:lastModifiedBy>Allison Black</cp:lastModifiedBy>
  <cp:revision>13</cp:revision>
  <dcterms:created xsi:type="dcterms:W3CDTF">2019-07-12T01:28:27Z</dcterms:created>
  <dcterms:modified xsi:type="dcterms:W3CDTF">2019-07-12T01:59:37Z</dcterms:modified>
</cp:coreProperties>
</file>