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1646-F658-441F-B034-A788863CF4E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57A8-9288-40F1-B85F-8FDC6AB99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4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1646-F658-441F-B034-A788863CF4E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57A8-9288-40F1-B85F-8FDC6AB99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7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1646-F658-441F-B034-A788863CF4E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57A8-9288-40F1-B85F-8FDC6AB99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7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1646-F658-441F-B034-A788863CF4E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57A8-9288-40F1-B85F-8FDC6AB99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4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1646-F658-441F-B034-A788863CF4E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57A8-9288-40F1-B85F-8FDC6AB99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1646-F658-441F-B034-A788863CF4E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57A8-9288-40F1-B85F-8FDC6AB99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07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1646-F658-441F-B034-A788863CF4E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57A8-9288-40F1-B85F-8FDC6AB99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1646-F658-441F-B034-A788863CF4E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57A8-9288-40F1-B85F-8FDC6AB99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2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1646-F658-441F-B034-A788863CF4E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57A8-9288-40F1-B85F-8FDC6AB99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6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1646-F658-441F-B034-A788863CF4E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57A8-9288-40F1-B85F-8FDC6AB99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1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1646-F658-441F-B034-A788863CF4E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57A8-9288-40F1-B85F-8FDC6AB99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6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31646-F658-441F-B034-A788863CF4E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C57A8-9288-40F1-B85F-8FDC6AB99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5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73" y="312874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Preference </a:t>
            </a:r>
            <a:r>
              <a:rPr lang="en-US" sz="2800" dirty="0">
                <a:latin typeface="+mn-lt"/>
              </a:rPr>
              <a:t>and switching in the Kill-the-Winner functional response: Diversity, size structure, and synergistic grazing in plankton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73" y="1825625"/>
            <a:ext cx="672084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How does zooplankton grazing maintain diversity in phytoplankton communities?</a:t>
            </a:r>
          </a:p>
          <a:p>
            <a:r>
              <a:rPr lang="en-US" sz="2000" dirty="0" smtClean="0"/>
              <a:t>Preference and switching are independent mechanisms that may allow coexistence between </a:t>
            </a:r>
            <a:r>
              <a:rPr lang="en-US" sz="2000" dirty="0"/>
              <a:t>competing phytoplankton in situations that would otherwise lead to competitive </a:t>
            </a:r>
            <a:r>
              <a:rPr lang="en-US" sz="2000" dirty="0" smtClean="0"/>
              <a:t>exclusion.</a:t>
            </a:r>
          </a:p>
          <a:p>
            <a:r>
              <a:rPr lang="en-US" sz="2000" dirty="0" smtClean="0"/>
              <a:t>Compared </a:t>
            </a:r>
            <a:r>
              <a:rPr lang="en-US" sz="2000" dirty="0"/>
              <a:t>to preference, switching leads to coexistence and increased diversity over a much wider range of environmental </a:t>
            </a:r>
            <a:r>
              <a:rPr lang="en-US" sz="2000" dirty="0" smtClean="0"/>
              <a:t>conditions.</a:t>
            </a:r>
          </a:p>
          <a:p>
            <a:r>
              <a:rPr lang="en-US" sz="2000" dirty="0" smtClean="0"/>
              <a:t>In a size-structured phytoplankton community model, diversity was positively related to zooplankton switching and preference for smaller phytoplankton size classes.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589" r="13953"/>
          <a:stretch/>
        </p:blipFill>
        <p:spPr>
          <a:xfrm>
            <a:off x="7384869" y="1825625"/>
            <a:ext cx="4153988" cy="378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6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08" y="0"/>
            <a:ext cx="522514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86" y="1071154"/>
            <a:ext cx="6289984" cy="471569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757851" y="4397829"/>
            <a:ext cx="531223" cy="5312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017726" y="3866607"/>
            <a:ext cx="531223" cy="5312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332720" y="4685211"/>
            <a:ext cx="531223" cy="5312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5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olga\OOI_pioneer\powerpoint_pioneer_sections\rb1904\data_transects\transects_ctd_0_320m\new_oxygen_colorbar\rb1904_ctd_0_320m_transect_16_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29" y="0"/>
            <a:ext cx="6753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60" y="1367245"/>
            <a:ext cx="4919314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olga\OOI_pioneer\powerpoint_pioneer_sections\tn368\data_transects\transects_ctd_0_320m\new_oxygen_colorbar\tn368_ctd_0_320m_transect_37_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39" y="0"/>
            <a:ext cx="67531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369" y="1615439"/>
            <a:ext cx="4838005" cy="362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24" y="0"/>
            <a:ext cx="914595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78286" y="0"/>
            <a:ext cx="1489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AR29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60898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24" y="0"/>
            <a:ext cx="914595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2815" y="0"/>
            <a:ext cx="1489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RB1904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908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24" y="0"/>
            <a:ext cx="914595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3483" y="0"/>
            <a:ext cx="1489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TN368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2407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t="4329" r="6147" b="4129"/>
          <a:stretch/>
        </p:blipFill>
        <p:spPr>
          <a:xfrm>
            <a:off x="215254" y="180703"/>
            <a:ext cx="11761492" cy="649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63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98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Preference and switching in the Kill-the-Winner functional response: Diversity, size structure, and synergistic grazing in plankton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Matthew Archibald</dc:creator>
  <cp:lastModifiedBy>Kevin Matthew Archibald</cp:lastModifiedBy>
  <cp:revision>5</cp:revision>
  <dcterms:created xsi:type="dcterms:W3CDTF">2019-11-05T14:15:41Z</dcterms:created>
  <dcterms:modified xsi:type="dcterms:W3CDTF">2019-11-06T15:49:09Z</dcterms:modified>
</cp:coreProperties>
</file>