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2" r:id="rId4"/>
    <p:sldId id="258" r:id="rId5"/>
    <p:sldId id="259" r:id="rId6"/>
    <p:sldId id="261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58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1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6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5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5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8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1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1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8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5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4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3AC3-E615-4758-B966-CA46C3CD767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94890-0D35-4ECC-9890-E26087D48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8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0" y="0"/>
            <a:ext cx="6191250" cy="74390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740219" y="119366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RB1904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7" y="0"/>
            <a:ext cx="6191250" cy="7439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67778" y="12279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AR29</a:t>
            </a:r>
          </a:p>
        </p:txBody>
      </p:sp>
    </p:spTree>
    <p:extLst>
      <p:ext uri="{BB962C8B-B14F-4D97-AF65-F5344CB8AC3E}">
        <p14:creationId xmlns:p14="http://schemas.microsoft.com/office/powerpoint/2010/main" val="8420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0" y="-1"/>
            <a:ext cx="6191250" cy="7439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191250" cy="74390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44219" y="12058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RB1904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97868" y="120588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TN368</a:t>
            </a:r>
          </a:p>
        </p:txBody>
      </p:sp>
    </p:spTree>
    <p:extLst>
      <p:ext uri="{BB962C8B-B14F-4D97-AF65-F5344CB8AC3E}">
        <p14:creationId xmlns:p14="http://schemas.microsoft.com/office/powerpoint/2010/main" val="153119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209550"/>
            <a:ext cx="10715625" cy="32194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87" y="3521616"/>
            <a:ext cx="1071562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7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6" y="3502152"/>
            <a:ext cx="10715625" cy="3219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85" y="209550"/>
            <a:ext cx="1071562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36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209550"/>
            <a:ext cx="10715625" cy="32194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87" y="3503327"/>
            <a:ext cx="1071562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2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5" y="209550"/>
            <a:ext cx="10715625" cy="32194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85" y="3429000"/>
            <a:ext cx="1071562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8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282710"/>
            <a:ext cx="10715625" cy="32194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87" y="3570254"/>
            <a:ext cx="1071562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8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3570254"/>
            <a:ext cx="10715625" cy="32194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56841" y="4204356"/>
            <a:ext cx="882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Surface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87" y="3570254"/>
            <a:ext cx="10715625" cy="3219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9447" y="4204356"/>
            <a:ext cx="732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Deep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219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6</Words>
  <Application>Microsoft Office PowerPoint</Application>
  <PresentationFormat>Widescreen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</dc:creator>
  <cp:lastModifiedBy>heidi</cp:lastModifiedBy>
  <cp:revision>17</cp:revision>
  <dcterms:created xsi:type="dcterms:W3CDTF">2019-11-03T23:42:57Z</dcterms:created>
  <dcterms:modified xsi:type="dcterms:W3CDTF">2019-11-07T21:40:14Z</dcterms:modified>
</cp:coreProperties>
</file>